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9" r:id="rId3"/>
    <p:sldId id="260" r:id="rId4"/>
    <p:sldId id="258" r:id="rId5"/>
    <p:sldId id="261" r:id="rId6"/>
    <p:sldId id="262" r:id="rId7"/>
    <p:sldId id="263" r:id="rId8"/>
    <p:sldId id="264" r:id="rId9"/>
    <p:sldId id="265" r:id="rId10"/>
    <p:sldId id="266" r:id="rId11"/>
    <p:sldId id="267" r:id="rId12"/>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2" autoAdjust="0"/>
    <p:restoredTop sz="80559" autoAdjust="0"/>
  </p:normalViewPr>
  <p:slideViewPr>
    <p:cSldViewPr snapToGrid="0">
      <p:cViewPr varScale="1">
        <p:scale>
          <a:sx n="71" d="100"/>
          <a:sy n="71" d="100"/>
        </p:scale>
        <p:origin x="113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F8724B-907F-472D-B396-D79B98D13262}" type="datetimeFigureOut">
              <a:rPr lang="nb-NO" smtClean="0"/>
              <a:t>13.11.2024</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9ACF8E-0010-4886-A11F-398DBE6F9F91}" type="slidenum">
              <a:rPr lang="nb-NO" smtClean="0"/>
              <a:t>‹#›</a:t>
            </a:fld>
            <a:endParaRPr lang="nb-NO"/>
          </a:p>
        </p:txBody>
      </p:sp>
    </p:spTree>
    <p:extLst>
      <p:ext uri="{BB962C8B-B14F-4D97-AF65-F5344CB8AC3E}">
        <p14:creationId xmlns:p14="http://schemas.microsoft.com/office/powerpoint/2010/main" val="570159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6350" indent="-6350">
              <a:lnSpc>
                <a:spcPct val="148000"/>
              </a:lnSpc>
              <a:spcAft>
                <a:spcPts val="2055"/>
              </a:spcAft>
            </a:pPr>
            <a:r>
              <a:rPr lang="nb-NO" sz="1800" i="1" kern="100" dirty="0">
                <a:solidFill>
                  <a:srgbClr val="000000"/>
                </a:solidFill>
                <a:effectLst/>
                <a:latin typeface="Times New Roman" panose="02020603050405020304" pitchFamily="18" charset="0"/>
                <a:ea typeface="Times New Roman" panose="02020603050405020304" pitchFamily="18" charset="0"/>
              </a:rPr>
              <a:t>“Som nevnt er profesjonalitet et begrep som ikke har noen klar definisjon, og kan forstås på litt ulik måte etter hvilken teori en legger til grunn.” </a:t>
            </a:r>
            <a:r>
              <a:rPr lang="nb-NO" sz="1800" kern="100" dirty="0">
                <a:solidFill>
                  <a:srgbClr val="000000"/>
                </a:solidFill>
                <a:effectLst/>
                <a:latin typeface="Times New Roman" panose="02020603050405020304" pitchFamily="18" charset="0"/>
                <a:ea typeface="Times New Roman" panose="02020603050405020304" pitchFamily="18" charset="0"/>
              </a:rPr>
              <a:t>(</a:t>
            </a:r>
            <a:r>
              <a:rPr lang="nb-NO" sz="1800" kern="100" dirty="0" err="1">
                <a:solidFill>
                  <a:srgbClr val="000000"/>
                </a:solidFill>
                <a:effectLst/>
                <a:latin typeface="Times New Roman" panose="02020603050405020304" pitchFamily="18" charset="0"/>
                <a:ea typeface="Times New Roman" panose="02020603050405020304" pitchFamily="18" charset="0"/>
              </a:rPr>
              <a:t>Imsen</a:t>
            </a:r>
            <a:r>
              <a:rPr lang="nb-NO" sz="1800" kern="100" dirty="0">
                <a:solidFill>
                  <a:srgbClr val="000000"/>
                </a:solidFill>
                <a:effectLst/>
                <a:latin typeface="Times New Roman" panose="02020603050405020304" pitchFamily="18" charset="0"/>
                <a:ea typeface="Times New Roman" panose="02020603050405020304" pitchFamily="18" charset="0"/>
              </a:rPr>
              <a:t>, 2021, s. 94) </a:t>
            </a:r>
          </a:p>
          <a:p>
            <a:r>
              <a:rPr lang="nb-NO" sz="1800" dirty="0">
                <a:solidFill>
                  <a:srgbClr val="000000"/>
                </a:solidFill>
                <a:effectLst/>
                <a:latin typeface="Times New Roman" panose="02020603050405020304" pitchFamily="18" charset="0"/>
                <a:ea typeface="Times New Roman" panose="02020603050405020304" pitchFamily="18" charset="0"/>
              </a:rPr>
              <a:t>Slik som </a:t>
            </a:r>
            <a:r>
              <a:rPr lang="nb-NO" sz="1800" dirty="0" err="1">
                <a:solidFill>
                  <a:srgbClr val="000000"/>
                </a:solidFill>
                <a:effectLst/>
                <a:latin typeface="Times New Roman" panose="02020603050405020304" pitchFamily="18" charset="0"/>
                <a:ea typeface="Times New Roman" panose="02020603050405020304" pitchFamily="18" charset="0"/>
              </a:rPr>
              <a:t>Imsen</a:t>
            </a:r>
            <a:r>
              <a:rPr lang="nb-NO" sz="1800" dirty="0">
                <a:solidFill>
                  <a:srgbClr val="000000"/>
                </a:solidFill>
                <a:effectLst/>
                <a:latin typeface="Times New Roman" panose="02020603050405020304" pitchFamily="18" charset="0"/>
                <a:ea typeface="Times New Roman" panose="02020603050405020304" pitchFamily="18" charset="0"/>
              </a:rPr>
              <a:t> skriver er mange definisjoner av begrepet profesjon, men er det en ting de har til felles er det at de har en positiv undertone, og en positiv mottagelse i samfunnet. (</a:t>
            </a:r>
            <a:r>
              <a:rPr lang="nb-NO" sz="1800" dirty="0" err="1">
                <a:solidFill>
                  <a:srgbClr val="000000"/>
                </a:solidFill>
                <a:effectLst/>
                <a:latin typeface="Times New Roman" panose="02020603050405020304" pitchFamily="18" charset="0"/>
                <a:ea typeface="Times New Roman" panose="02020603050405020304" pitchFamily="18" charset="0"/>
              </a:rPr>
              <a:t>Imsen</a:t>
            </a:r>
            <a:r>
              <a:rPr lang="nb-NO" sz="1800" dirty="0">
                <a:solidFill>
                  <a:srgbClr val="000000"/>
                </a:solidFill>
                <a:effectLst/>
                <a:latin typeface="Times New Roman" panose="02020603050405020304" pitchFamily="18" charset="0"/>
                <a:ea typeface="Times New Roman" panose="02020603050405020304" pitchFamily="18" charset="0"/>
              </a:rPr>
              <a:t>, 2021, s. 94) </a:t>
            </a:r>
            <a:endParaRPr lang="nb-NO" dirty="0"/>
          </a:p>
        </p:txBody>
      </p:sp>
      <p:sp>
        <p:nvSpPr>
          <p:cNvPr id="4" name="Plassholder for lysbildenummer 3"/>
          <p:cNvSpPr>
            <a:spLocks noGrp="1"/>
          </p:cNvSpPr>
          <p:nvPr>
            <p:ph type="sldNum" sz="quarter" idx="5"/>
          </p:nvPr>
        </p:nvSpPr>
        <p:spPr/>
        <p:txBody>
          <a:bodyPr/>
          <a:lstStyle/>
          <a:p>
            <a:fld id="{019ACF8E-0010-4886-A11F-398DBE6F9F91}" type="slidenum">
              <a:rPr lang="nb-NO" smtClean="0"/>
              <a:t>2</a:t>
            </a:fld>
            <a:endParaRPr lang="nb-NO"/>
          </a:p>
        </p:txBody>
      </p:sp>
    </p:spTree>
    <p:extLst>
      <p:ext uri="{BB962C8B-B14F-4D97-AF65-F5344CB8AC3E}">
        <p14:creationId xmlns:p14="http://schemas.microsoft.com/office/powerpoint/2010/main" val="20810032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800" dirty="0">
                <a:solidFill>
                  <a:srgbClr val="000000"/>
                </a:solidFill>
                <a:effectLst/>
                <a:latin typeface="Times New Roman" panose="02020603050405020304" pitchFamily="18" charset="0"/>
                <a:ea typeface="Times New Roman" panose="02020603050405020304" pitchFamily="18" charset="0"/>
              </a:rPr>
              <a:t>Det er ikke kun profesjon som varieres etter hvilken teori en legger til grunn, men også begrepet læring med sine flere læringsteorier. Disse begrepene henger tett sammen, og videre skal vi utforske dybden av, og sammenhengen mellom disse. </a:t>
            </a:r>
            <a:endParaRPr lang="nb-NO" dirty="0"/>
          </a:p>
        </p:txBody>
      </p:sp>
      <p:sp>
        <p:nvSpPr>
          <p:cNvPr id="4" name="Plassholder for lysbildenummer 3"/>
          <p:cNvSpPr>
            <a:spLocks noGrp="1"/>
          </p:cNvSpPr>
          <p:nvPr>
            <p:ph type="sldNum" sz="quarter" idx="5"/>
          </p:nvPr>
        </p:nvSpPr>
        <p:spPr/>
        <p:txBody>
          <a:bodyPr/>
          <a:lstStyle/>
          <a:p>
            <a:fld id="{019ACF8E-0010-4886-A11F-398DBE6F9F91}" type="slidenum">
              <a:rPr lang="nb-NO" smtClean="0"/>
              <a:t>3</a:t>
            </a:fld>
            <a:endParaRPr lang="nb-NO"/>
          </a:p>
        </p:txBody>
      </p:sp>
    </p:spTree>
    <p:extLst>
      <p:ext uri="{BB962C8B-B14F-4D97-AF65-F5344CB8AC3E}">
        <p14:creationId xmlns:p14="http://schemas.microsoft.com/office/powerpoint/2010/main" val="549974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800" kern="100" dirty="0">
                <a:effectLst/>
                <a:latin typeface="Aptos" panose="020B0004020202020204" pitchFamily="34" charset="0"/>
                <a:ea typeface="Aptos" panose="020B0004020202020204" pitchFamily="34" charset="0"/>
                <a:cs typeface="Times New Roman" panose="02020603050405020304" pitchFamily="18" charset="0"/>
              </a:rPr>
              <a:t>Profesjon er et begrep som kan defineres på mange ulike måter, ettersom hvilke teorier en har til grunn. Jeg har valgt å ta utgangspunkt i den sosiologiske definisjonen av profesjon. Den lyder som så </a:t>
            </a:r>
            <a:r>
              <a:rPr lang="nb-NO" sz="1800" i="1" kern="100" dirty="0">
                <a:effectLst/>
                <a:latin typeface="Aptos" panose="020B0004020202020204" pitchFamily="34" charset="0"/>
                <a:ea typeface="Aptos" panose="020B0004020202020204" pitchFamily="34" charset="0"/>
                <a:cs typeface="Times New Roman" panose="02020603050405020304" pitchFamily="18" charset="0"/>
              </a:rPr>
              <a:t>«profesjoner består av yrkesgrupper som utfører visse spesialiserte oppgaver for andre, fordi de har skaffet seg en høyt spesialisert kompetanse, fått tillit og dermed et selvstendig ansvar.» </a:t>
            </a:r>
            <a:r>
              <a:rPr lang="nb-NO" sz="1800" kern="100" dirty="0">
                <a:effectLst/>
                <a:latin typeface="Aptos" panose="020B0004020202020204" pitchFamily="34" charset="0"/>
                <a:ea typeface="Aptos" panose="020B0004020202020204" pitchFamily="34" charset="0"/>
                <a:cs typeface="Times New Roman" panose="02020603050405020304" pitchFamily="18" charset="0"/>
              </a:rPr>
              <a:t>(</a:t>
            </a:r>
            <a:r>
              <a:rPr lang="nb-NO" sz="1800" kern="100" dirty="0" err="1">
                <a:effectLst/>
                <a:latin typeface="Aptos" panose="020B0004020202020204" pitchFamily="34" charset="0"/>
                <a:ea typeface="Aptos" panose="020B0004020202020204" pitchFamily="34" charset="0"/>
                <a:cs typeface="Times New Roman" panose="02020603050405020304" pitchFamily="18" charset="0"/>
              </a:rPr>
              <a:t>Imsen</a:t>
            </a:r>
            <a:r>
              <a:rPr lang="nb-NO" sz="1800" kern="100" dirty="0">
                <a:effectLst/>
                <a:latin typeface="Aptos" panose="020B0004020202020204" pitchFamily="34" charset="0"/>
                <a:ea typeface="Aptos" panose="020B0004020202020204" pitchFamily="34" charset="0"/>
                <a:cs typeface="Times New Roman" panose="02020603050405020304" pitchFamily="18" charset="0"/>
              </a:rPr>
              <a:t>, 2021, s. 81) Denne definisjonen bygger på sosiologen </a:t>
            </a:r>
            <a:r>
              <a:rPr lang="nb-NO" sz="1800" kern="100" dirty="0" err="1">
                <a:effectLst/>
                <a:latin typeface="Aptos" panose="020B0004020202020204" pitchFamily="34" charset="0"/>
                <a:ea typeface="Aptos" panose="020B0004020202020204" pitchFamily="34" charset="0"/>
                <a:cs typeface="Times New Roman" panose="02020603050405020304" pitchFamily="18" charset="0"/>
              </a:rPr>
              <a:t>Talcott</a:t>
            </a:r>
            <a:r>
              <a:rPr lang="nb-NO" sz="1800" kern="100" dirty="0">
                <a:effectLst/>
                <a:latin typeface="Aptos" panose="020B0004020202020204" pitchFamily="34" charset="0"/>
                <a:ea typeface="Aptos" panose="020B0004020202020204" pitchFamily="34" charset="0"/>
                <a:cs typeface="Times New Roman" panose="02020603050405020304" pitchFamily="18" charset="0"/>
              </a:rPr>
              <a:t> </a:t>
            </a:r>
            <a:r>
              <a:rPr lang="nb-NO" sz="1800" kern="100" dirty="0" err="1">
                <a:effectLst/>
                <a:latin typeface="Aptos" panose="020B0004020202020204" pitchFamily="34" charset="0"/>
                <a:ea typeface="Aptos" panose="020B0004020202020204" pitchFamily="34" charset="0"/>
                <a:cs typeface="Times New Roman" panose="02020603050405020304" pitchFamily="18" charset="0"/>
              </a:rPr>
              <a:t>Parsons</a:t>
            </a:r>
            <a:r>
              <a:rPr lang="nb-NO" sz="1800" kern="100" dirty="0">
                <a:effectLst/>
                <a:latin typeface="Aptos" panose="020B0004020202020204" pitchFamily="34" charset="0"/>
                <a:ea typeface="Aptos" panose="020B0004020202020204" pitchFamily="34" charset="0"/>
                <a:cs typeface="Times New Roman" panose="02020603050405020304" pitchFamily="18" charset="0"/>
              </a:rPr>
              <a:t> sine teorier. </a:t>
            </a:r>
          </a:p>
          <a:p>
            <a:pPr marL="0" marR="0" lvl="0" indent="0" algn="l" defTabSz="914400" rtl="0" eaLnBrk="1" fontAlgn="auto" latinLnBrk="0" hangingPunct="1">
              <a:lnSpc>
                <a:spcPct val="100000"/>
              </a:lnSpc>
              <a:spcBef>
                <a:spcPts val="0"/>
              </a:spcBef>
              <a:spcAft>
                <a:spcPts val="0"/>
              </a:spcAft>
              <a:buClrTx/>
              <a:buSzTx/>
              <a:buFontTx/>
              <a:buNone/>
              <a:tabLst/>
              <a:defRPr/>
            </a:pPr>
            <a:r>
              <a:rPr lang="nb-NO" sz="1800" dirty="0">
                <a:solidFill>
                  <a:srgbClr val="000000"/>
                </a:solidFill>
                <a:effectLst/>
                <a:latin typeface="Times New Roman" panose="02020603050405020304" pitchFamily="18" charset="0"/>
                <a:ea typeface="Times New Roman" panose="02020603050405020304" pitchFamily="18" charset="0"/>
              </a:rPr>
              <a:t>Hva dette vil si er at de menneskene som går innunder profesjoner er de menneskene som har spesialisert seg innen et visst fagfelt som stiller spesifikke krav til sine arbeidere. En kan ikke utføre oppgavene som disse menneskene gjør på samme måte om en ikke har gjennomgått den opplæringen som de har fått. F.eks. en person som er utdannet innen juss vil ha bedre sjanse til å vinne en rettssak, enn en som ikke er det. Og ettersom de har denne spesialiserte kompetansen som de har, velger folk å stole på dem i arbeidet sitt. (</a:t>
            </a:r>
            <a:r>
              <a:rPr lang="nb-NO" sz="1800" dirty="0" err="1">
                <a:solidFill>
                  <a:srgbClr val="000000"/>
                </a:solidFill>
                <a:effectLst/>
                <a:latin typeface="Times New Roman" panose="02020603050405020304" pitchFamily="18" charset="0"/>
                <a:ea typeface="Times New Roman" panose="02020603050405020304" pitchFamily="18" charset="0"/>
              </a:rPr>
              <a:t>Imsen</a:t>
            </a:r>
            <a:r>
              <a:rPr lang="nb-NO" sz="1800" dirty="0">
                <a:solidFill>
                  <a:srgbClr val="000000"/>
                </a:solidFill>
                <a:effectLst/>
                <a:latin typeface="Times New Roman" panose="02020603050405020304" pitchFamily="18" charset="0"/>
                <a:ea typeface="Times New Roman" panose="02020603050405020304" pitchFamily="18" charset="0"/>
              </a:rPr>
              <a:t>, 2021, s.81) </a:t>
            </a:r>
            <a:endParaRPr lang="nb-NO"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nb-NO" dirty="0"/>
          </a:p>
        </p:txBody>
      </p:sp>
      <p:sp>
        <p:nvSpPr>
          <p:cNvPr id="4" name="Plassholder for lysbildenummer 3"/>
          <p:cNvSpPr>
            <a:spLocks noGrp="1"/>
          </p:cNvSpPr>
          <p:nvPr>
            <p:ph type="sldNum" sz="quarter" idx="5"/>
          </p:nvPr>
        </p:nvSpPr>
        <p:spPr/>
        <p:txBody>
          <a:bodyPr/>
          <a:lstStyle/>
          <a:p>
            <a:fld id="{019ACF8E-0010-4886-A11F-398DBE6F9F91}" type="slidenum">
              <a:rPr lang="nb-NO" smtClean="0"/>
              <a:t>4</a:t>
            </a:fld>
            <a:endParaRPr lang="nb-NO"/>
          </a:p>
        </p:txBody>
      </p:sp>
    </p:spTree>
    <p:extLst>
      <p:ext uri="{BB962C8B-B14F-4D97-AF65-F5344CB8AC3E}">
        <p14:creationId xmlns:p14="http://schemas.microsoft.com/office/powerpoint/2010/main" val="9162029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800" dirty="0">
                <a:solidFill>
                  <a:srgbClr val="000000"/>
                </a:solidFill>
                <a:effectLst/>
                <a:latin typeface="Times New Roman" panose="02020603050405020304" pitchFamily="18" charset="0"/>
                <a:ea typeface="Times New Roman" panose="02020603050405020304" pitchFamily="18" charset="0"/>
              </a:rPr>
              <a:t>Dette baserer seg på tillit. Tillit, ansvar, og krav er tre ting som følger tett med en profesjon. De som oppsøker for å utføre dine kunster er en person som har tillit til deg i din lære, og du har et ansvar for at deres forventninger blir møtt. Forventninger og krav blir stilt fra mange hold når en har profesjonsutdanning. I læreprofesjonen både formelle og uformelle krav, og de blir stilt av alt fra politikere og stat, til foreldre og medborgere. Som lærer er det enkelte styringsdokumenter en må være kjent med, for å kunne kvalifisere seg til profesjonstittelen. Disse er blant annet opplæringsloven og læreplanen. Disse styringsdokumentene endrer seg med jevne mellomrom, noe som gjør at en må holde seg oppdatert gjennom hele sin arbeidskarriere. Dette er en av flere grunner til at ens egen profesjonsutvikling aldri stanser etter at en har begynt. </a:t>
            </a:r>
            <a:endParaRPr lang="nb-NO" dirty="0"/>
          </a:p>
        </p:txBody>
      </p:sp>
      <p:sp>
        <p:nvSpPr>
          <p:cNvPr id="4" name="Plassholder for lysbildenummer 3"/>
          <p:cNvSpPr>
            <a:spLocks noGrp="1"/>
          </p:cNvSpPr>
          <p:nvPr>
            <p:ph type="sldNum" sz="quarter" idx="5"/>
          </p:nvPr>
        </p:nvSpPr>
        <p:spPr/>
        <p:txBody>
          <a:bodyPr/>
          <a:lstStyle/>
          <a:p>
            <a:fld id="{019ACF8E-0010-4886-A11F-398DBE6F9F91}" type="slidenum">
              <a:rPr lang="nb-NO" smtClean="0"/>
              <a:t>5</a:t>
            </a:fld>
            <a:endParaRPr lang="nb-NO"/>
          </a:p>
        </p:txBody>
      </p:sp>
    </p:spTree>
    <p:extLst>
      <p:ext uri="{BB962C8B-B14F-4D97-AF65-F5344CB8AC3E}">
        <p14:creationId xmlns:p14="http://schemas.microsoft.com/office/powerpoint/2010/main" val="6647570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6350" indent="-6350">
              <a:lnSpc>
                <a:spcPct val="148000"/>
              </a:lnSpc>
              <a:spcAft>
                <a:spcPts val="2055"/>
              </a:spcAft>
            </a:pPr>
            <a:r>
              <a:rPr lang="nb-NO" sz="1800" kern="100" dirty="0">
                <a:solidFill>
                  <a:srgbClr val="000000"/>
                </a:solidFill>
                <a:effectLst/>
                <a:latin typeface="Times New Roman" panose="02020603050405020304" pitchFamily="18" charset="0"/>
                <a:ea typeface="Times New Roman" panose="02020603050405020304" pitchFamily="18" charset="0"/>
              </a:rPr>
              <a:t>I læreplanen er det en hel rekke prinsipper og verdier for grunnopplæringen, som en må følge opp. Et av disse prinsippene overordnet del 2.4 - “å lære å lære”. Her fortelles det om at elevene skal klare å reflektere over sine egne læringsprosesser, slik at de klarer å lære seg ting på egen hånd. (Utdanningsdirektoratet, 2024)</a:t>
            </a:r>
          </a:p>
          <a:p>
            <a:pPr marL="6350" indent="-6350">
              <a:lnSpc>
                <a:spcPct val="148000"/>
              </a:lnSpc>
              <a:spcAft>
                <a:spcPts val="2055"/>
              </a:spcAft>
            </a:pPr>
            <a:r>
              <a:rPr lang="nb-NO" sz="1800" kern="100" dirty="0">
                <a:solidFill>
                  <a:srgbClr val="000000"/>
                </a:solidFill>
                <a:effectLst/>
                <a:latin typeface="Times New Roman" panose="02020603050405020304" pitchFamily="18" charset="0"/>
                <a:ea typeface="Times New Roman" panose="02020603050405020304" pitchFamily="18" charset="0"/>
              </a:rPr>
              <a:t>Dette å lære seg å lære er noe en aldri slutter med, og det har vært viktig innen egen profesjonsutvikling. Skal man bli en person som lærer bort, bør en først klare å lære opp seg selv. </a:t>
            </a:r>
          </a:p>
          <a:p>
            <a:r>
              <a:rPr lang="nb-NO" sz="1800" dirty="0">
                <a:solidFill>
                  <a:srgbClr val="000000"/>
                </a:solidFill>
                <a:effectLst/>
                <a:latin typeface="Times New Roman" panose="02020603050405020304" pitchFamily="18" charset="0"/>
                <a:ea typeface="Times New Roman" panose="02020603050405020304" pitchFamily="18" charset="0"/>
              </a:rPr>
              <a:t>En måte flere studenter bruker for å tilegne seg kunnskap på, er å belønne seg selv etter å ha gjort skolearbeid. F.eks. å lage en tidsramme med tretti minutters arbeid, mot ti minutters belønning. </a:t>
            </a:r>
            <a:endParaRPr lang="nb-NO" dirty="0"/>
          </a:p>
        </p:txBody>
      </p:sp>
      <p:sp>
        <p:nvSpPr>
          <p:cNvPr id="4" name="Plassholder for lysbildenummer 3"/>
          <p:cNvSpPr>
            <a:spLocks noGrp="1"/>
          </p:cNvSpPr>
          <p:nvPr>
            <p:ph type="sldNum" sz="quarter" idx="5"/>
          </p:nvPr>
        </p:nvSpPr>
        <p:spPr/>
        <p:txBody>
          <a:bodyPr/>
          <a:lstStyle/>
          <a:p>
            <a:fld id="{019ACF8E-0010-4886-A11F-398DBE6F9F91}" type="slidenum">
              <a:rPr lang="nb-NO" smtClean="0"/>
              <a:t>6</a:t>
            </a:fld>
            <a:endParaRPr lang="nb-NO"/>
          </a:p>
        </p:txBody>
      </p:sp>
    </p:spTree>
    <p:extLst>
      <p:ext uri="{BB962C8B-B14F-4D97-AF65-F5344CB8AC3E}">
        <p14:creationId xmlns:p14="http://schemas.microsoft.com/office/powerpoint/2010/main" val="21683533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800" dirty="0">
                <a:solidFill>
                  <a:srgbClr val="000000"/>
                </a:solidFill>
                <a:effectLst/>
                <a:latin typeface="Times New Roman" panose="02020603050405020304" pitchFamily="18" charset="0"/>
                <a:ea typeface="Times New Roman" panose="02020603050405020304" pitchFamily="18" charset="0"/>
              </a:rPr>
              <a:t>Denne måten å organisere studiehverdagen på, kan settes opp mot behavioristisk orientert læringsteori med fokus på </a:t>
            </a:r>
            <a:r>
              <a:rPr lang="nb-NO" sz="1800" dirty="0" err="1">
                <a:solidFill>
                  <a:srgbClr val="000000"/>
                </a:solidFill>
                <a:effectLst/>
                <a:latin typeface="Times New Roman" panose="02020603050405020304" pitchFamily="18" charset="0"/>
                <a:ea typeface="Times New Roman" panose="02020603050405020304" pitchFamily="18" charset="0"/>
              </a:rPr>
              <a:t>operant</a:t>
            </a:r>
            <a:r>
              <a:rPr lang="nb-NO" sz="1800" dirty="0">
                <a:solidFill>
                  <a:srgbClr val="000000"/>
                </a:solidFill>
                <a:effectLst/>
                <a:latin typeface="Times New Roman" panose="02020603050405020304" pitchFamily="18" charset="0"/>
                <a:ea typeface="Times New Roman" panose="02020603050405020304" pitchFamily="18" charset="0"/>
              </a:rPr>
              <a:t> betinging. </a:t>
            </a:r>
            <a:r>
              <a:rPr lang="nb-NO" sz="1800" kern="100" dirty="0">
                <a:solidFill>
                  <a:srgbClr val="000000"/>
                </a:solidFill>
                <a:effectLst/>
                <a:latin typeface="Times New Roman" panose="02020603050405020304" pitchFamily="18" charset="0"/>
                <a:ea typeface="Times New Roman" panose="02020603050405020304" pitchFamily="18" charset="0"/>
              </a:rPr>
              <a:t>De behavioristisk orienterte læringsteoriene baserer seg på hedonismen, som betyr at de baserer seg på prinsippet om at mennesker søker tilfredsstillelse og unngår smerte til enhver pris. De </a:t>
            </a:r>
            <a:r>
              <a:rPr lang="nb-NO" sz="1800" kern="100" dirty="0" err="1">
                <a:solidFill>
                  <a:srgbClr val="000000"/>
                </a:solidFill>
                <a:effectLst/>
                <a:latin typeface="Times New Roman" panose="02020603050405020304" pitchFamily="18" charset="0"/>
                <a:ea typeface="Times New Roman" panose="02020603050405020304" pitchFamily="18" charset="0"/>
              </a:rPr>
              <a:t>behavoristiske</a:t>
            </a:r>
            <a:r>
              <a:rPr lang="nb-NO" sz="1800" kern="100" dirty="0">
                <a:solidFill>
                  <a:srgbClr val="000000"/>
                </a:solidFill>
                <a:effectLst/>
                <a:latin typeface="Times New Roman" panose="02020603050405020304" pitchFamily="18" charset="0"/>
                <a:ea typeface="Times New Roman" panose="02020603050405020304" pitchFamily="18" charset="0"/>
              </a:rPr>
              <a:t> læringsteoriene bruker dette til sin favør, enten i form av å påføre smerte i form av straff, eller ved å gi tilfredsstillelse i form av belønning. To av disse </a:t>
            </a:r>
            <a:r>
              <a:rPr lang="nb-NO" sz="1800" kern="100" dirty="0" err="1">
                <a:solidFill>
                  <a:srgbClr val="000000"/>
                </a:solidFill>
                <a:effectLst/>
                <a:latin typeface="Times New Roman" panose="02020603050405020304" pitchFamily="18" charset="0"/>
                <a:ea typeface="Times New Roman" panose="02020603050405020304" pitchFamily="18" charset="0"/>
              </a:rPr>
              <a:t>behavoristiske</a:t>
            </a:r>
            <a:r>
              <a:rPr lang="nb-NO" sz="1800" kern="100" dirty="0">
                <a:solidFill>
                  <a:srgbClr val="000000"/>
                </a:solidFill>
                <a:effectLst/>
                <a:latin typeface="Times New Roman" panose="02020603050405020304" pitchFamily="18" charset="0"/>
                <a:ea typeface="Times New Roman" panose="02020603050405020304" pitchFamily="18" charset="0"/>
              </a:rPr>
              <a:t> læringsteoriene er klassisk betinging og </a:t>
            </a:r>
            <a:r>
              <a:rPr lang="nb-NO" sz="1800" kern="100" dirty="0" err="1">
                <a:solidFill>
                  <a:srgbClr val="000000"/>
                </a:solidFill>
                <a:effectLst/>
                <a:latin typeface="Times New Roman" panose="02020603050405020304" pitchFamily="18" charset="0"/>
                <a:ea typeface="Times New Roman" panose="02020603050405020304" pitchFamily="18" charset="0"/>
              </a:rPr>
              <a:t>operant</a:t>
            </a:r>
            <a:r>
              <a:rPr lang="nb-NO" sz="1800" kern="100" dirty="0">
                <a:solidFill>
                  <a:srgbClr val="000000"/>
                </a:solidFill>
                <a:effectLst/>
                <a:latin typeface="Times New Roman" panose="02020603050405020304" pitchFamily="18" charset="0"/>
                <a:ea typeface="Times New Roman" panose="02020603050405020304" pitchFamily="18" charset="0"/>
              </a:rPr>
              <a:t> betinging. (</a:t>
            </a:r>
            <a:r>
              <a:rPr lang="nb-NO" sz="1800" kern="100" dirty="0" err="1">
                <a:solidFill>
                  <a:srgbClr val="000000"/>
                </a:solidFill>
                <a:effectLst/>
                <a:latin typeface="Times New Roman" panose="02020603050405020304" pitchFamily="18" charset="0"/>
                <a:ea typeface="Times New Roman" panose="02020603050405020304" pitchFamily="18" charset="0"/>
              </a:rPr>
              <a:t>Imsen</a:t>
            </a:r>
            <a:r>
              <a:rPr lang="nb-NO" sz="1800" kern="100" dirty="0">
                <a:solidFill>
                  <a:srgbClr val="000000"/>
                </a:solidFill>
                <a:effectLst/>
                <a:latin typeface="Times New Roman" panose="02020603050405020304" pitchFamily="18" charset="0"/>
                <a:ea typeface="Times New Roman" panose="02020603050405020304" pitchFamily="18" charset="0"/>
              </a:rPr>
              <a:t>, 2022, s. 81)</a:t>
            </a:r>
          </a:p>
          <a:p>
            <a:endParaRPr lang="nb-NO" dirty="0"/>
          </a:p>
        </p:txBody>
      </p:sp>
      <p:sp>
        <p:nvSpPr>
          <p:cNvPr id="4" name="Plassholder for lysbildenummer 3"/>
          <p:cNvSpPr>
            <a:spLocks noGrp="1"/>
          </p:cNvSpPr>
          <p:nvPr>
            <p:ph type="sldNum" sz="quarter" idx="5"/>
          </p:nvPr>
        </p:nvSpPr>
        <p:spPr/>
        <p:txBody>
          <a:bodyPr/>
          <a:lstStyle/>
          <a:p>
            <a:fld id="{019ACF8E-0010-4886-A11F-398DBE6F9F91}" type="slidenum">
              <a:rPr lang="nb-NO" smtClean="0"/>
              <a:t>7</a:t>
            </a:fld>
            <a:endParaRPr lang="nb-NO"/>
          </a:p>
        </p:txBody>
      </p:sp>
    </p:spTree>
    <p:extLst>
      <p:ext uri="{BB962C8B-B14F-4D97-AF65-F5344CB8AC3E}">
        <p14:creationId xmlns:p14="http://schemas.microsoft.com/office/powerpoint/2010/main" val="35455967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6350" indent="-6350">
              <a:lnSpc>
                <a:spcPct val="148000"/>
              </a:lnSpc>
              <a:spcAft>
                <a:spcPts val="2055"/>
              </a:spcAft>
            </a:pPr>
            <a:r>
              <a:rPr lang="nb-NO" sz="1800" kern="100" dirty="0">
                <a:solidFill>
                  <a:srgbClr val="000000"/>
                </a:solidFill>
                <a:effectLst/>
                <a:latin typeface="Times New Roman" panose="02020603050405020304" pitchFamily="18" charset="0"/>
                <a:ea typeface="Times New Roman" panose="02020603050405020304" pitchFamily="18" charset="0"/>
              </a:rPr>
              <a:t>Det var Ivan Pavlov (1849-1936) som utviklet teorien om klassisk betinging. Det de fleste kjenner Pavlov fra er hans hundeeksperimenter. Hvor han ved hjelp av klassisk betinging fikk hundene til å assosiere lyden av en bjelle med å få mat. </a:t>
            </a:r>
          </a:p>
          <a:p>
            <a:pPr marL="6350" indent="-6350">
              <a:lnSpc>
                <a:spcPct val="148000"/>
              </a:lnSpc>
              <a:spcAft>
                <a:spcPts val="2055"/>
              </a:spcAft>
            </a:pPr>
            <a:r>
              <a:rPr lang="nb-NO" sz="1800" kern="100" dirty="0">
                <a:solidFill>
                  <a:srgbClr val="000000"/>
                </a:solidFill>
                <a:effectLst/>
                <a:latin typeface="Times New Roman" panose="02020603050405020304" pitchFamily="18" charset="0"/>
                <a:ea typeface="Times New Roman" panose="02020603050405020304" pitchFamily="18" charset="0"/>
              </a:rPr>
              <a:t>Måten han gjorde dette på var å ringe med en bjelle samtidig som han presenterte maten for hundene. Hundene begynte til vanlig å sikle av synet av maten, men etter å ha introdusert </a:t>
            </a:r>
            <a:r>
              <a:rPr lang="nb-NO" sz="1800" kern="100" dirty="0" err="1">
                <a:solidFill>
                  <a:srgbClr val="000000"/>
                </a:solidFill>
                <a:effectLst/>
                <a:latin typeface="Times New Roman" panose="02020603050405020304" pitchFamily="18" charset="0"/>
                <a:ea typeface="Times New Roman" panose="02020603050405020304" pitchFamily="18" charset="0"/>
              </a:rPr>
              <a:t>bjelleklanget</a:t>
            </a:r>
            <a:r>
              <a:rPr lang="nb-NO" sz="1800" kern="100" dirty="0">
                <a:solidFill>
                  <a:srgbClr val="000000"/>
                </a:solidFill>
                <a:effectLst/>
                <a:latin typeface="Times New Roman" panose="02020603050405020304" pitchFamily="18" charset="0"/>
                <a:ea typeface="Times New Roman" panose="02020603050405020304" pitchFamily="18" charset="0"/>
              </a:rPr>
              <a:t> til dette matritualet, begynte hundene å sikle om noen ringte i en bjelle - selv om det ikke ble noe mat presentert. Denne fysiske reaksjonen hos hundene skjedde fordi de hadde begynt å assosiere bjelleklang med mat, altså at den ene tingen betinget den andre. En stimulus vekket en fysisk reaksjon hos hundene, og da Pavlov introduserte en ny stimulus i sammenheng med det første, klarte han å manipulere de fysiske reaksjonene til hundene etter sitt ønske. (</a:t>
            </a:r>
            <a:r>
              <a:rPr lang="nb-NO" sz="1800" kern="100" dirty="0" err="1">
                <a:solidFill>
                  <a:srgbClr val="000000"/>
                </a:solidFill>
                <a:effectLst/>
                <a:latin typeface="Times New Roman" panose="02020603050405020304" pitchFamily="18" charset="0"/>
                <a:ea typeface="Times New Roman" panose="02020603050405020304" pitchFamily="18" charset="0"/>
              </a:rPr>
              <a:t>Imsen</a:t>
            </a:r>
            <a:r>
              <a:rPr lang="nb-NO" sz="1800" kern="100" dirty="0">
                <a:solidFill>
                  <a:srgbClr val="000000"/>
                </a:solidFill>
                <a:effectLst/>
                <a:latin typeface="Times New Roman" panose="02020603050405020304" pitchFamily="18" charset="0"/>
                <a:ea typeface="Times New Roman" panose="02020603050405020304" pitchFamily="18" charset="0"/>
              </a:rPr>
              <a:t>, 2022, s. 82) </a:t>
            </a:r>
          </a:p>
          <a:p>
            <a:pPr marL="6350" indent="-6350">
              <a:lnSpc>
                <a:spcPct val="148000"/>
              </a:lnSpc>
              <a:spcAft>
                <a:spcPts val="2055"/>
              </a:spcAft>
            </a:pPr>
            <a:r>
              <a:rPr lang="nb-NO" sz="1800" kern="100" dirty="0">
                <a:solidFill>
                  <a:srgbClr val="000000"/>
                </a:solidFill>
                <a:effectLst/>
                <a:latin typeface="Times New Roman" panose="02020603050405020304" pitchFamily="18" charset="0"/>
                <a:ea typeface="Times New Roman" panose="02020603050405020304" pitchFamily="18" charset="0"/>
              </a:rPr>
              <a:t>Det er ikke kun hos hunder hvor klassisk betinging fungerer. En kan få mennesker til å få fysiske reaksjoner på ytre hendelser, og dermed vil de assosiere disse hendelsene med følelsen de kjente på da. Dette kan skje i både positiv og negativ forstand. En elev som alltid får ros av læreren med vaniljeparfyme kan fort kjenne på den gode følelsen av skryt hver gang den </a:t>
            </a:r>
          </a:p>
          <a:p>
            <a:pPr marL="6350" indent="-6350">
              <a:lnSpc>
                <a:spcPct val="148000"/>
              </a:lnSpc>
              <a:spcAft>
                <a:spcPts val="2055"/>
              </a:spcAft>
            </a:pPr>
            <a:r>
              <a:rPr lang="nb-NO" sz="1800" kern="100" dirty="0">
                <a:solidFill>
                  <a:srgbClr val="000000"/>
                </a:solidFill>
                <a:effectLst/>
                <a:latin typeface="Times New Roman" panose="02020603050405020304" pitchFamily="18" charset="0"/>
                <a:ea typeface="Times New Roman" panose="02020603050405020304" pitchFamily="18" charset="0"/>
              </a:rPr>
              <a:t>lukter vanilje fremover. Samtidig som eleven som blir slått hver gang skoleklokken ringer kan skvette til og nærmest dukke hver gang den hører en ringelyd. Hjernen vil assosiere følelser og fysiske reaksjoner, og om en elev får nok negative assosiasjoner til skolen, vil det være en større sannsynlighet for skolevegring og mistrivsel. Derfor er det viktig å gi nok ros og anerkjennelse til elevene, slik at de assosierer skolehverdagen med en følelse av mestring, ros, og anerkjennelse. (</a:t>
            </a:r>
            <a:r>
              <a:rPr lang="nb-NO" sz="1800" kern="100" dirty="0" err="1">
                <a:solidFill>
                  <a:srgbClr val="000000"/>
                </a:solidFill>
                <a:effectLst/>
                <a:latin typeface="Times New Roman" panose="02020603050405020304" pitchFamily="18" charset="0"/>
                <a:ea typeface="Times New Roman" panose="02020603050405020304" pitchFamily="18" charset="0"/>
              </a:rPr>
              <a:t>Imsen</a:t>
            </a:r>
            <a:r>
              <a:rPr lang="nb-NO" sz="1800" kern="100" dirty="0">
                <a:solidFill>
                  <a:srgbClr val="000000"/>
                </a:solidFill>
                <a:effectLst/>
                <a:latin typeface="Times New Roman" panose="02020603050405020304" pitchFamily="18" charset="0"/>
                <a:ea typeface="Times New Roman" panose="02020603050405020304" pitchFamily="18" charset="0"/>
              </a:rPr>
              <a:t>, 2022, s. 84)</a:t>
            </a:r>
          </a:p>
          <a:p>
            <a:endParaRPr lang="nb-NO" dirty="0"/>
          </a:p>
        </p:txBody>
      </p:sp>
      <p:sp>
        <p:nvSpPr>
          <p:cNvPr id="4" name="Plassholder for lysbildenummer 3"/>
          <p:cNvSpPr>
            <a:spLocks noGrp="1"/>
          </p:cNvSpPr>
          <p:nvPr>
            <p:ph type="sldNum" sz="quarter" idx="5"/>
          </p:nvPr>
        </p:nvSpPr>
        <p:spPr/>
        <p:txBody>
          <a:bodyPr/>
          <a:lstStyle/>
          <a:p>
            <a:fld id="{019ACF8E-0010-4886-A11F-398DBE6F9F91}" type="slidenum">
              <a:rPr lang="nb-NO" smtClean="0"/>
              <a:t>8</a:t>
            </a:fld>
            <a:endParaRPr lang="nb-NO"/>
          </a:p>
        </p:txBody>
      </p:sp>
    </p:spTree>
    <p:extLst>
      <p:ext uri="{BB962C8B-B14F-4D97-AF65-F5344CB8AC3E}">
        <p14:creationId xmlns:p14="http://schemas.microsoft.com/office/powerpoint/2010/main" val="42581566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6350" indent="-6350">
              <a:lnSpc>
                <a:spcPct val="148000"/>
              </a:lnSpc>
              <a:spcAft>
                <a:spcPts val="2055"/>
              </a:spcAft>
            </a:pPr>
            <a:r>
              <a:rPr lang="nb-NO" sz="1800" kern="100" dirty="0">
                <a:solidFill>
                  <a:srgbClr val="000000"/>
                </a:solidFill>
                <a:effectLst/>
                <a:latin typeface="Times New Roman" panose="02020603050405020304" pitchFamily="18" charset="0"/>
                <a:ea typeface="Times New Roman" panose="02020603050405020304" pitchFamily="18" charset="0"/>
              </a:rPr>
              <a:t>Klassisk betinging fokuserer på å innføre en ny stimuli samtidig som en stimuli allerede skjer - slik som ringing av bjelle samtidig som presentasjon av mat. </a:t>
            </a:r>
            <a:r>
              <a:rPr lang="nb-NO" sz="1800" kern="100" dirty="0" err="1">
                <a:solidFill>
                  <a:srgbClr val="000000"/>
                </a:solidFill>
                <a:effectLst/>
                <a:latin typeface="Times New Roman" panose="02020603050405020304" pitchFamily="18" charset="0"/>
                <a:ea typeface="Times New Roman" panose="02020603050405020304" pitchFamily="18" charset="0"/>
              </a:rPr>
              <a:t>Operant</a:t>
            </a:r>
            <a:r>
              <a:rPr lang="nb-NO" sz="1800" kern="100" dirty="0">
                <a:solidFill>
                  <a:srgbClr val="000000"/>
                </a:solidFill>
                <a:effectLst/>
                <a:latin typeface="Times New Roman" panose="02020603050405020304" pitchFamily="18" charset="0"/>
                <a:ea typeface="Times New Roman" panose="02020603050405020304" pitchFamily="18" charset="0"/>
              </a:rPr>
              <a:t> betinging på sin side innfører den nye </a:t>
            </a:r>
            <a:r>
              <a:rPr lang="nb-NO" sz="1800" kern="100" dirty="0" err="1">
                <a:solidFill>
                  <a:srgbClr val="000000"/>
                </a:solidFill>
                <a:effectLst/>
                <a:latin typeface="Times New Roman" panose="02020603050405020304" pitchFamily="18" charset="0"/>
                <a:ea typeface="Times New Roman" panose="02020603050405020304" pitchFamily="18" charset="0"/>
              </a:rPr>
              <a:t>stimulien</a:t>
            </a:r>
            <a:r>
              <a:rPr lang="nb-NO" sz="1800" kern="100" dirty="0">
                <a:solidFill>
                  <a:srgbClr val="000000"/>
                </a:solidFill>
                <a:effectLst/>
                <a:latin typeface="Times New Roman" panose="02020603050405020304" pitchFamily="18" charset="0"/>
                <a:ea typeface="Times New Roman" panose="02020603050405020304" pitchFamily="18" charset="0"/>
              </a:rPr>
              <a:t> etter at reaksjonen allerede har skjedd. (</a:t>
            </a:r>
            <a:r>
              <a:rPr lang="nb-NO" sz="1800" kern="100" dirty="0" err="1">
                <a:solidFill>
                  <a:srgbClr val="000000"/>
                </a:solidFill>
                <a:effectLst/>
                <a:latin typeface="Times New Roman" panose="02020603050405020304" pitchFamily="18" charset="0"/>
                <a:ea typeface="Times New Roman" panose="02020603050405020304" pitchFamily="18" charset="0"/>
              </a:rPr>
              <a:t>Imsen</a:t>
            </a:r>
            <a:r>
              <a:rPr lang="nb-NO" sz="1800" kern="100" dirty="0">
                <a:solidFill>
                  <a:srgbClr val="000000"/>
                </a:solidFill>
                <a:effectLst/>
                <a:latin typeface="Times New Roman" panose="02020603050405020304" pitchFamily="18" charset="0"/>
                <a:ea typeface="Times New Roman" panose="02020603050405020304" pitchFamily="18" charset="0"/>
              </a:rPr>
              <a:t>, 2022, s. 85) Denne nye </a:t>
            </a:r>
            <a:r>
              <a:rPr lang="nb-NO" sz="1800" kern="100" dirty="0" err="1">
                <a:solidFill>
                  <a:srgbClr val="000000"/>
                </a:solidFill>
                <a:effectLst/>
                <a:latin typeface="Times New Roman" panose="02020603050405020304" pitchFamily="18" charset="0"/>
                <a:ea typeface="Times New Roman" panose="02020603050405020304" pitchFamily="18" charset="0"/>
              </a:rPr>
              <a:t>stimulien</a:t>
            </a:r>
            <a:r>
              <a:rPr lang="nb-NO" sz="1800" kern="100" dirty="0">
                <a:solidFill>
                  <a:srgbClr val="000000"/>
                </a:solidFill>
                <a:effectLst/>
                <a:latin typeface="Times New Roman" panose="02020603050405020304" pitchFamily="18" charset="0"/>
                <a:ea typeface="Times New Roman" panose="02020603050405020304" pitchFamily="18" charset="0"/>
              </a:rPr>
              <a:t> vil enten være belønning eller straff. Belønning for god atferd en ønsker å se mer av, eller straff for atferd en ønsker å bli kvitt. </a:t>
            </a:r>
          </a:p>
          <a:p>
            <a:pPr marL="6350" indent="-6350">
              <a:lnSpc>
                <a:spcPct val="148000"/>
              </a:lnSpc>
              <a:spcAft>
                <a:spcPts val="2055"/>
              </a:spcAft>
            </a:pPr>
            <a:r>
              <a:rPr lang="nb-NO" sz="1800" kern="100" dirty="0">
                <a:solidFill>
                  <a:srgbClr val="000000"/>
                </a:solidFill>
                <a:effectLst/>
                <a:latin typeface="Times New Roman" panose="02020603050405020304" pitchFamily="18" charset="0"/>
                <a:ea typeface="Times New Roman" panose="02020603050405020304" pitchFamily="18" charset="0"/>
              </a:rPr>
              <a:t>Denne formen for betinging blir ofte brukt i form av belønningssystemer, både på hjemmebane og i skolen. Som nevnt tidligere er dette noe studenter stadig benytter seg av i sin studiehverdag. Ved at de etter et endt mål - altså å ha utført en ønsket atferd - gir seg selv en belønning. Noe som kan være en ulempe ved dette er at det gir en falsk form for motivasjon, og ikke en indre motivasjon som styrer en til det en skal fullføre. Men i enkelte tilfeller er en falsk motivasjon bedre enn ingen motivasjon. Dette er for eksempel nyttig i situasjoner med elever med skolevegring. I praksis var jeg vitne til en elev som fikk ha tilgang til egen telefon, så lenge hun møtte opp i timene og ikke forstyrret andre. Hun hadde nettopp vært borte fra skolen i over to uker, men denne lille belønningen gjorde det lettere for henne å møte opp. </a:t>
            </a:r>
          </a:p>
          <a:p>
            <a:pPr marL="6350" indent="-6350">
              <a:lnSpc>
                <a:spcPct val="148000"/>
              </a:lnSpc>
              <a:spcAft>
                <a:spcPts val="2055"/>
              </a:spcAft>
            </a:pPr>
            <a:r>
              <a:rPr lang="nb-NO" sz="1800" kern="100" dirty="0">
                <a:solidFill>
                  <a:srgbClr val="000000"/>
                </a:solidFill>
                <a:effectLst/>
                <a:latin typeface="Times New Roman" panose="02020603050405020304" pitchFamily="18" charset="0"/>
                <a:ea typeface="Times New Roman" panose="02020603050405020304" pitchFamily="18" charset="0"/>
              </a:rPr>
              <a:t>I skolen er </a:t>
            </a:r>
            <a:r>
              <a:rPr lang="nb-NO" sz="1800" kern="100" dirty="0" err="1">
                <a:solidFill>
                  <a:srgbClr val="000000"/>
                </a:solidFill>
                <a:effectLst/>
                <a:latin typeface="Times New Roman" panose="02020603050405020304" pitchFamily="18" charset="0"/>
                <a:ea typeface="Times New Roman" panose="02020603050405020304" pitchFamily="18" charset="0"/>
              </a:rPr>
              <a:t>operant</a:t>
            </a:r>
            <a:r>
              <a:rPr lang="nb-NO" sz="1800" kern="100" dirty="0">
                <a:solidFill>
                  <a:srgbClr val="000000"/>
                </a:solidFill>
                <a:effectLst/>
                <a:latin typeface="Times New Roman" panose="02020603050405020304" pitchFamily="18" charset="0"/>
                <a:ea typeface="Times New Roman" panose="02020603050405020304" pitchFamily="18" charset="0"/>
              </a:rPr>
              <a:t> betinging ofte brukt ved at elever gjør en positiv handling og får en belønning i andre enden. Ofte assosieres begrepet belønning med en fysisk gjenstand, men ros, klapp på skulderen og skryt er også belønninger. Om en roser elevene nok for godt gjennomført arbeid, vil de assosiere det å fullføre oppgaver med en god følelse. (</a:t>
            </a:r>
            <a:r>
              <a:rPr lang="nb-NO" sz="1800" kern="100" dirty="0" err="1">
                <a:solidFill>
                  <a:srgbClr val="000000"/>
                </a:solidFill>
                <a:effectLst/>
                <a:latin typeface="Times New Roman" panose="02020603050405020304" pitchFamily="18" charset="0"/>
                <a:ea typeface="Times New Roman" panose="02020603050405020304" pitchFamily="18" charset="0"/>
              </a:rPr>
              <a:t>Imsen</a:t>
            </a:r>
            <a:r>
              <a:rPr lang="nb-NO" sz="1800" kern="100" dirty="0">
                <a:solidFill>
                  <a:srgbClr val="000000"/>
                </a:solidFill>
                <a:effectLst/>
                <a:latin typeface="Times New Roman" panose="02020603050405020304" pitchFamily="18" charset="0"/>
                <a:ea typeface="Times New Roman" panose="02020603050405020304" pitchFamily="18" charset="0"/>
              </a:rPr>
              <a:t>, 2022, s. 86)</a:t>
            </a:r>
          </a:p>
          <a:p>
            <a:endParaRPr lang="nb-NO" dirty="0"/>
          </a:p>
        </p:txBody>
      </p:sp>
      <p:sp>
        <p:nvSpPr>
          <p:cNvPr id="4" name="Plassholder for lysbildenummer 3"/>
          <p:cNvSpPr>
            <a:spLocks noGrp="1"/>
          </p:cNvSpPr>
          <p:nvPr>
            <p:ph type="sldNum" sz="quarter" idx="5"/>
          </p:nvPr>
        </p:nvSpPr>
        <p:spPr/>
        <p:txBody>
          <a:bodyPr/>
          <a:lstStyle/>
          <a:p>
            <a:fld id="{019ACF8E-0010-4886-A11F-398DBE6F9F91}" type="slidenum">
              <a:rPr lang="nb-NO" smtClean="0"/>
              <a:t>9</a:t>
            </a:fld>
            <a:endParaRPr lang="nb-NO"/>
          </a:p>
        </p:txBody>
      </p:sp>
    </p:spTree>
    <p:extLst>
      <p:ext uri="{BB962C8B-B14F-4D97-AF65-F5344CB8AC3E}">
        <p14:creationId xmlns:p14="http://schemas.microsoft.com/office/powerpoint/2010/main" val="22861677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800" kern="100" dirty="0">
                <a:solidFill>
                  <a:srgbClr val="000000"/>
                </a:solidFill>
                <a:effectLst/>
                <a:latin typeface="Times New Roman" panose="02020603050405020304" pitchFamily="18" charset="0"/>
                <a:ea typeface="Times New Roman" panose="02020603050405020304" pitchFamily="18" charset="0"/>
              </a:rPr>
              <a:t>Profesjon og læring er to store begreper, med mye forskjellig teori rundt seg. En kan ikke ha en profesjon uten å lære, og er det en ting de fleste vil påstå om læring, er det at det er noe en aldri slutter å gjøre. Profesjon handler om å holde seg oppdatert på kunnskap, og å være den personen samfunnet har tillit til at du er. Med det begynner min profesjonsutvikling nå, og stanser den dagen jeg går av med pensjon. </a:t>
            </a:r>
          </a:p>
          <a:p>
            <a:endParaRPr lang="nb-NO" dirty="0"/>
          </a:p>
        </p:txBody>
      </p:sp>
      <p:sp>
        <p:nvSpPr>
          <p:cNvPr id="4" name="Plassholder for lysbildenummer 3"/>
          <p:cNvSpPr>
            <a:spLocks noGrp="1"/>
          </p:cNvSpPr>
          <p:nvPr>
            <p:ph type="sldNum" sz="quarter" idx="5"/>
          </p:nvPr>
        </p:nvSpPr>
        <p:spPr/>
        <p:txBody>
          <a:bodyPr/>
          <a:lstStyle/>
          <a:p>
            <a:fld id="{019ACF8E-0010-4886-A11F-398DBE6F9F91}" type="slidenum">
              <a:rPr lang="nb-NO" smtClean="0"/>
              <a:t>10</a:t>
            </a:fld>
            <a:endParaRPr lang="nb-NO"/>
          </a:p>
        </p:txBody>
      </p:sp>
    </p:spTree>
    <p:extLst>
      <p:ext uri="{BB962C8B-B14F-4D97-AF65-F5344CB8AC3E}">
        <p14:creationId xmlns:p14="http://schemas.microsoft.com/office/powerpoint/2010/main" val="11678269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0757C11-0B59-9752-8576-0E10190C9961}"/>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C3ABDED7-A9BC-92AA-A1AC-C9C53EBE49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3DEE97B2-1BC3-EB0D-16A1-251C1E16D722}"/>
              </a:ext>
            </a:extLst>
          </p:cNvPr>
          <p:cNvSpPr>
            <a:spLocks noGrp="1"/>
          </p:cNvSpPr>
          <p:nvPr>
            <p:ph type="dt" sz="half" idx="10"/>
          </p:nvPr>
        </p:nvSpPr>
        <p:spPr/>
        <p:txBody>
          <a:bodyPr/>
          <a:lstStyle/>
          <a:p>
            <a:fld id="{D0FADC9A-37F6-4339-872C-B8FFA743EF55}" type="datetimeFigureOut">
              <a:rPr lang="nb-NO" smtClean="0"/>
              <a:t>12.11.2024</a:t>
            </a:fld>
            <a:endParaRPr lang="nb-NO"/>
          </a:p>
        </p:txBody>
      </p:sp>
      <p:sp>
        <p:nvSpPr>
          <p:cNvPr id="5" name="Plassholder for bunntekst 4">
            <a:extLst>
              <a:ext uri="{FF2B5EF4-FFF2-40B4-BE49-F238E27FC236}">
                <a16:creationId xmlns:a16="http://schemas.microsoft.com/office/drawing/2014/main" id="{C903D88C-9FF1-0881-A191-6ABC559AB564}"/>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AA1559BC-D3C7-D9DB-7FCA-2CCA5AC08889}"/>
              </a:ext>
            </a:extLst>
          </p:cNvPr>
          <p:cNvSpPr>
            <a:spLocks noGrp="1"/>
          </p:cNvSpPr>
          <p:nvPr>
            <p:ph type="sldNum" sz="quarter" idx="12"/>
          </p:nvPr>
        </p:nvSpPr>
        <p:spPr/>
        <p:txBody>
          <a:bodyPr/>
          <a:lstStyle/>
          <a:p>
            <a:fld id="{E01908ED-991C-4536-B0B9-8A1C4A06BD47}" type="slidenum">
              <a:rPr lang="nb-NO" smtClean="0"/>
              <a:t>‹#›</a:t>
            </a:fld>
            <a:endParaRPr lang="nb-NO"/>
          </a:p>
        </p:txBody>
      </p:sp>
    </p:spTree>
    <p:extLst>
      <p:ext uri="{BB962C8B-B14F-4D97-AF65-F5344CB8AC3E}">
        <p14:creationId xmlns:p14="http://schemas.microsoft.com/office/powerpoint/2010/main" val="1175247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2219B19-7954-C61F-5A80-29FB5F73B40E}"/>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C8417F84-5120-F9A1-6269-2A7497661A50}"/>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06E64CFB-403F-158B-4D50-AA7CBE8C5F8B}"/>
              </a:ext>
            </a:extLst>
          </p:cNvPr>
          <p:cNvSpPr>
            <a:spLocks noGrp="1"/>
          </p:cNvSpPr>
          <p:nvPr>
            <p:ph type="dt" sz="half" idx="10"/>
          </p:nvPr>
        </p:nvSpPr>
        <p:spPr/>
        <p:txBody>
          <a:bodyPr/>
          <a:lstStyle/>
          <a:p>
            <a:fld id="{D0FADC9A-37F6-4339-872C-B8FFA743EF55}" type="datetimeFigureOut">
              <a:rPr lang="nb-NO" smtClean="0"/>
              <a:t>12.11.2024</a:t>
            </a:fld>
            <a:endParaRPr lang="nb-NO"/>
          </a:p>
        </p:txBody>
      </p:sp>
      <p:sp>
        <p:nvSpPr>
          <p:cNvPr id="5" name="Plassholder for bunntekst 4">
            <a:extLst>
              <a:ext uri="{FF2B5EF4-FFF2-40B4-BE49-F238E27FC236}">
                <a16:creationId xmlns:a16="http://schemas.microsoft.com/office/drawing/2014/main" id="{B42EC9C1-EB22-BA5F-64E6-67A9624DC7CE}"/>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F023E64E-8287-8878-116E-1DDD692D1317}"/>
              </a:ext>
            </a:extLst>
          </p:cNvPr>
          <p:cNvSpPr>
            <a:spLocks noGrp="1"/>
          </p:cNvSpPr>
          <p:nvPr>
            <p:ph type="sldNum" sz="quarter" idx="12"/>
          </p:nvPr>
        </p:nvSpPr>
        <p:spPr/>
        <p:txBody>
          <a:bodyPr/>
          <a:lstStyle/>
          <a:p>
            <a:fld id="{E01908ED-991C-4536-B0B9-8A1C4A06BD47}" type="slidenum">
              <a:rPr lang="nb-NO" smtClean="0"/>
              <a:t>‹#›</a:t>
            </a:fld>
            <a:endParaRPr lang="nb-NO"/>
          </a:p>
        </p:txBody>
      </p:sp>
    </p:spTree>
    <p:extLst>
      <p:ext uri="{BB962C8B-B14F-4D97-AF65-F5344CB8AC3E}">
        <p14:creationId xmlns:p14="http://schemas.microsoft.com/office/powerpoint/2010/main" val="2312781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09356C37-47E5-2373-A465-8032231195D6}"/>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EF74D412-777A-3E4C-89EE-D5CE31F4DA54}"/>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FA234125-D7C9-C1A5-8AD9-E82B25148E06}"/>
              </a:ext>
            </a:extLst>
          </p:cNvPr>
          <p:cNvSpPr>
            <a:spLocks noGrp="1"/>
          </p:cNvSpPr>
          <p:nvPr>
            <p:ph type="dt" sz="half" idx="10"/>
          </p:nvPr>
        </p:nvSpPr>
        <p:spPr/>
        <p:txBody>
          <a:bodyPr/>
          <a:lstStyle/>
          <a:p>
            <a:fld id="{D0FADC9A-37F6-4339-872C-B8FFA743EF55}" type="datetimeFigureOut">
              <a:rPr lang="nb-NO" smtClean="0"/>
              <a:t>12.11.2024</a:t>
            </a:fld>
            <a:endParaRPr lang="nb-NO"/>
          </a:p>
        </p:txBody>
      </p:sp>
      <p:sp>
        <p:nvSpPr>
          <p:cNvPr id="5" name="Plassholder for bunntekst 4">
            <a:extLst>
              <a:ext uri="{FF2B5EF4-FFF2-40B4-BE49-F238E27FC236}">
                <a16:creationId xmlns:a16="http://schemas.microsoft.com/office/drawing/2014/main" id="{00D208DE-E7A7-9CAD-780B-89AD24AAD844}"/>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259DFCA7-9826-3573-C781-E60B7BAB381D}"/>
              </a:ext>
            </a:extLst>
          </p:cNvPr>
          <p:cNvSpPr>
            <a:spLocks noGrp="1"/>
          </p:cNvSpPr>
          <p:nvPr>
            <p:ph type="sldNum" sz="quarter" idx="12"/>
          </p:nvPr>
        </p:nvSpPr>
        <p:spPr/>
        <p:txBody>
          <a:bodyPr/>
          <a:lstStyle/>
          <a:p>
            <a:fld id="{E01908ED-991C-4536-B0B9-8A1C4A06BD47}" type="slidenum">
              <a:rPr lang="nb-NO" smtClean="0"/>
              <a:t>‹#›</a:t>
            </a:fld>
            <a:endParaRPr lang="nb-NO"/>
          </a:p>
        </p:txBody>
      </p:sp>
    </p:spTree>
    <p:extLst>
      <p:ext uri="{BB962C8B-B14F-4D97-AF65-F5344CB8AC3E}">
        <p14:creationId xmlns:p14="http://schemas.microsoft.com/office/powerpoint/2010/main" val="3582908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E5A69FB-2DD2-2C5D-C0C3-92324770A758}"/>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FCCABD59-ABFB-F356-2859-E45CC529FCAE}"/>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E3075C51-F3F6-E00B-3A10-BCFCDB6F74FE}"/>
              </a:ext>
            </a:extLst>
          </p:cNvPr>
          <p:cNvSpPr>
            <a:spLocks noGrp="1"/>
          </p:cNvSpPr>
          <p:nvPr>
            <p:ph type="dt" sz="half" idx="10"/>
          </p:nvPr>
        </p:nvSpPr>
        <p:spPr/>
        <p:txBody>
          <a:bodyPr/>
          <a:lstStyle/>
          <a:p>
            <a:fld id="{D0FADC9A-37F6-4339-872C-B8FFA743EF55}" type="datetimeFigureOut">
              <a:rPr lang="nb-NO" smtClean="0"/>
              <a:t>12.11.2024</a:t>
            </a:fld>
            <a:endParaRPr lang="nb-NO"/>
          </a:p>
        </p:txBody>
      </p:sp>
      <p:sp>
        <p:nvSpPr>
          <p:cNvPr id="5" name="Plassholder for bunntekst 4">
            <a:extLst>
              <a:ext uri="{FF2B5EF4-FFF2-40B4-BE49-F238E27FC236}">
                <a16:creationId xmlns:a16="http://schemas.microsoft.com/office/drawing/2014/main" id="{283D1219-4E87-B14C-CAFF-E25131DF2116}"/>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20BD9796-6930-5457-EF84-9C0D5D4B05A4}"/>
              </a:ext>
            </a:extLst>
          </p:cNvPr>
          <p:cNvSpPr>
            <a:spLocks noGrp="1"/>
          </p:cNvSpPr>
          <p:nvPr>
            <p:ph type="sldNum" sz="quarter" idx="12"/>
          </p:nvPr>
        </p:nvSpPr>
        <p:spPr/>
        <p:txBody>
          <a:bodyPr/>
          <a:lstStyle/>
          <a:p>
            <a:fld id="{E01908ED-991C-4536-B0B9-8A1C4A06BD47}" type="slidenum">
              <a:rPr lang="nb-NO" smtClean="0"/>
              <a:t>‹#›</a:t>
            </a:fld>
            <a:endParaRPr lang="nb-NO"/>
          </a:p>
        </p:txBody>
      </p:sp>
    </p:spTree>
    <p:extLst>
      <p:ext uri="{BB962C8B-B14F-4D97-AF65-F5344CB8AC3E}">
        <p14:creationId xmlns:p14="http://schemas.microsoft.com/office/powerpoint/2010/main" val="2544650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FD11067-3008-31E6-2F71-080249070E67}"/>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96E956F5-0877-5B8A-CFBB-75C9683A554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3734A604-D984-8414-6E03-7775FA9F846C}"/>
              </a:ext>
            </a:extLst>
          </p:cNvPr>
          <p:cNvSpPr>
            <a:spLocks noGrp="1"/>
          </p:cNvSpPr>
          <p:nvPr>
            <p:ph type="dt" sz="half" idx="10"/>
          </p:nvPr>
        </p:nvSpPr>
        <p:spPr/>
        <p:txBody>
          <a:bodyPr/>
          <a:lstStyle/>
          <a:p>
            <a:fld id="{D0FADC9A-37F6-4339-872C-B8FFA743EF55}" type="datetimeFigureOut">
              <a:rPr lang="nb-NO" smtClean="0"/>
              <a:t>12.11.2024</a:t>
            </a:fld>
            <a:endParaRPr lang="nb-NO"/>
          </a:p>
        </p:txBody>
      </p:sp>
      <p:sp>
        <p:nvSpPr>
          <p:cNvPr id="5" name="Plassholder for bunntekst 4">
            <a:extLst>
              <a:ext uri="{FF2B5EF4-FFF2-40B4-BE49-F238E27FC236}">
                <a16:creationId xmlns:a16="http://schemas.microsoft.com/office/drawing/2014/main" id="{68CCE109-FEE5-D9A4-E9B4-25A8C7EF9E0F}"/>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7E208009-233F-1F80-891C-31928F7D8F17}"/>
              </a:ext>
            </a:extLst>
          </p:cNvPr>
          <p:cNvSpPr>
            <a:spLocks noGrp="1"/>
          </p:cNvSpPr>
          <p:nvPr>
            <p:ph type="sldNum" sz="quarter" idx="12"/>
          </p:nvPr>
        </p:nvSpPr>
        <p:spPr/>
        <p:txBody>
          <a:bodyPr/>
          <a:lstStyle/>
          <a:p>
            <a:fld id="{E01908ED-991C-4536-B0B9-8A1C4A06BD47}" type="slidenum">
              <a:rPr lang="nb-NO" smtClean="0"/>
              <a:t>‹#›</a:t>
            </a:fld>
            <a:endParaRPr lang="nb-NO"/>
          </a:p>
        </p:txBody>
      </p:sp>
    </p:spTree>
    <p:extLst>
      <p:ext uri="{BB962C8B-B14F-4D97-AF65-F5344CB8AC3E}">
        <p14:creationId xmlns:p14="http://schemas.microsoft.com/office/powerpoint/2010/main" val="683222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490D696-AA64-AEB4-C4BA-84F05EA02281}"/>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FA12AF8B-5329-CD69-6E55-B416CACB995C}"/>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FF053B85-BD3E-98A0-D68B-42ADC707D695}"/>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73CC6977-EE58-B405-4F15-38A2C567D3E0}"/>
              </a:ext>
            </a:extLst>
          </p:cNvPr>
          <p:cNvSpPr>
            <a:spLocks noGrp="1"/>
          </p:cNvSpPr>
          <p:nvPr>
            <p:ph type="dt" sz="half" idx="10"/>
          </p:nvPr>
        </p:nvSpPr>
        <p:spPr/>
        <p:txBody>
          <a:bodyPr/>
          <a:lstStyle/>
          <a:p>
            <a:fld id="{D0FADC9A-37F6-4339-872C-B8FFA743EF55}" type="datetimeFigureOut">
              <a:rPr lang="nb-NO" smtClean="0"/>
              <a:t>12.11.2024</a:t>
            </a:fld>
            <a:endParaRPr lang="nb-NO"/>
          </a:p>
        </p:txBody>
      </p:sp>
      <p:sp>
        <p:nvSpPr>
          <p:cNvPr id="6" name="Plassholder for bunntekst 5">
            <a:extLst>
              <a:ext uri="{FF2B5EF4-FFF2-40B4-BE49-F238E27FC236}">
                <a16:creationId xmlns:a16="http://schemas.microsoft.com/office/drawing/2014/main" id="{526CF346-191A-4C69-1ACD-D02367F8D18A}"/>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87E5845C-E493-E5A3-5963-971760D23D49}"/>
              </a:ext>
            </a:extLst>
          </p:cNvPr>
          <p:cNvSpPr>
            <a:spLocks noGrp="1"/>
          </p:cNvSpPr>
          <p:nvPr>
            <p:ph type="sldNum" sz="quarter" idx="12"/>
          </p:nvPr>
        </p:nvSpPr>
        <p:spPr/>
        <p:txBody>
          <a:bodyPr/>
          <a:lstStyle/>
          <a:p>
            <a:fld id="{E01908ED-991C-4536-B0B9-8A1C4A06BD47}" type="slidenum">
              <a:rPr lang="nb-NO" smtClean="0"/>
              <a:t>‹#›</a:t>
            </a:fld>
            <a:endParaRPr lang="nb-NO"/>
          </a:p>
        </p:txBody>
      </p:sp>
    </p:spTree>
    <p:extLst>
      <p:ext uri="{BB962C8B-B14F-4D97-AF65-F5344CB8AC3E}">
        <p14:creationId xmlns:p14="http://schemas.microsoft.com/office/powerpoint/2010/main" val="1645829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26B3CC2-D36D-C210-27FB-E7BA42D8D34D}"/>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D528D4AC-9699-76DA-849C-F03EBB8F4D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4C7D4753-4A9D-017F-F3C5-34EFAA70EDC4}"/>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FFBFA118-2EB6-5498-E90A-B11BE8D0F7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8F9CEB66-4E7D-0375-603A-80C59E15DE69}"/>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728D6872-90E5-6C6A-62A8-CA87A3A03B60}"/>
              </a:ext>
            </a:extLst>
          </p:cNvPr>
          <p:cNvSpPr>
            <a:spLocks noGrp="1"/>
          </p:cNvSpPr>
          <p:nvPr>
            <p:ph type="dt" sz="half" idx="10"/>
          </p:nvPr>
        </p:nvSpPr>
        <p:spPr/>
        <p:txBody>
          <a:bodyPr/>
          <a:lstStyle/>
          <a:p>
            <a:fld id="{D0FADC9A-37F6-4339-872C-B8FFA743EF55}" type="datetimeFigureOut">
              <a:rPr lang="nb-NO" smtClean="0"/>
              <a:t>12.11.2024</a:t>
            </a:fld>
            <a:endParaRPr lang="nb-NO"/>
          </a:p>
        </p:txBody>
      </p:sp>
      <p:sp>
        <p:nvSpPr>
          <p:cNvPr id="8" name="Plassholder for bunntekst 7">
            <a:extLst>
              <a:ext uri="{FF2B5EF4-FFF2-40B4-BE49-F238E27FC236}">
                <a16:creationId xmlns:a16="http://schemas.microsoft.com/office/drawing/2014/main" id="{5132E971-5335-F27E-B5AF-9286021E728D}"/>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DE0ADC55-9432-3348-C84E-23794FC74F0E}"/>
              </a:ext>
            </a:extLst>
          </p:cNvPr>
          <p:cNvSpPr>
            <a:spLocks noGrp="1"/>
          </p:cNvSpPr>
          <p:nvPr>
            <p:ph type="sldNum" sz="quarter" idx="12"/>
          </p:nvPr>
        </p:nvSpPr>
        <p:spPr/>
        <p:txBody>
          <a:bodyPr/>
          <a:lstStyle/>
          <a:p>
            <a:fld id="{E01908ED-991C-4536-B0B9-8A1C4A06BD47}" type="slidenum">
              <a:rPr lang="nb-NO" smtClean="0"/>
              <a:t>‹#›</a:t>
            </a:fld>
            <a:endParaRPr lang="nb-NO"/>
          </a:p>
        </p:txBody>
      </p:sp>
    </p:spTree>
    <p:extLst>
      <p:ext uri="{BB962C8B-B14F-4D97-AF65-F5344CB8AC3E}">
        <p14:creationId xmlns:p14="http://schemas.microsoft.com/office/powerpoint/2010/main" val="3335967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D419BA6-D6D7-DA1E-B5DC-B61B9619B4C4}"/>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DD8DACB6-1C5E-1247-EC03-97A47D81C5D4}"/>
              </a:ext>
            </a:extLst>
          </p:cNvPr>
          <p:cNvSpPr>
            <a:spLocks noGrp="1"/>
          </p:cNvSpPr>
          <p:nvPr>
            <p:ph type="dt" sz="half" idx="10"/>
          </p:nvPr>
        </p:nvSpPr>
        <p:spPr/>
        <p:txBody>
          <a:bodyPr/>
          <a:lstStyle/>
          <a:p>
            <a:fld id="{D0FADC9A-37F6-4339-872C-B8FFA743EF55}" type="datetimeFigureOut">
              <a:rPr lang="nb-NO" smtClean="0"/>
              <a:t>12.11.2024</a:t>
            </a:fld>
            <a:endParaRPr lang="nb-NO"/>
          </a:p>
        </p:txBody>
      </p:sp>
      <p:sp>
        <p:nvSpPr>
          <p:cNvPr id="4" name="Plassholder for bunntekst 3">
            <a:extLst>
              <a:ext uri="{FF2B5EF4-FFF2-40B4-BE49-F238E27FC236}">
                <a16:creationId xmlns:a16="http://schemas.microsoft.com/office/drawing/2014/main" id="{48F56D58-4549-6578-6853-E381E1C7C919}"/>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14CAD1B5-3E46-B800-7B4B-732B7C4B4593}"/>
              </a:ext>
            </a:extLst>
          </p:cNvPr>
          <p:cNvSpPr>
            <a:spLocks noGrp="1"/>
          </p:cNvSpPr>
          <p:nvPr>
            <p:ph type="sldNum" sz="quarter" idx="12"/>
          </p:nvPr>
        </p:nvSpPr>
        <p:spPr/>
        <p:txBody>
          <a:bodyPr/>
          <a:lstStyle/>
          <a:p>
            <a:fld id="{E01908ED-991C-4536-B0B9-8A1C4A06BD47}" type="slidenum">
              <a:rPr lang="nb-NO" smtClean="0"/>
              <a:t>‹#›</a:t>
            </a:fld>
            <a:endParaRPr lang="nb-NO"/>
          </a:p>
        </p:txBody>
      </p:sp>
    </p:spTree>
    <p:extLst>
      <p:ext uri="{BB962C8B-B14F-4D97-AF65-F5344CB8AC3E}">
        <p14:creationId xmlns:p14="http://schemas.microsoft.com/office/powerpoint/2010/main" val="640375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1694A3D7-5A2D-2DDA-C102-CE17BC30D7CF}"/>
              </a:ext>
            </a:extLst>
          </p:cNvPr>
          <p:cNvSpPr>
            <a:spLocks noGrp="1"/>
          </p:cNvSpPr>
          <p:nvPr>
            <p:ph type="dt" sz="half" idx="10"/>
          </p:nvPr>
        </p:nvSpPr>
        <p:spPr/>
        <p:txBody>
          <a:bodyPr/>
          <a:lstStyle/>
          <a:p>
            <a:fld id="{D0FADC9A-37F6-4339-872C-B8FFA743EF55}" type="datetimeFigureOut">
              <a:rPr lang="nb-NO" smtClean="0"/>
              <a:t>12.11.2024</a:t>
            </a:fld>
            <a:endParaRPr lang="nb-NO"/>
          </a:p>
        </p:txBody>
      </p:sp>
      <p:sp>
        <p:nvSpPr>
          <p:cNvPr id="3" name="Plassholder for bunntekst 2">
            <a:extLst>
              <a:ext uri="{FF2B5EF4-FFF2-40B4-BE49-F238E27FC236}">
                <a16:creationId xmlns:a16="http://schemas.microsoft.com/office/drawing/2014/main" id="{326FFB48-2C36-5B64-89F9-CC0E97CEDCEB}"/>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0D900E0E-861C-2ED0-833E-58FE6CB307A5}"/>
              </a:ext>
            </a:extLst>
          </p:cNvPr>
          <p:cNvSpPr>
            <a:spLocks noGrp="1"/>
          </p:cNvSpPr>
          <p:nvPr>
            <p:ph type="sldNum" sz="quarter" idx="12"/>
          </p:nvPr>
        </p:nvSpPr>
        <p:spPr/>
        <p:txBody>
          <a:bodyPr/>
          <a:lstStyle/>
          <a:p>
            <a:fld id="{E01908ED-991C-4536-B0B9-8A1C4A06BD47}" type="slidenum">
              <a:rPr lang="nb-NO" smtClean="0"/>
              <a:t>‹#›</a:t>
            </a:fld>
            <a:endParaRPr lang="nb-NO"/>
          </a:p>
        </p:txBody>
      </p:sp>
    </p:spTree>
    <p:extLst>
      <p:ext uri="{BB962C8B-B14F-4D97-AF65-F5344CB8AC3E}">
        <p14:creationId xmlns:p14="http://schemas.microsoft.com/office/powerpoint/2010/main" val="2958295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405A489-2F45-D2CC-B50B-894E2F3E93FC}"/>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ED371F1E-93D6-FFA9-4753-160C0C5BAC6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4334AA88-CAFF-B269-1B80-99D9939E12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DE498E34-CA9F-1103-F84C-56AEA1CA76E3}"/>
              </a:ext>
            </a:extLst>
          </p:cNvPr>
          <p:cNvSpPr>
            <a:spLocks noGrp="1"/>
          </p:cNvSpPr>
          <p:nvPr>
            <p:ph type="dt" sz="half" idx="10"/>
          </p:nvPr>
        </p:nvSpPr>
        <p:spPr/>
        <p:txBody>
          <a:bodyPr/>
          <a:lstStyle/>
          <a:p>
            <a:fld id="{D0FADC9A-37F6-4339-872C-B8FFA743EF55}" type="datetimeFigureOut">
              <a:rPr lang="nb-NO" smtClean="0"/>
              <a:t>12.11.2024</a:t>
            </a:fld>
            <a:endParaRPr lang="nb-NO"/>
          </a:p>
        </p:txBody>
      </p:sp>
      <p:sp>
        <p:nvSpPr>
          <p:cNvPr id="6" name="Plassholder for bunntekst 5">
            <a:extLst>
              <a:ext uri="{FF2B5EF4-FFF2-40B4-BE49-F238E27FC236}">
                <a16:creationId xmlns:a16="http://schemas.microsoft.com/office/drawing/2014/main" id="{A77BDBFE-BCE9-670A-9EF5-631EE853A75D}"/>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F32660DB-9FF4-4A89-C195-B6702492BC69}"/>
              </a:ext>
            </a:extLst>
          </p:cNvPr>
          <p:cNvSpPr>
            <a:spLocks noGrp="1"/>
          </p:cNvSpPr>
          <p:nvPr>
            <p:ph type="sldNum" sz="quarter" idx="12"/>
          </p:nvPr>
        </p:nvSpPr>
        <p:spPr/>
        <p:txBody>
          <a:bodyPr/>
          <a:lstStyle/>
          <a:p>
            <a:fld id="{E01908ED-991C-4536-B0B9-8A1C4A06BD47}" type="slidenum">
              <a:rPr lang="nb-NO" smtClean="0"/>
              <a:t>‹#›</a:t>
            </a:fld>
            <a:endParaRPr lang="nb-NO"/>
          </a:p>
        </p:txBody>
      </p:sp>
    </p:spTree>
    <p:extLst>
      <p:ext uri="{BB962C8B-B14F-4D97-AF65-F5344CB8AC3E}">
        <p14:creationId xmlns:p14="http://schemas.microsoft.com/office/powerpoint/2010/main" val="2550367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F2B80F4-5542-0B33-52EA-B0B3A9BBF7C9}"/>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8987AE5C-718C-D7E9-2246-30D323D96E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F2E0E6A4-6909-D616-0322-3B133CDD82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5CE11A38-0EC4-6E55-A150-EC8CD9ACC53B}"/>
              </a:ext>
            </a:extLst>
          </p:cNvPr>
          <p:cNvSpPr>
            <a:spLocks noGrp="1"/>
          </p:cNvSpPr>
          <p:nvPr>
            <p:ph type="dt" sz="half" idx="10"/>
          </p:nvPr>
        </p:nvSpPr>
        <p:spPr/>
        <p:txBody>
          <a:bodyPr/>
          <a:lstStyle/>
          <a:p>
            <a:fld id="{D0FADC9A-37F6-4339-872C-B8FFA743EF55}" type="datetimeFigureOut">
              <a:rPr lang="nb-NO" smtClean="0"/>
              <a:t>12.11.2024</a:t>
            </a:fld>
            <a:endParaRPr lang="nb-NO"/>
          </a:p>
        </p:txBody>
      </p:sp>
      <p:sp>
        <p:nvSpPr>
          <p:cNvPr id="6" name="Plassholder for bunntekst 5">
            <a:extLst>
              <a:ext uri="{FF2B5EF4-FFF2-40B4-BE49-F238E27FC236}">
                <a16:creationId xmlns:a16="http://schemas.microsoft.com/office/drawing/2014/main" id="{5863326B-3686-A21D-E750-FD5B30322C73}"/>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F878E642-FF76-9794-95F6-637C32626046}"/>
              </a:ext>
            </a:extLst>
          </p:cNvPr>
          <p:cNvSpPr>
            <a:spLocks noGrp="1"/>
          </p:cNvSpPr>
          <p:nvPr>
            <p:ph type="sldNum" sz="quarter" idx="12"/>
          </p:nvPr>
        </p:nvSpPr>
        <p:spPr/>
        <p:txBody>
          <a:bodyPr/>
          <a:lstStyle/>
          <a:p>
            <a:fld id="{E01908ED-991C-4536-B0B9-8A1C4A06BD47}" type="slidenum">
              <a:rPr lang="nb-NO" smtClean="0"/>
              <a:t>‹#›</a:t>
            </a:fld>
            <a:endParaRPr lang="nb-NO"/>
          </a:p>
        </p:txBody>
      </p:sp>
    </p:spTree>
    <p:extLst>
      <p:ext uri="{BB962C8B-B14F-4D97-AF65-F5344CB8AC3E}">
        <p14:creationId xmlns:p14="http://schemas.microsoft.com/office/powerpoint/2010/main" val="3182108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BD3B79DA-AEF0-F9E8-8524-DB996CA1B3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69F74BAC-2EB7-1F33-717D-C041FF5D36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CBEA0028-D642-688B-ED74-2D671D7A8E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0FADC9A-37F6-4339-872C-B8FFA743EF55}" type="datetimeFigureOut">
              <a:rPr lang="nb-NO" smtClean="0"/>
              <a:t>12.11.2024</a:t>
            </a:fld>
            <a:endParaRPr lang="nb-NO"/>
          </a:p>
        </p:txBody>
      </p:sp>
      <p:sp>
        <p:nvSpPr>
          <p:cNvPr id="5" name="Plassholder for bunntekst 4">
            <a:extLst>
              <a:ext uri="{FF2B5EF4-FFF2-40B4-BE49-F238E27FC236}">
                <a16:creationId xmlns:a16="http://schemas.microsoft.com/office/drawing/2014/main" id="{4FD1A25F-4FD4-0AC0-0452-AA1BB4230B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nb-NO"/>
          </a:p>
        </p:txBody>
      </p:sp>
      <p:sp>
        <p:nvSpPr>
          <p:cNvPr id="6" name="Plassholder for lysbildenummer 5">
            <a:extLst>
              <a:ext uri="{FF2B5EF4-FFF2-40B4-BE49-F238E27FC236}">
                <a16:creationId xmlns:a16="http://schemas.microsoft.com/office/drawing/2014/main" id="{24FD5E57-722A-F745-4F5E-BD2C727263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01908ED-991C-4536-B0B9-8A1C4A06BD47}" type="slidenum">
              <a:rPr lang="nb-NO" smtClean="0"/>
              <a:t>‹#›</a:t>
            </a:fld>
            <a:endParaRPr lang="nb-NO"/>
          </a:p>
        </p:txBody>
      </p:sp>
    </p:spTree>
    <p:extLst>
      <p:ext uri="{BB962C8B-B14F-4D97-AF65-F5344CB8AC3E}">
        <p14:creationId xmlns:p14="http://schemas.microsoft.com/office/powerpoint/2010/main" val="18339024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udir.no/lk20/overordnet-del/prinsipper-for-laring-utvikling-og-danning/2.4-a-lare-a-lar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8.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CCC8416D-405E-8669-FE51-C986E1BAE996}"/>
              </a:ext>
            </a:extLst>
          </p:cNvPr>
          <p:cNvSpPr>
            <a:spLocks noGrp="1"/>
          </p:cNvSpPr>
          <p:nvPr>
            <p:ph type="title"/>
          </p:nvPr>
        </p:nvSpPr>
        <p:spPr>
          <a:xfrm>
            <a:off x="838200" y="2766218"/>
            <a:ext cx="10515600" cy="1325563"/>
          </a:xfrm>
        </p:spPr>
        <p:txBody>
          <a:bodyPr>
            <a:normAutofit fontScale="90000"/>
          </a:bodyPr>
          <a:lstStyle/>
          <a:p>
            <a:pPr algn="r"/>
            <a:r>
              <a:rPr lang="nb-NO" sz="3600" b="1" dirty="0">
                <a:solidFill>
                  <a:srgbClr val="000000"/>
                </a:solidFill>
                <a:effectLst/>
                <a:latin typeface="Times New Roman" panose="02020603050405020304" pitchFamily="18" charset="0"/>
                <a:ea typeface="Times New Roman" panose="02020603050405020304" pitchFamily="18" charset="0"/>
              </a:rPr>
              <a:t>Profesjonsutvikling som lærer i praktisk og estetiske fag</a:t>
            </a:r>
            <a:br>
              <a:rPr lang="nb-NO" sz="3600" b="1" dirty="0">
                <a:solidFill>
                  <a:srgbClr val="000000"/>
                </a:solidFill>
                <a:effectLst/>
                <a:latin typeface="Times New Roman" panose="02020603050405020304" pitchFamily="18" charset="0"/>
                <a:ea typeface="Times New Roman" panose="02020603050405020304" pitchFamily="18" charset="0"/>
              </a:rPr>
            </a:br>
            <a:r>
              <a:rPr lang="nb-NO" sz="2700" b="1" dirty="0">
                <a:solidFill>
                  <a:srgbClr val="000000"/>
                </a:solidFill>
                <a:effectLst/>
                <a:latin typeface="Times New Roman" panose="02020603050405020304" pitchFamily="18" charset="0"/>
                <a:ea typeface="Times New Roman" panose="02020603050405020304" pitchFamily="18" charset="0"/>
              </a:rPr>
              <a:t>Tyra Fevang</a:t>
            </a:r>
            <a:r>
              <a:rPr lang="nb-NO" sz="5300" b="1" dirty="0">
                <a:solidFill>
                  <a:srgbClr val="000000"/>
                </a:solidFill>
                <a:effectLst/>
                <a:latin typeface="Times New Roman" panose="02020603050405020304" pitchFamily="18" charset="0"/>
                <a:ea typeface="Times New Roman" panose="02020603050405020304" pitchFamily="18" charset="0"/>
              </a:rPr>
              <a:t> </a:t>
            </a:r>
            <a:endParaRPr lang="nb-NO" sz="6000" dirty="0"/>
          </a:p>
        </p:txBody>
      </p:sp>
    </p:spTree>
    <p:extLst>
      <p:ext uri="{BB962C8B-B14F-4D97-AF65-F5344CB8AC3E}">
        <p14:creationId xmlns:p14="http://schemas.microsoft.com/office/powerpoint/2010/main" val="1629991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tel 1">
            <a:extLst>
              <a:ext uri="{FF2B5EF4-FFF2-40B4-BE49-F238E27FC236}">
                <a16:creationId xmlns:a16="http://schemas.microsoft.com/office/drawing/2014/main" id="{8FCF9744-906E-E314-2D8C-3E212CEC2CB3}"/>
              </a:ext>
            </a:extLst>
          </p:cNvPr>
          <p:cNvSpPr>
            <a:spLocks noGrp="1"/>
          </p:cNvSpPr>
          <p:nvPr>
            <p:ph type="title"/>
          </p:nvPr>
        </p:nvSpPr>
        <p:spPr>
          <a:xfrm>
            <a:off x="640080" y="1243013"/>
            <a:ext cx="3855720" cy="4371974"/>
          </a:xfrm>
        </p:spPr>
        <p:txBody>
          <a:bodyPr>
            <a:normAutofit/>
          </a:bodyPr>
          <a:lstStyle/>
          <a:p>
            <a:r>
              <a:rPr lang="nb-NO" sz="3600" b="1">
                <a:solidFill>
                  <a:schemeClr val="tx2"/>
                </a:solidFill>
                <a:latin typeface="Times New Roman" panose="02020603050405020304" pitchFamily="18" charset="0"/>
                <a:cs typeface="Times New Roman" panose="02020603050405020304" pitchFamily="18" charset="0"/>
              </a:rPr>
              <a:t>Konklusjon</a:t>
            </a:r>
          </a:p>
        </p:txBody>
      </p:sp>
      <p:sp>
        <p:nvSpPr>
          <p:cNvPr id="3" name="Plassholder for innhold 2">
            <a:extLst>
              <a:ext uri="{FF2B5EF4-FFF2-40B4-BE49-F238E27FC236}">
                <a16:creationId xmlns:a16="http://schemas.microsoft.com/office/drawing/2014/main" id="{56E0BE94-23F8-EDD2-EF9D-A6980BBCDFE4}"/>
              </a:ext>
            </a:extLst>
          </p:cNvPr>
          <p:cNvSpPr>
            <a:spLocks noGrp="1"/>
          </p:cNvSpPr>
          <p:nvPr>
            <p:ph idx="1"/>
          </p:nvPr>
        </p:nvSpPr>
        <p:spPr>
          <a:xfrm>
            <a:off x="6172200" y="804672"/>
            <a:ext cx="5221224" cy="5230368"/>
          </a:xfrm>
        </p:spPr>
        <p:txBody>
          <a:bodyPr anchor="ctr">
            <a:normAutofit/>
          </a:bodyPr>
          <a:lstStyle/>
          <a:p>
            <a:pPr>
              <a:buFontTx/>
              <a:buChar char="-"/>
            </a:pPr>
            <a:r>
              <a:rPr lang="nb-NO" sz="1800">
                <a:solidFill>
                  <a:schemeClr val="tx2"/>
                </a:solidFill>
                <a:latin typeface="Times New Roman" panose="02020603050405020304" pitchFamily="18" charset="0"/>
                <a:cs typeface="Times New Roman" panose="02020603050405020304" pitchFamily="18" charset="0"/>
              </a:rPr>
              <a:t>Læring og profesjon har mye til felles</a:t>
            </a:r>
          </a:p>
          <a:p>
            <a:pPr>
              <a:buFontTx/>
              <a:buChar char="-"/>
            </a:pPr>
            <a:r>
              <a:rPr lang="nb-NO" sz="1800">
                <a:solidFill>
                  <a:schemeClr val="tx2"/>
                </a:solidFill>
                <a:latin typeface="Times New Roman" panose="02020603050405020304" pitchFamily="18" charset="0"/>
                <a:cs typeface="Times New Roman" panose="02020603050405020304" pitchFamily="18" charset="0"/>
              </a:rPr>
              <a:t>Varig profesjonsutvikling</a:t>
            </a:r>
          </a:p>
        </p:txBody>
      </p:sp>
    </p:spTree>
    <p:extLst>
      <p:ext uri="{BB962C8B-B14F-4D97-AF65-F5344CB8AC3E}">
        <p14:creationId xmlns:p14="http://schemas.microsoft.com/office/powerpoint/2010/main" val="1246232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CE05A39-3C7F-F344-C584-0FA65C6E40FB}"/>
              </a:ext>
            </a:extLst>
          </p:cNvPr>
          <p:cNvSpPr>
            <a:spLocks noGrp="1"/>
          </p:cNvSpPr>
          <p:nvPr>
            <p:ph type="title"/>
          </p:nvPr>
        </p:nvSpPr>
        <p:spPr/>
        <p:txBody>
          <a:bodyPr/>
          <a:lstStyle/>
          <a:p>
            <a:r>
              <a:rPr lang="nb-NO" b="1" dirty="0">
                <a:latin typeface="Times New Roman" panose="02020603050405020304" pitchFamily="18" charset="0"/>
                <a:cs typeface="Times New Roman" panose="02020603050405020304" pitchFamily="18" charset="0"/>
              </a:rPr>
              <a:t>Litteraturliste</a:t>
            </a:r>
            <a:r>
              <a:rPr lang="nb-NO" dirty="0">
                <a:latin typeface="Times New Roman" panose="02020603050405020304" pitchFamily="18" charset="0"/>
                <a:cs typeface="Times New Roman" panose="02020603050405020304" pitchFamily="18" charset="0"/>
              </a:rPr>
              <a:t>:</a:t>
            </a:r>
          </a:p>
        </p:txBody>
      </p:sp>
      <p:sp>
        <p:nvSpPr>
          <p:cNvPr id="3" name="Plassholder for innhold 2">
            <a:extLst>
              <a:ext uri="{FF2B5EF4-FFF2-40B4-BE49-F238E27FC236}">
                <a16:creationId xmlns:a16="http://schemas.microsoft.com/office/drawing/2014/main" id="{FD08D5D7-1AFD-F9C9-B0C6-D7B7AE99B707}"/>
              </a:ext>
            </a:extLst>
          </p:cNvPr>
          <p:cNvSpPr>
            <a:spLocks noGrp="1"/>
          </p:cNvSpPr>
          <p:nvPr>
            <p:ph idx="1"/>
          </p:nvPr>
        </p:nvSpPr>
        <p:spPr/>
        <p:txBody>
          <a:bodyPr/>
          <a:lstStyle/>
          <a:p>
            <a:pPr marL="0" indent="0">
              <a:lnSpc>
                <a:spcPct val="107000"/>
              </a:lnSpc>
              <a:spcAft>
                <a:spcPts val="570"/>
              </a:spcAft>
              <a:buNone/>
            </a:pPr>
            <a:r>
              <a:rPr lang="nb-NO" sz="1800" kern="100" dirty="0" err="1">
                <a:solidFill>
                  <a:srgbClr val="000000"/>
                </a:solidFill>
                <a:effectLst/>
                <a:latin typeface="Times New Roman" panose="02020603050405020304" pitchFamily="18" charset="0"/>
                <a:ea typeface="Times New Roman" panose="02020603050405020304" pitchFamily="18" charset="0"/>
              </a:rPr>
              <a:t>Imsen</a:t>
            </a:r>
            <a:r>
              <a:rPr lang="nb-NO" sz="1800" kern="100" dirty="0">
                <a:solidFill>
                  <a:srgbClr val="000000"/>
                </a:solidFill>
                <a:effectLst/>
                <a:latin typeface="Times New Roman" panose="02020603050405020304" pitchFamily="18" charset="0"/>
                <a:ea typeface="Times New Roman" panose="02020603050405020304" pitchFamily="18" charset="0"/>
              </a:rPr>
              <a:t>, G. (2021). </a:t>
            </a:r>
            <a:r>
              <a:rPr lang="nb-NO" sz="1800" i="1" kern="100" dirty="0">
                <a:solidFill>
                  <a:srgbClr val="000000"/>
                </a:solidFill>
                <a:effectLst/>
                <a:latin typeface="Times New Roman" panose="02020603050405020304" pitchFamily="18" charset="0"/>
                <a:ea typeface="Times New Roman" panose="02020603050405020304" pitchFamily="18" charset="0"/>
              </a:rPr>
              <a:t>Lærerens verden </a:t>
            </a:r>
            <a:r>
              <a:rPr lang="nb-NO" sz="1800" kern="100" dirty="0">
                <a:solidFill>
                  <a:srgbClr val="000000"/>
                </a:solidFill>
                <a:effectLst/>
                <a:latin typeface="Times New Roman" panose="02020603050405020304" pitchFamily="18" charset="0"/>
                <a:ea typeface="Times New Roman" panose="02020603050405020304" pitchFamily="18" charset="0"/>
              </a:rPr>
              <a:t>(6. utg.). Universitetsforlaget.</a:t>
            </a:r>
          </a:p>
          <a:p>
            <a:pPr marL="0" indent="0">
              <a:lnSpc>
                <a:spcPct val="107000"/>
              </a:lnSpc>
              <a:spcAft>
                <a:spcPts val="570"/>
              </a:spcAft>
              <a:buNone/>
            </a:pPr>
            <a:r>
              <a:rPr lang="nb-NO" sz="1800" kern="100" dirty="0" err="1">
                <a:solidFill>
                  <a:srgbClr val="000000"/>
                </a:solidFill>
                <a:effectLst/>
                <a:latin typeface="Times New Roman" panose="02020603050405020304" pitchFamily="18" charset="0"/>
                <a:ea typeface="Times New Roman" panose="02020603050405020304" pitchFamily="18" charset="0"/>
              </a:rPr>
              <a:t>Imsen</a:t>
            </a:r>
            <a:r>
              <a:rPr lang="nb-NO" sz="1800" kern="100" dirty="0">
                <a:solidFill>
                  <a:srgbClr val="000000"/>
                </a:solidFill>
                <a:effectLst/>
                <a:latin typeface="Times New Roman" panose="02020603050405020304" pitchFamily="18" charset="0"/>
                <a:ea typeface="Times New Roman" panose="02020603050405020304" pitchFamily="18" charset="0"/>
              </a:rPr>
              <a:t>, G. (2022). </a:t>
            </a:r>
            <a:r>
              <a:rPr lang="nb-NO" sz="1800" i="1" kern="100" dirty="0">
                <a:solidFill>
                  <a:srgbClr val="000000"/>
                </a:solidFill>
                <a:effectLst/>
                <a:latin typeface="Times New Roman" panose="02020603050405020304" pitchFamily="18" charset="0"/>
                <a:ea typeface="Times New Roman" panose="02020603050405020304" pitchFamily="18" charset="0"/>
              </a:rPr>
              <a:t>Elevens verden </a:t>
            </a:r>
            <a:r>
              <a:rPr lang="nb-NO" sz="1800" kern="100" dirty="0">
                <a:solidFill>
                  <a:srgbClr val="000000"/>
                </a:solidFill>
                <a:effectLst/>
                <a:latin typeface="Times New Roman" panose="02020603050405020304" pitchFamily="18" charset="0"/>
                <a:ea typeface="Times New Roman" panose="02020603050405020304" pitchFamily="18" charset="0"/>
              </a:rPr>
              <a:t>(6. utg.). Universitetsforlaget.</a:t>
            </a:r>
          </a:p>
          <a:p>
            <a:pPr marL="0" indent="0">
              <a:lnSpc>
                <a:spcPct val="107000"/>
              </a:lnSpc>
              <a:spcAft>
                <a:spcPts val="570"/>
              </a:spcAft>
              <a:buNone/>
            </a:pPr>
            <a:r>
              <a:rPr lang="nb-NO" sz="1800" kern="100" dirty="0">
                <a:solidFill>
                  <a:srgbClr val="000000"/>
                </a:solidFill>
                <a:effectLst/>
                <a:latin typeface="Times New Roman" panose="02020603050405020304" pitchFamily="18" charset="0"/>
                <a:ea typeface="Times New Roman" panose="02020603050405020304" pitchFamily="18" charset="0"/>
              </a:rPr>
              <a:t>Utdanningsdirektoratet. 2024, 8. november. </a:t>
            </a:r>
            <a:r>
              <a:rPr lang="nb-NO" sz="1800" i="1" kern="100" dirty="0">
                <a:solidFill>
                  <a:srgbClr val="000000"/>
                </a:solidFill>
                <a:effectLst/>
                <a:latin typeface="Times New Roman" panose="02020603050405020304" pitchFamily="18" charset="0"/>
                <a:ea typeface="Times New Roman" panose="02020603050405020304" pitchFamily="18" charset="0"/>
              </a:rPr>
              <a:t>Å lære å lære. </a:t>
            </a:r>
            <a:endParaRPr lang="nb-NO" sz="1800" kern="100" dirty="0">
              <a:solidFill>
                <a:srgbClr val="000000"/>
              </a:solidFill>
              <a:effectLst/>
              <a:latin typeface="Times New Roman" panose="02020603050405020304" pitchFamily="18" charset="0"/>
              <a:ea typeface="Times New Roman" panose="02020603050405020304" pitchFamily="18" charset="0"/>
            </a:endParaRPr>
          </a:p>
          <a:p>
            <a:pPr marL="0" indent="0">
              <a:lnSpc>
                <a:spcPct val="148000"/>
              </a:lnSpc>
              <a:spcAft>
                <a:spcPts val="2055"/>
              </a:spcAft>
              <a:buNone/>
            </a:pPr>
            <a:r>
              <a:rPr lang="nb-NO" sz="1800" u="sng" kern="100" dirty="0">
                <a:solidFill>
                  <a:srgbClr val="1155CC"/>
                </a:solidFill>
                <a:effectLst/>
                <a:latin typeface="Times New Roman" panose="02020603050405020304" pitchFamily="18" charset="0"/>
                <a:ea typeface="Times New Roman" panose="02020603050405020304" pitchFamily="18" charset="0"/>
                <a:hlinkClick r:id="rId2"/>
              </a:rPr>
              <a:t>https://www.udir.no/lk20/overordnet-del/prinsipper-for-laring-utvikling-og-danning/2.4-alare-a-lare</a:t>
            </a:r>
            <a:r>
              <a:rPr lang="nb-NO" sz="1800" kern="100" dirty="0">
                <a:solidFill>
                  <a:srgbClr val="000000"/>
                </a:solidFill>
                <a:effectLst/>
                <a:latin typeface="Times New Roman" panose="02020603050405020304" pitchFamily="18" charset="0"/>
                <a:ea typeface="Times New Roman" panose="02020603050405020304" pitchFamily="18" charset="0"/>
              </a:rPr>
              <a:t> </a:t>
            </a:r>
          </a:p>
          <a:p>
            <a:pPr marL="0" indent="0">
              <a:buNone/>
            </a:pPr>
            <a:endParaRPr lang="nb-NO" dirty="0"/>
          </a:p>
        </p:txBody>
      </p:sp>
    </p:spTree>
    <p:extLst>
      <p:ext uri="{BB962C8B-B14F-4D97-AF65-F5344CB8AC3E}">
        <p14:creationId xmlns:p14="http://schemas.microsoft.com/office/powerpoint/2010/main" val="411500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F75AD06-DFC4-4B3A-8490-330823D081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C587C93-0840-40DF-96D5-D1F2137E64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5E02D55A-F529-4B19-BAF9-F63240A7B49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3839" y="0"/>
            <a:ext cx="4324865" cy="2641149"/>
            <a:chOff x="6867015" y="-1"/>
            <a:chExt cx="5324985" cy="3251912"/>
          </a:xfrm>
          <a:solidFill>
            <a:schemeClr val="accent5">
              <a:alpha val="10000"/>
            </a:schemeClr>
          </a:solidFill>
        </p:grpSpPr>
        <p:sp>
          <p:nvSpPr>
            <p:cNvPr id="13" name="Freeform: Shape 12">
              <a:extLst>
                <a:ext uri="{FF2B5EF4-FFF2-40B4-BE49-F238E27FC236}">
                  <a16:creationId xmlns:a16="http://schemas.microsoft.com/office/drawing/2014/main" id="{60367E3C-3947-493D-9458-5955DB20AE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1E8D9785-21DB-4CE6-B138-2999AD6161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43AA5AD5-8F29-4165-8112-305DDDDDD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2A4EC0CF-F38F-4D7F-B48D-9A26E814DF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Plassholder for innhold 2">
            <a:extLst>
              <a:ext uri="{FF2B5EF4-FFF2-40B4-BE49-F238E27FC236}">
                <a16:creationId xmlns:a16="http://schemas.microsoft.com/office/drawing/2014/main" id="{520D574B-8FAE-3C1B-A348-6A6B129F9083}"/>
              </a:ext>
            </a:extLst>
          </p:cNvPr>
          <p:cNvSpPr>
            <a:spLocks noGrp="1"/>
          </p:cNvSpPr>
          <p:nvPr>
            <p:ph idx="1"/>
          </p:nvPr>
        </p:nvSpPr>
        <p:spPr>
          <a:xfrm>
            <a:off x="1795911" y="1734668"/>
            <a:ext cx="8599871" cy="3751732"/>
          </a:xfrm>
        </p:spPr>
        <p:txBody>
          <a:bodyPr anchor="ctr">
            <a:normAutofit/>
          </a:bodyPr>
          <a:lstStyle/>
          <a:p>
            <a:pPr marL="0" indent="0">
              <a:spcAft>
                <a:spcPts val="2055"/>
              </a:spcAft>
              <a:buNone/>
            </a:pPr>
            <a:endParaRPr lang="nb-NO" sz="1800" i="1" kern="100" dirty="0">
              <a:solidFill>
                <a:schemeClr val="tx2"/>
              </a:solidFill>
              <a:effectLst/>
              <a:latin typeface="Times New Roman" panose="02020603050405020304" pitchFamily="18" charset="0"/>
              <a:ea typeface="Times New Roman" panose="02020603050405020304" pitchFamily="18" charset="0"/>
            </a:endParaRPr>
          </a:p>
          <a:p>
            <a:pPr marL="0" indent="0">
              <a:spcAft>
                <a:spcPts val="2055"/>
              </a:spcAft>
              <a:buNone/>
            </a:pPr>
            <a:r>
              <a:rPr lang="nb-NO" sz="1800" i="1" kern="100" dirty="0">
                <a:solidFill>
                  <a:schemeClr val="tx2"/>
                </a:solidFill>
                <a:effectLst/>
                <a:latin typeface="Times New Roman" panose="02020603050405020304" pitchFamily="18" charset="0"/>
                <a:ea typeface="Times New Roman" panose="02020603050405020304" pitchFamily="18" charset="0"/>
              </a:rPr>
              <a:t>“Som nevnt er profesjonalitet et begrep som ikke har noen klar definisjon, og kan forstås på litt ulik måte etter hvilken teori en legger til grunn.” </a:t>
            </a:r>
            <a:r>
              <a:rPr lang="nb-NO" sz="1800" kern="100" dirty="0">
                <a:solidFill>
                  <a:schemeClr val="tx2"/>
                </a:solidFill>
                <a:effectLst/>
                <a:latin typeface="Times New Roman" panose="02020603050405020304" pitchFamily="18" charset="0"/>
                <a:ea typeface="Times New Roman" panose="02020603050405020304" pitchFamily="18" charset="0"/>
              </a:rPr>
              <a:t>(</a:t>
            </a:r>
            <a:r>
              <a:rPr lang="nb-NO" sz="1800" kern="100" dirty="0" err="1">
                <a:solidFill>
                  <a:schemeClr val="tx2"/>
                </a:solidFill>
                <a:effectLst/>
                <a:latin typeface="Times New Roman" panose="02020603050405020304" pitchFamily="18" charset="0"/>
                <a:ea typeface="Times New Roman" panose="02020603050405020304" pitchFamily="18" charset="0"/>
              </a:rPr>
              <a:t>Imsen</a:t>
            </a:r>
            <a:r>
              <a:rPr lang="nb-NO" sz="1800" kern="100" dirty="0">
                <a:solidFill>
                  <a:schemeClr val="tx2"/>
                </a:solidFill>
                <a:effectLst/>
                <a:latin typeface="Times New Roman" panose="02020603050405020304" pitchFamily="18" charset="0"/>
                <a:ea typeface="Times New Roman" panose="02020603050405020304" pitchFamily="18" charset="0"/>
              </a:rPr>
              <a:t>, 2021, s. 94) </a:t>
            </a:r>
          </a:p>
          <a:p>
            <a:endParaRPr lang="nb-NO" sz="1800" dirty="0">
              <a:solidFill>
                <a:schemeClr val="tx2"/>
              </a:solidFill>
            </a:endParaRPr>
          </a:p>
        </p:txBody>
      </p:sp>
      <p:grpSp>
        <p:nvGrpSpPr>
          <p:cNvPr id="18" name="Group 17">
            <a:extLst>
              <a:ext uri="{FF2B5EF4-FFF2-40B4-BE49-F238E27FC236}">
                <a16:creationId xmlns:a16="http://schemas.microsoft.com/office/drawing/2014/main" id="{47A3A52F-BCB3-444D-9372-EE018B135C4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8535970" y="4114799"/>
            <a:ext cx="3655725" cy="2743201"/>
            <a:chOff x="-305" y="-1"/>
            <a:chExt cx="3832880" cy="2876136"/>
          </a:xfrm>
        </p:grpSpPr>
        <p:sp>
          <p:nvSpPr>
            <p:cNvPr id="19" name="Freeform: Shape 18">
              <a:extLst>
                <a:ext uri="{FF2B5EF4-FFF2-40B4-BE49-F238E27FC236}">
                  <a16:creationId xmlns:a16="http://schemas.microsoft.com/office/drawing/2014/main" id="{91E32C13-DED6-4967-85B8-68DD77103F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38DDA515-BC6A-47FB-951E-E1E7928750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B97EEFA7-6787-4EC0-8284-6D3D273061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1A9621AC-50AB-4B43-896D-78FE571A38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4548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a:extLst>
              <a:ext uri="{FF2B5EF4-FFF2-40B4-BE49-F238E27FC236}">
                <a16:creationId xmlns:a16="http://schemas.microsoft.com/office/drawing/2014/main" id="{21186CC9-E18E-2B6F-A08B-4722BDAC52B8}"/>
              </a:ext>
            </a:extLst>
          </p:cNvPr>
          <p:cNvSpPr/>
          <p:nvPr/>
        </p:nvSpPr>
        <p:spPr>
          <a:xfrm>
            <a:off x="1275346" y="1471862"/>
            <a:ext cx="3914273" cy="3914273"/>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b-NO" sz="4400" b="1" dirty="0">
                <a:solidFill>
                  <a:schemeClr val="tx1"/>
                </a:solidFill>
                <a:latin typeface="Times New Roman" panose="02020603050405020304" pitchFamily="18" charset="0"/>
                <a:cs typeface="Times New Roman" panose="02020603050405020304" pitchFamily="18" charset="0"/>
              </a:rPr>
              <a:t>Profesjon</a:t>
            </a:r>
            <a:endParaRPr lang="nb-NO" b="1" dirty="0">
              <a:solidFill>
                <a:schemeClr val="tx1"/>
              </a:solidFill>
              <a:latin typeface="Times New Roman" panose="02020603050405020304" pitchFamily="18" charset="0"/>
              <a:cs typeface="Times New Roman" panose="02020603050405020304" pitchFamily="18" charset="0"/>
            </a:endParaRPr>
          </a:p>
        </p:txBody>
      </p:sp>
      <p:sp>
        <p:nvSpPr>
          <p:cNvPr id="5" name="Ellipse 4">
            <a:extLst>
              <a:ext uri="{FF2B5EF4-FFF2-40B4-BE49-F238E27FC236}">
                <a16:creationId xmlns:a16="http://schemas.microsoft.com/office/drawing/2014/main" id="{15FD8569-73D1-6C09-0FC4-399CCB890C52}"/>
              </a:ext>
            </a:extLst>
          </p:cNvPr>
          <p:cNvSpPr/>
          <p:nvPr/>
        </p:nvSpPr>
        <p:spPr>
          <a:xfrm>
            <a:off x="7002381" y="1471863"/>
            <a:ext cx="3914273" cy="3914273"/>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b-NO" sz="4800" b="1" dirty="0">
                <a:solidFill>
                  <a:schemeClr val="tx1"/>
                </a:solidFill>
                <a:latin typeface="Times New Roman" panose="02020603050405020304" pitchFamily="18" charset="0"/>
                <a:cs typeface="Times New Roman" panose="02020603050405020304" pitchFamily="18" charset="0"/>
              </a:rPr>
              <a:t>Læring</a:t>
            </a:r>
            <a:endParaRPr lang="nb-NO"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8328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7BF42CA-AD55-48B4-8949-C4DCA60A6A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6AE1D3D-3106-4CB2-AA7C-0C1642AC0F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0A31B6AF-B711-4CDB-8C2B-16E963DDC4C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137" y="0"/>
            <a:ext cx="5646974" cy="6483075"/>
            <a:chOff x="-19221" y="0"/>
            <a:chExt cx="5646974" cy="6483075"/>
          </a:xfrm>
        </p:grpSpPr>
        <p:sp>
          <p:nvSpPr>
            <p:cNvPr id="13" name="Freeform: Shape 12">
              <a:extLst>
                <a:ext uri="{FF2B5EF4-FFF2-40B4-BE49-F238E27FC236}">
                  <a16:creationId xmlns:a16="http://schemas.microsoft.com/office/drawing/2014/main" id="{CA818331-E13C-49C6-B98D-A60AD0E85A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16610"/>
              <a:ext cx="5535001" cy="6250127"/>
            </a:xfrm>
            <a:custGeom>
              <a:avLst/>
              <a:gdLst>
                <a:gd name="connsiteX0" fmla="*/ 2510242 w 5535001"/>
                <a:gd name="connsiteY0" fmla="*/ 174 h 6250127"/>
                <a:gd name="connsiteX1" fmla="*/ 2550551 w 5535001"/>
                <a:gd name="connsiteY1" fmla="*/ 510 h 6250127"/>
                <a:gd name="connsiteX2" fmla="*/ 2629490 w 5535001"/>
                <a:gd name="connsiteY2" fmla="*/ 3757 h 6250127"/>
                <a:gd name="connsiteX3" fmla="*/ 2708317 w 5535001"/>
                <a:gd name="connsiteY3" fmla="*/ 7229 h 6250127"/>
                <a:gd name="connsiteX4" fmla="*/ 2787256 w 5535001"/>
                <a:gd name="connsiteY4" fmla="*/ 14619 h 6250127"/>
                <a:gd name="connsiteX5" fmla="*/ 3408467 w 5535001"/>
                <a:gd name="connsiteY5" fmla="*/ 145064 h 6250127"/>
                <a:gd name="connsiteX6" fmla="*/ 3557723 w 5535001"/>
                <a:gd name="connsiteY6" fmla="*/ 199593 h 6250127"/>
                <a:gd name="connsiteX7" fmla="*/ 3594337 w 5535001"/>
                <a:gd name="connsiteY7" fmla="*/ 214597 h 6250127"/>
                <a:gd name="connsiteX8" fmla="*/ 3630616 w 5535001"/>
                <a:gd name="connsiteY8" fmla="*/ 230385 h 6250127"/>
                <a:gd name="connsiteX9" fmla="*/ 3703172 w 5535001"/>
                <a:gd name="connsiteY9" fmla="*/ 262073 h 6250127"/>
                <a:gd name="connsiteX10" fmla="*/ 3739003 w 5535001"/>
                <a:gd name="connsiteY10" fmla="*/ 278756 h 6250127"/>
                <a:gd name="connsiteX11" fmla="*/ 3756806 w 5535001"/>
                <a:gd name="connsiteY11" fmla="*/ 287266 h 6250127"/>
                <a:gd name="connsiteX12" fmla="*/ 3773714 w 5535001"/>
                <a:gd name="connsiteY12" fmla="*/ 297567 h 6250127"/>
                <a:gd name="connsiteX13" fmla="*/ 3840784 w 5535001"/>
                <a:gd name="connsiteY13" fmla="*/ 339332 h 6250127"/>
                <a:gd name="connsiteX14" fmla="*/ 3873927 w 5535001"/>
                <a:gd name="connsiteY14" fmla="*/ 360495 h 6250127"/>
                <a:gd name="connsiteX15" fmla="*/ 3906062 w 5535001"/>
                <a:gd name="connsiteY15" fmla="*/ 383001 h 6250127"/>
                <a:gd name="connsiteX16" fmla="*/ 3969662 w 5535001"/>
                <a:gd name="connsiteY16" fmla="*/ 428572 h 6250127"/>
                <a:gd name="connsiteX17" fmla="*/ 4423029 w 5535001"/>
                <a:gd name="connsiteY17" fmla="*/ 837600 h 6250127"/>
                <a:gd name="connsiteX18" fmla="*/ 4474647 w 5535001"/>
                <a:gd name="connsiteY18" fmla="*/ 891569 h 6250127"/>
                <a:gd name="connsiteX19" fmla="*/ 4524250 w 5535001"/>
                <a:gd name="connsiteY19" fmla="*/ 946883 h 6250127"/>
                <a:gd name="connsiteX20" fmla="*/ 4573965 w 5535001"/>
                <a:gd name="connsiteY20" fmla="*/ 1001748 h 6250127"/>
                <a:gd name="connsiteX21" fmla="*/ 4622224 w 5535001"/>
                <a:gd name="connsiteY21" fmla="*/ 1057509 h 6250127"/>
                <a:gd name="connsiteX22" fmla="*/ 4717510 w 5535001"/>
                <a:gd name="connsiteY22" fmla="*/ 1169143 h 6250127"/>
                <a:gd name="connsiteX23" fmla="*/ 4764986 w 5535001"/>
                <a:gd name="connsiteY23" fmla="*/ 1224681 h 6250127"/>
                <a:gd name="connsiteX24" fmla="*/ 4813021 w 5535001"/>
                <a:gd name="connsiteY24" fmla="*/ 1279994 h 6250127"/>
                <a:gd name="connsiteX25" fmla="*/ 5001915 w 5535001"/>
                <a:gd name="connsiteY25" fmla="*/ 1506846 h 6250127"/>
                <a:gd name="connsiteX26" fmla="*/ 5170542 w 5535001"/>
                <a:gd name="connsiteY26" fmla="*/ 1751165 h 6250127"/>
                <a:gd name="connsiteX27" fmla="*/ 5428969 w 5535001"/>
                <a:gd name="connsiteY27" fmla="*/ 2293660 h 6250127"/>
                <a:gd name="connsiteX28" fmla="*/ 5534893 w 5535001"/>
                <a:gd name="connsiteY28" fmla="*/ 2899307 h 6250127"/>
                <a:gd name="connsiteX29" fmla="*/ 5508804 w 5535001"/>
                <a:gd name="connsiteY29" fmla="*/ 3211144 h 6250127"/>
                <a:gd name="connsiteX30" fmla="*/ 5426282 w 5535001"/>
                <a:gd name="connsiteY30" fmla="*/ 3513352 h 6250127"/>
                <a:gd name="connsiteX31" fmla="*/ 5248250 w 5535001"/>
                <a:gd name="connsiteY31" fmla="*/ 4030542 h 6250127"/>
                <a:gd name="connsiteX32" fmla="*/ 5208612 w 5535001"/>
                <a:gd name="connsiteY32" fmla="*/ 4161771 h 6250127"/>
                <a:gd name="connsiteX33" fmla="*/ 5170318 w 5535001"/>
                <a:gd name="connsiteY33" fmla="*/ 4294680 h 6250127"/>
                <a:gd name="connsiteX34" fmla="*/ 5132248 w 5535001"/>
                <a:gd name="connsiteY34" fmla="*/ 4430164 h 6250127"/>
                <a:gd name="connsiteX35" fmla="*/ 5112765 w 5535001"/>
                <a:gd name="connsiteY35" fmla="*/ 4498914 h 6250127"/>
                <a:gd name="connsiteX36" fmla="*/ 5091715 w 5535001"/>
                <a:gd name="connsiteY36" fmla="*/ 4569119 h 6250127"/>
                <a:gd name="connsiteX37" fmla="*/ 5068985 w 5535001"/>
                <a:gd name="connsiteY37" fmla="*/ 4640220 h 6250127"/>
                <a:gd name="connsiteX38" fmla="*/ 5043904 w 5535001"/>
                <a:gd name="connsiteY38" fmla="*/ 4712105 h 6250127"/>
                <a:gd name="connsiteX39" fmla="*/ 5015799 w 5535001"/>
                <a:gd name="connsiteY39" fmla="*/ 4784438 h 6250127"/>
                <a:gd name="connsiteX40" fmla="*/ 4982880 w 5535001"/>
                <a:gd name="connsiteY40" fmla="*/ 4856435 h 6250127"/>
                <a:gd name="connsiteX41" fmla="*/ 4817276 w 5535001"/>
                <a:gd name="connsiteY41" fmla="*/ 5125275 h 6250127"/>
                <a:gd name="connsiteX42" fmla="*/ 4618753 w 5535001"/>
                <a:gd name="connsiteY42" fmla="*/ 5355374 h 6250127"/>
                <a:gd name="connsiteX43" fmla="*/ 4566575 w 5535001"/>
                <a:gd name="connsiteY43" fmla="*/ 5408560 h 6250127"/>
                <a:gd name="connsiteX44" fmla="*/ 4513837 w 5535001"/>
                <a:gd name="connsiteY44" fmla="*/ 5461186 h 6250127"/>
                <a:gd name="connsiteX45" fmla="*/ 4459531 w 5535001"/>
                <a:gd name="connsiteY45" fmla="*/ 5512580 h 6250127"/>
                <a:gd name="connsiteX46" fmla="*/ 4404554 w 5535001"/>
                <a:gd name="connsiteY46" fmla="*/ 5563526 h 6250127"/>
                <a:gd name="connsiteX47" fmla="*/ 4348009 w 5535001"/>
                <a:gd name="connsiteY47" fmla="*/ 5613017 h 6250127"/>
                <a:gd name="connsiteX48" fmla="*/ 4290568 w 5535001"/>
                <a:gd name="connsiteY48" fmla="*/ 5661948 h 6250127"/>
                <a:gd name="connsiteX49" fmla="*/ 4276124 w 5535001"/>
                <a:gd name="connsiteY49" fmla="*/ 5674153 h 6250127"/>
                <a:gd name="connsiteX50" fmla="*/ 4261120 w 5535001"/>
                <a:gd name="connsiteY50" fmla="*/ 5685798 h 6250127"/>
                <a:gd name="connsiteX51" fmla="*/ 4231112 w 5535001"/>
                <a:gd name="connsiteY51" fmla="*/ 5708976 h 6250127"/>
                <a:gd name="connsiteX52" fmla="*/ 4170984 w 5535001"/>
                <a:gd name="connsiteY52" fmla="*/ 5755443 h 6250127"/>
                <a:gd name="connsiteX53" fmla="*/ 4046025 w 5535001"/>
                <a:gd name="connsiteY53" fmla="*/ 5843228 h 6250127"/>
                <a:gd name="connsiteX54" fmla="*/ 3915356 w 5535001"/>
                <a:gd name="connsiteY54" fmla="*/ 5923735 h 6250127"/>
                <a:gd name="connsiteX55" fmla="*/ 3346323 w 5535001"/>
                <a:gd name="connsiteY55" fmla="*/ 6158872 h 6250127"/>
                <a:gd name="connsiteX56" fmla="*/ 2743476 w 5535001"/>
                <a:gd name="connsiteY56" fmla="*/ 6247328 h 6250127"/>
                <a:gd name="connsiteX57" fmla="*/ 2668120 w 5535001"/>
                <a:gd name="connsiteY57" fmla="*/ 6249344 h 6250127"/>
                <a:gd name="connsiteX58" fmla="*/ 2630498 w 5535001"/>
                <a:gd name="connsiteY58" fmla="*/ 6250127 h 6250127"/>
                <a:gd name="connsiteX59" fmla="*/ 2592988 w 5535001"/>
                <a:gd name="connsiteY59" fmla="*/ 6249568 h 6250127"/>
                <a:gd name="connsiteX60" fmla="*/ 2518080 w 5535001"/>
                <a:gd name="connsiteY60" fmla="*/ 6247777 h 6250127"/>
                <a:gd name="connsiteX61" fmla="*/ 2442948 w 5535001"/>
                <a:gd name="connsiteY61" fmla="*/ 6244529 h 6250127"/>
                <a:gd name="connsiteX62" fmla="*/ 2291676 w 5535001"/>
                <a:gd name="connsiteY62" fmla="*/ 6232213 h 6250127"/>
                <a:gd name="connsiteX63" fmla="*/ 2141412 w 5535001"/>
                <a:gd name="connsiteY63" fmla="*/ 6212394 h 6250127"/>
                <a:gd name="connsiteX64" fmla="*/ 1992715 w 5535001"/>
                <a:gd name="connsiteY64" fmla="*/ 6184961 h 6250127"/>
                <a:gd name="connsiteX65" fmla="*/ 1845811 w 5535001"/>
                <a:gd name="connsiteY65" fmla="*/ 6151034 h 6250127"/>
                <a:gd name="connsiteX66" fmla="*/ 1701033 w 5535001"/>
                <a:gd name="connsiteY66" fmla="*/ 6110724 h 6250127"/>
                <a:gd name="connsiteX67" fmla="*/ 1629484 w 5535001"/>
                <a:gd name="connsiteY67" fmla="*/ 6088219 h 6250127"/>
                <a:gd name="connsiteX68" fmla="*/ 1558383 w 5535001"/>
                <a:gd name="connsiteY68" fmla="*/ 6064929 h 6250127"/>
                <a:gd name="connsiteX69" fmla="*/ 1011968 w 5535001"/>
                <a:gd name="connsiteY69" fmla="*/ 5828896 h 6250127"/>
                <a:gd name="connsiteX70" fmla="*/ 511237 w 5535001"/>
                <a:gd name="connsiteY70" fmla="*/ 5512356 h 6250127"/>
                <a:gd name="connsiteX71" fmla="*/ 395572 w 5535001"/>
                <a:gd name="connsiteY71" fmla="*/ 5419757 h 6250127"/>
                <a:gd name="connsiteX72" fmla="*/ 284722 w 5535001"/>
                <a:gd name="connsiteY72" fmla="*/ 5321559 h 6250127"/>
                <a:gd name="connsiteX73" fmla="*/ 257513 w 5535001"/>
                <a:gd name="connsiteY73" fmla="*/ 5296477 h 6250127"/>
                <a:gd name="connsiteX74" fmla="*/ 243853 w 5535001"/>
                <a:gd name="connsiteY74" fmla="*/ 5283937 h 6250127"/>
                <a:gd name="connsiteX75" fmla="*/ 230752 w 5535001"/>
                <a:gd name="connsiteY75" fmla="*/ 5270836 h 6250127"/>
                <a:gd name="connsiteX76" fmla="*/ 178574 w 5535001"/>
                <a:gd name="connsiteY76" fmla="*/ 5218322 h 6250127"/>
                <a:gd name="connsiteX77" fmla="*/ 126508 w 5535001"/>
                <a:gd name="connsiteY77" fmla="*/ 5165584 h 6250127"/>
                <a:gd name="connsiteX78" fmla="*/ 76345 w 5535001"/>
                <a:gd name="connsiteY78" fmla="*/ 5111167 h 6250127"/>
                <a:gd name="connsiteX79" fmla="*/ 26407 w 5535001"/>
                <a:gd name="connsiteY79" fmla="*/ 5056413 h 6250127"/>
                <a:gd name="connsiteX80" fmla="*/ 0 w 5535001"/>
                <a:gd name="connsiteY80" fmla="*/ 5024776 h 6250127"/>
                <a:gd name="connsiteX81" fmla="*/ 0 w 5535001"/>
                <a:gd name="connsiteY81" fmla="*/ 4492798 h 6250127"/>
                <a:gd name="connsiteX82" fmla="*/ 28534 w 5535001"/>
                <a:gd name="connsiteY82" fmla="*/ 4537879 h 6250127"/>
                <a:gd name="connsiteX83" fmla="*/ 66604 w 5535001"/>
                <a:gd name="connsiteY83" fmla="*/ 4592745 h 6250127"/>
                <a:gd name="connsiteX84" fmla="*/ 104114 w 5535001"/>
                <a:gd name="connsiteY84" fmla="*/ 4647834 h 6250127"/>
                <a:gd name="connsiteX85" fmla="*/ 143751 w 5535001"/>
                <a:gd name="connsiteY85" fmla="*/ 4701580 h 6250127"/>
                <a:gd name="connsiteX86" fmla="*/ 182717 w 5535001"/>
                <a:gd name="connsiteY86" fmla="*/ 4755773 h 6250127"/>
                <a:gd name="connsiteX87" fmla="*/ 223810 w 5535001"/>
                <a:gd name="connsiteY87" fmla="*/ 4808399 h 6250127"/>
                <a:gd name="connsiteX88" fmla="*/ 264679 w 5535001"/>
                <a:gd name="connsiteY88" fmla="*/ 4861249 h 6250127"/>
                <a:gd name="connsiteX89" fmla="*/ 307788 w 5535001"/>
                <a:gd name="connsiteY89" fmla="*/ 4912420 h 6250127"/>
                <a:gd name="connsiteX90" fmla="*/ 351232 w 5535001"/>
                <a:gd name="connsiteY90" fmla="*/ 4963254 h 6250127"/>
                <a:gd name="connsiteX91" fmla="*/ 397028 w 5535001"/>
                <a:gd name="connsiteY91" fmla="*/ 5012185 h 6250127"/>
                <a:gd name="connsiteX92" fmla="*/ 443496 w 5535001"/>
                <a:gd name="connsiteY92" fmla="*/ 5060444 h 6250127"/>
                <a:gd name="connsiteX93" fmla="*/ 455140 w 5535001"/>
                <a:gd name="connsiteY93" fmla="*/ 5072537 h 6250127"/>
                <a:gd name="connsiteX94" fmla="*/ 467345 w 5535001"/>
                <a:gd name="connsiteY94" fmla="*/ 5083958 h 6250127"/>
                <a:gd name="connsiteX95" fmla="*/ 491755 w 5535001"/>
                <a:gd name="connsiteY95" fmla="*/ 5106912 h 6250127"/>
                <a:gd name="connsiteX96" fmla="*/ 540686 w 5535001"/>
                <a:gd name="connsiteY96" fmla="*/ 5152819 h 6250127"/>
                <a:gd name="connsiteX97" fmla="*/ 552890 w 5535001"/>
                <a:gd name="connsiteY97" fmla="*/ 5164353 h 6250127"/>
                <a:gd name="connsiteX98" fmla="*/ 565655 w 5535001"/>
                <a:gd name="connsiteY98" fmla="*/ 5175214 h 6250127"/>
                <a:gd name="connsiteX99" fmla="*/ 591072 w 5535001"/>
                <a:gd name="connsiteY99" fmla="*/ 5197048 h 6250127"/>
                <a:gd name="connsiteX100" fmla="*/ 694197 w 5535001"/>
                <a:gd name="connsiteY100" fmla="*/ 5283041 h 6250127"/>
                <a:gd name="connsiteX101" fmla="*/ 1146221 w 5535001"/>
                <a:gd name="connsiteY101" fmla="*/ 5573716 h 6250127"/>
                <a:gd name="connsiteX102" fmla="*/ 1650982 w 5535001"/>
                <a:gd name="connsiteY102" fmla="*/ 5758130 h 6250127"/>
                <a:gd name="connsiteX103" fmla="*/ 1716485 w 5535001"/>
                <a:gd name="connsiteY103" fmla="*/ 5772798 h 6250127"/>
                <a:gd name="connsiteX104" fmla="*/ 1782211 w 5535001"/>
                <a:gd name="connsiteY104" fmla="*/ 5786235 h 6250127"/>
                <a:gd name="connsiteX105" fmla="*/ 1848386 w 5535001"/>
                <a:gd name="connsiteY105" fmla="*/ 5796984 h 6250127"/>
                <a:gd name="connsiteX106" fmla="*/ 1881417 w 5535001"/>
                <a:gd name="connsiteY106" fmla="*/ 5802359 h 6250127"/>
                <a:gd name="connsiteX107" fmla="*/ 1914560 w 5535001"/>
                <a:gd name="connsiteY107" fmla="*/ 5807061 h 6250127"/>
                <a:gd name="connsiteX108" fmla="*/ 2047469 w 5535001"/>
                <a:gd name="connsiteY108" fmla="*/ 5821282 h 6250127"/>
                <a:gd name="connsiteX109" fmla="*/ 2180601 w 5535001"/>
                <a:gd name="connsiteY109" fmla="*/ 5828896 h 6250127"/>
                <a:gd name="connsiteX110" fmla="*/ 2313622 w 5535001"/>
                <a:gd name="connsiteY110" fmla="*/ 5830463 h 6250127"/>
                <a:gd name="connsiteX111" fmla="*/ 2380021 w 5535001"/>
                <a:gd name="connsiteY111" fmla="*/ 5828448 h 6250127"/>
                <a:gd name="connsiteX112" fmla="*/ 2446195 w 5535001"/>
                <a:gd name="connsiteY112" fmla="*/ 5826433 h 6250127"/>
                <a:gd name="connsiteX113" fmla="*/ 2513041 w 5535001"/>
                <a:gd name="connsiteY113" fmla="*/ 5822737 h 6250127"/>
                <a:gd name="connsiteX114" fmla="*/ 2580111 w 5535001"/>
                <a:gd name="connsiteY114" fmla="*/ 5818258 h 6250127"/>
                <a:gd name="connsiteX115" fmla="*/ 2613590 w 5535001"/>
                <a:gd name="connsiteY115" fmla="*/ 5816355 h 6250127"/>
                <a:gd name="connsiteX116" fmla="*/ 2646845 w 5535001"/>
                <a:gd name="connsiteY116" fmla="*/ 5813108 h 6250127"/>
                <a:gd name="connsiteX117" fmla="*/ 2713244 w 5535001"/>
                <a:gd name="connsiteY117" fmla="*/ 5806838 h 6250127"/>
                <a:gd name="connsiteX118" fmla="*/ 3230882 w 5535001"/>
                <a:gd name="connsiteY118" fmla="*/ 5721292 h 6250127"/>
                <a:gd name="connsiteX119" fmla="*/ 3720416 w 5535001"/>
                <a:gd name="connsiteY119" fmla="*/ 5556472 h 6250127"/>
                <a:gd name="connsiteX120" fmla="*/ 3837425 w 5535001"/>
                <a:gd name="connsiteY120" fmla="*/ 5499927 h 6250127"/>
                <a:gd name="connsiteX121" fmla="*/ 3951634 w 5535001"/>
                <a:gd name="connsiteY121" fmla="*/ 5436552 h 6250127"/>
                <a:gd name="connsiteX122" fmla="*/ 4007284 w 5535001"/>
                <a:gd name="connsiteY122" fmla="*/ 5401841 h 6250127"/>
                <a:gd name="connsiteX123" fmla="*/ 4035164 w 5535001"/>
                <a:gd name="connsiteY123" fmla="*/ 5384374 h 6250127"/>
                <a:gd name="connsiteX124" fmla="*/ 4049049 w 5535001"/>
                <a:gd name="connsiteY124" fmla="*/ 5375640 h 6250127"/>
                <a:gd name="connsiteX125" fmla="*/ 4062485 w 5535001"/>
                <a:gd name="connsiteY125" fmla="*/ 5366123 h 6250127"/>
                <a:gd name="connsiteX126" fmla="*/ 4116567 w 5535001"/>
                <a:gd name="connsiteY126" fmla="*/ 5328277 h 6250127"/>
                <a:gd name="connsiteX127" fmla="*/ 4169976 w 5535001"/>
                <a:gd name="connsiteY127" fmla="*/ 5289199 h 6250127"/>
                <a:gd name="connsiteX128" fmla="*/ 4222042 w 5535001"/>
                <a:gd name="connsiteY128" fmla="*/ 5247994 h 6250127"/>
                <a:gd name="connsiteX129" fmla="*/ 4273213 w 5535001"/>
                <a:gd name="connsiteY129" fmla="*/ 5205558 h 6250127"/>
                <a:gd name="connsiteX130" fmla="*/ 4323151 w 5535001"/>
                <a:gd name="connsiteY130" fmla="*/ 5161329 h 6250127"/>
                <a:gd name="connsiteX131" fmla="*/ 4371971 w 5535001"/>
                <a:gd name="connsiteY131" fmla="*/ 5116093 h 6250127"/>
                <a:gd name="connsiteX132" fmla="*/ 4546868 w 5535001"/>
                <a:gd name="connsiteY132" fmla="*/ 4924400 h 6250127"/>
                <a:gd name="connsiteX133" fmla="*/ 4675634 w 5535001"/>
                <a:gd name="connsiteY133" fmla="*/ 4715352 h 6250127"/>
                <a:gd name="connsiteX134" fmla="*/ 4700155 w 5535001"/>
                <a:gd name="connsiteY134" fmla="*/ 4659255 h 6250127"/>
                <a:gd name="connsiteX135" fmla="*/ 4721206 w 5535001"/>
                <a:gd name="connsiteY135" fmla="*/ 4600135 h 6250127"/>
                <a:gd name="connsiteX136" fmla="*/ 4740465 w 5535001"/>
                <a:gd name="connsiteY136" fmla="*/ 4538887 h 6250127"/>
                <a:gd name="connsiteX137" fmla="*/ 4758492 w 5535001"/>
                <a:gd name="connsiteY137" fmla="*/ 4475848 h 6250127"/>
                <a:gd name="connsiteX138" fmla="*/ 4891288 w 5535001"/>
                <a:gd name="connsiteY138" fmla="*/ 3930329 h 6250127"/>
                <a:gd name="connsiteX139" fmla="*/ 5066298 w 5535001"/>
                <a:gd name="connsiteY139" fmla="*/ 3382235 h 6250127"/>
                <a:gd name="connsiteX140" fmla="*/ 5156994 w 5535001"/>
                <a:gd name="connsiteY140" fmla="*/ 2898635 h 6250127"/>
                <a:gd name="connsiteX141" fmla="*/ 5083317 w 5535001"/>
                <a:gd name="connsiteY141" fmla="*/ 2402047 h 6250127"/>
                <a:gd name="connsiteX142" fmla="*/ 4871022 w 5535001"/>
                <a:gd name="connsiteY142" fmla="*/ 1926958 h 6250127"/>
                <a:gd name="connsiteX143" fmla="*/ 4727028 w 5535001"/>
                <a:gd name="connsiteY143" fmla="*/ 1703577 h 6250127"/>
                <a:gd name="connsiteX144" fmla="*/ 4563776 w 5535001"/>
                <a:gd name="connsiteY144" fmla="*/ 1490834 h 6250127"/>
                <a:gd name="connsiteX145" fmla="*/ 4370291 w 5535001"/>
                <a:gd name="connsiteY145" fmla="*/ 1300596 h 6250127"/>
                <a:gd name="connsiteX146" fmla="*/ 4266046 w 5535001"/>
                <a:gd name="connsiteY146" fmla="*/ 1214491 h 6250127"/>
                <a:gd name="connsiteX147" fmla="*/ 4212973 w 5535001"/>
                <a:gd name="connsiteY147" fmla="*/ 1173062 h 6250127"/>
                <a:gd name="connsiteX148" fmla="*/ 4157995 w 5535001"/>
                <a:gd name="connsiteY148" fmla="*/ 1134545 h 6250127"/>
                <a:gd name="connsiteX149" fmla="*/ 3697126 w 5535001"/>
                <a:gd name="connsiteY149" fmla="*/ 881044 h 6250127"/>
                <a:gd name="connsiteX150" fmla="*/ 3637670 w 5535001"/>
                <a:gd name="connsiteY150" fmla="*/ 856747 h 6250127"/>
                <a:gd name="connsiteX151" fmla="*/ 3608222 w 5535001"/>
                <a:gd name="connsiteY151" fmla="*/ 844318 h 6250127"/>
                <a:gd name="connsiteX152" fmla="*/ 3578214 w 5535001"/>
                <a:gd name="connsiteY152" fmla="*/ 833457 h 6250127"/>
                <a:gd name="connsiteX153" fmla="*/ 3518309 w 5535001"/>
                <a:gd name="connsiteY153" fmla="*/ 812294 h 6250127"/>
                <a:gd name="connsiteX154" fmla="*/ 3503417 w 5535001"/>
                <a:gd name="connsiteY154" fmla="*/ 806920 h 6250127"/>
                <a:gd name="connsiteX155" fmla="*/ 3489533 w 5535001"/>
                <a:gd name="connsiteY155" fmla="*/ 799642 h 6250127"/>
                <a:gd name="connsiteX156" fmla="*/ 3460869 w 5535001"/>
                <a:gd name="connsiteY156" fmla="*/ 787101 h 6250127"/>
                <a:gd name="connsiteX157" fmla="*/ 3402980 w 5535001"/>
                <a:gd name="connsiteY157" fmla="*/ 763475 h 6250127"/>
                <a:gd name="connsiteX158" fmla="*/ 3374092 w 5535001"/>
                <a:gd name="connsiteY158" fmla="*/ 751606 h 6250127"/>
                <a:gd name="connsiteX159" fmla="*/ 3344980 w 5535001"/>
                <a:gd name="connsiteY159" fmla="*/ 740409 h 6250127"/>
                <a:gd name="connsiteX160" fmla="*/ 3226627 w 5535001"/>
                <a:gd name="connsiteY160" fmla="*/ 700772 h 6250127"/>
                <a:gd name="connsiteX161" fmla="*/ 2735750 w 5535001"/>
                <a:gd name="connsiteY161" fmla="*/ 614667 h 6250127"/>
                <a:gd name="connsiteX162" fmla="*/ 2673158 w 5535001"/>
                <a:gd name="connsiteY162" fmla="*/ 610412 h 6250127"/>
                <a:gd name="connsiteX163" fmla="*/ 2610119 w 5535001"/>
                <a:gd name="connsiteY163" fmla="*/ 609628 h 6250127"/>
                <a:gd name="connsiteX164" fmla="*/ 2547080 w 5535001"/>
                <a:gd name="connsiteY164" fmla="*/ 608620 h 6250127"/>
                <a:gd name="connsiteX165" fmla="*/ 2516400 w 5535001"/>
                <a:gd name="connsiteY165" fmla="*/ 608844 h 6250127"/>
                <a:gd name="connsiteX166" fmla="*/ 2486280 w 5535001"/>
                <a:gd name="connsiteY166" fmla="*/ 609740 h 6250127"/>
                <a:gd name="connsiteX167" fmla="*/ 2426376 w 5535001"/>
                <a:gd name="connsiteY167" fmla="*/ 613099 h 6250127"/>
                <a:gd name="connsiteX168" fmla="*/ 2366920 w 5535001"/>
                <a:gd name="connsiteY168" fmla="*/ 618474 h 6250127"/>
                <a:gd name="connsiteX169" fmla="*/ 2337248 w 5535001"/>
                <a:gd name="connsiteY169" fmla="*/ 621497 h 6250127"/>
                <a:gd name="connsiteX170" fmla="*/ 2307800 w 5535001"/>
                <a:gd name="connsiteY170" fmla="*/ 625528 h 6250127"/>
                <a:gd name="connsiteX171" fmla="*/ 2278351 w 5535001"/>
                <a:gd name="connsiteY171" fmla="*/ 629559 h 6250127"/>
                <a:gd name="connsiteX172" fmla="*/ 2249127 w 5535001"/>
                <a:gd name="connsiteY172" fmla="*/ 634710 h 6250127"/>
                <a:gd name="connsiteX173" fmla="*/ 1796096 w 5535001"/>
                <a:gd name="connsiteY173" fmla="*/ 781726 h 6250127"/>
                <a:gd name="connsiteX174" fmla="*/ 1370833 w 5535001"/>
                <a:gd name="connsiteY174" fmla="*/ 1048663 h 6250127"/>
                <a:gd name="connsiteX175" fmla="*/ 959790 w 5535001"/>
                <a:gd name="connsiteY175" fmla="*/ 1390844 h 6250127"/>
                <a:gd name="connsiteX176" fmla="*/ 749062 w 5535001"/>
                <a:gd name="connsiteY176" fmla="*/ 1577611 h 6250127"/>
                <a:gd name="connsiteX177" fmla="*/ 524786 w 5535001"/>
                <a:gd name="connsiteY177" fmla="*/ 1763145 h 6250127"/>
                <a:gd name="connsiteX178" fmla="*/ 84071 w 5535001"/>
                <a:gd name="connsiteY178" fmla="*/ 2098496 h 6250127"/>
                <a:gd name="connsiteX179" fmla="*/ 0 w 5535001"/>
                <a:gd name="connsiteY179" fmla="*/ 2168094 h 6250127"/>
                <a:gd name="connsiteX180" fmla="*/ 0 w 5535001"/>
                <a:gd name="connsiteY180" fmla="*/ 1576676 h 6250127"/>
                <a:gd name="connsiteX181" fmla="*/ 174655 w 5535001"/>
                <a:gd name="connsiteY181" fmla="*/ 1387597 h 6250127"/>
                <a:gd name="connsiteX182" fmla="*/ 363661 w 5535001"/>
                <a:gd name="connsiteY182" fmla="*/ 1188626 h 6250127"/>
                <a:gd name="connsiteX183" fmla="*/ 458052 w 5535001"/>
                <a:gd name="connsiteY183" fmla="*/ 1086397 h 6250127"/>
                <a:gd name="connsiteX184" fmla="*/ 557257 w 5535001"/>
                <a:gd name="connsiteY184" fmla="*/ 981593 h 6250127"/>
                <a:gd name="connsiteX185" fmla="*/ 994165 w 5535001"/>
                <a:gd name="connsiteY185" fmla="*/ 578389 h 6250127"/>
                <a:gd name="connsiteX186" fmla="*/ 1520873 w 5535001"/>
                <a:gd name="connsiteY186" fmla="*/ 237215 h 6250127"/>
                <a:gd name="connsiteX187" fmla="*/ 2141748 w 5535001"/>
                <a:gd name="connsiteY187" fmla="*/ 31190 h 6250127"/>
                <a:gd name="connsiteX188" fmla="*/ 2182505 w 5535001"/>
                <a:gd name="connsiteY188" fmla="*/ 24360 h 6250127"/>
                <a:gd name="connsiteX189" fmla="*/ 2223374 w 5535001"/>
                <a:gd name="connsiteY189" fmla="*/ 18873 h 6250127"/>
                <a:gd name="connsiteX190" fmla="*/ 2264355 w 5535001"/>
                <a:gd name="connsiteY190" fmla="*/ 13611 h 6250127"/>
                <a:gd name="connsiteX191" fmla="*/ 2305336 w 5535001"/>
                <a:gd name="connsiteY191" fmla="*/ 9580 h 6250127"/>
                <a:gd name="connsiteX192" fmla="*/ 2387410 w 5535001"/>
                <a:gd name="connsiteY192" fmla="*/ 3645 h 6250127"/>
                <a:gd name="connsiteX193" fmla="*/ 2469373 w 5535001"/>
                <a:gd name="connsiteY193" fmla="*/ 622 h 6250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Lst>
              <a:rect l="l" t="t" r="r" b="b"/>
              <a:pathLst>
                <a:path w="5535001" h="6250127">
                  <a:moveTo>
                    <a:pt x="2510242" y="174"/>
                  </a:moveTo>
                  <a:cubicBezTo>
                    <a:pt x="2523902" y="-50"/>
                    <a:pt x="2537562" y="-162"/>
                    <a:pt x="2550551" y="510"/>
                  </a:cubicBezTo>
                  <a:lnTo>
                    <a:pt x="2629490" y="3757"/>
                  </a:lnTo>
                  <a:lnTo>
                    <a:pt x="2708317" y="7229"/>
                  </a:lnTo>
                  <a:cubicBezTo>
                    <a:pt x="2734630" y="8572"/>
                    <a:pt x="2760943" y="12155"/>
                    <a:pt x="2787256" y="14619"/>
                  </a:cubicBezTo>
                  <a:cubicBezTo>
                    <a:pt x="2997536" y="34885"/>
                    <a:pt x="3207144" y="77994"/>
                    <a:pt x="3408467" y="145064"/>
                  </a:cubicBezTo>
                  <a:lnTo>
                    <a:pt x="3557723" y="199593"/>
                  </a:lnTo>
                  <a:cubicBezTo>
                    <a:pt x="3570264" y="203848"/>
                    <a:pt x="3582245" y="209447"/>
                    <a:pt x="3594337" y="214597"/>
                  </a:cubicBezTo>
                  <a:lnTo>
                    <a:pt x="3630616" y="230385"/>
                  </a:lnTo>
                  <a:lnTo>
                    <a:pt x="3703172" y="262073"/>
                  </a:lnTo>
                  <a:cubicBezTo>
                    <a:pt x="3715265" y="267335"/>
                    <a:pt x="3727358" y="272598"/>
                    <a:pt x="3739003" y="278756"/>
                  </a:cubicBezTo>
                  <a:cubicBezTo>
                    <a:pt x="3744937" y="281667"/>
                    <a:pt x="3750984" y="284131"/>
                    <a:pt x="3756806" y="287266"/>
                  </a:cubicBezTo>
                  <a:cubicBezTo>
                    <a:pt x="3762517" y="290513"/>
                    <a:pt x="3768115" y="294208"/>
                    <a:pt x="3773714" y="297567"/>
                  </a:cubicBezTo>
                  <a:lnTo>
                    <a:pt x="3840784" y="339332"/>
                  </a:lnTo>
                  <a:cubicBezTo>
                    <a:pt x="3851869" y="346386"/>
                    <a:pt x="3863290" y="352881"/>
                    <a:pt x="3873927" y="360495"/>
                  </a:cubicBezTo>
                  <a:lnTo>
                    <a:pt x="3906062" y="383001"/>
                  </a:lnTo>
                  <a:lnTo>
                    <a:pt x="3969662" y="428572"/>
                  </a:lnTo>
                  <a:cubicBezTo>
                    <a:pt x="4137281" y="552188"/>
                    <a:pt x="4285417" y="693270"/>
                    <a:pt x="4423029" y="837600"/>
                  </a:cubicBezTo>
                  <a:cubicBezTo>
                    <a:pt x="4440160" y="855739"/>
                    <a:pt x="4457404" y="873766"/>
                    <a:pt x="4474647" y="891569"/>
                  </a:cubicBezTo>
                  <a:lnTo>
                    <a:pt x="4524250" y="946883"/>
                  </a:lnTo>
                  <a:lnTo>
                    <a:pt x="4573965" y="1001748"/>
                  </a:lnTo>
                  <a:cubicBezTo>
                    <a:pt x="4590760" y="1019887"/>
                    <a:pt x="4605988" y="1039146"/>
                    <a:pt x="4622224" y="1057509"/>
                  </a:cubicBezTo>
                  <a:cubicBezTo>
                    <a:pt x="4653911" y="1094907"/>
                    <a:pt x="4686831" y="1131409"/>
                    <a:pt x="4717510" y="1169143"/>
                  </a:cubicBezTo>
                  <a:cubicBezTo>
                    <a:pt x="4733186" y="1187730"/>
                    <a:pt x="4748862" y="1206430"/>
                    <a:pt x="4764986" y="1224681"/>
                  </a:cubicBezTo>
                  <a:cubicBezTo>
                    <a:pt x="4780886" y="1243044"/>
                    <a:pt x="4797233" y="1261071"/>
                    <a:pt x="4813021" y="1279994"/>
                  </a:cubicBezTo>
                  <a:cubicBezTo>
                    <a:pt x="4877292" y="1354230"/>
                    <a:pt x="4941339" y="1428914"/>
                    <a:pt x="5001915" y="1506846"/>
                  </a:cubicBezTo>
                  <a:cubicBezTo>
                    <a:pt x="5062603" y="1584665"/>
                    <a:pt x="5118252" y="1666739"/>
                    <a:pt x="5170542" y="1751165"/>
                  </a:cubicBezTo>
                  <a:cubicBezTo>
                    <a:pt x="5274898" y="1920240"/>
                    <a:pt x="5363579" y="2101295"/>
                    <a:pt x="5428969" y="2293660"/>
                  </a:cubicBezTo>
                  <a:cubicBezTo>
                    <a:pt x="5494136" y="2485801"/>
                    <a:pt x="5533102" y="2690819"/>
                    <a:pt x="5534893" y="2899307"/>
                  </a:cubicBezTo>
                  <a:cubicBezTo>
                    <a:pt x="5536124" y="3003439"/>
                    <a:pt x="5526831" y="3108132"/>
                    <a:pt x="5508804" y="3211144"/>
                  </a:cubicBezTo>
                  <a:cubicBezTo>
                    <a:pt x="5490441" y="3314157"/>
                    <a:pt x="5462336" y="3415490"/>
                    <a:pt x="5426282" y="3513352"/>
                  </a:cubicBezTo>
                  <a:cubicBezTo>
                    <a:pt x="5363355" y="3684890"/>
                    <a:pt x="5302219" y="3856428"/>
                    <a:pt x="5248250" y="4030542"/>
                  </a:cubicBezTo>
                  <a:lnTo>
                    <a:pt x="5208612" y="4161771"/>
                  </a:lnTo>
                  <a:lnTo>
                    <a:pt x="5170318" y="4294680"/>
                  </a:lnTo>
                  <a:lnTo>
                    <a:pt x="5132248" y="4430164"/>
                  </a:lnTo>
                  <a:lnTo>
                    <a:pt x="5112765" y="4498914"/>
                  </a:lnTo>
                  <a:lnTo>
                    <a:pt x="5091715" y="4569119"/>
                  </a:lnTo>
                  <a:cubicBezTo>
                    <a:pt x="5085221" y="4592297"/>
                    <a:pt x="5076823" y="4616482"/>
                    <a:pt x="5068985" y="4640220"/>
                  </a:cubicBezTo>
                  <a:cubicBezTo>
                    <a:pt x="5060699" y="4664182"/>
                    <a:pt x="5053981" y="4687807"/>
                    <a:pt x="5043904" y="4712105"/>
                  </a:cubicBezTo>
                  <a:lnTo>
                    <a:pt x="5015799" y="4784438"/>
                  </a:lnTo>
                  <a:cubicBezTo>
                    <a:pt x="5005274" y="4808511"/>
                    <a:pt x="4993965" y="4832473"/>
                    <a:pt x="4982880" y="4856435"/>
                  </a:cubicBezTo>
                  <a:cubicBezTo>
                    <a:pt x="4936524" y="4951273"/>
                    <a:pt x="4881099" y="5044096"/>
                    <a:pt x="4817276" y="5125275"/>
                  </a:cubicBezTo>
                  <a:cubicBezTo>
                    <a:pt x="4755244" y="5208805"/>
                    <a:pt x="4686943" y="5282817"/>
                    <a:pt x="4618753" y="5355374"/>
                  </a:cubicBezTo>
                  <a:cubicBezTo>
                    <a:pt x="4602069" y="5374073"/>
                    <a:pt x="4584154" y="5391092"/>
                    <a:pt x="4566575" y="5408560"/>
                  </a:cubicBezTo>
                  <a:lnTo>
                    <a:pt x="4513837" y="5461186"/>
                  </a:lnTo>
                  <a:cubicBezTo>
                    <a:pt x="4496593" y="5479101"/>
                    <a:pt x="4477894" y="5495560"/>
                    <a:pt x="4459531" y="5512580"/>
                  </a:cubicBezTo>
                  <a:lnTo>
                    <a:pt x="4404554" y="5563526"/>
                  </a:lnTo>
                  <a:cubicBezTo>
                    <a:pt x="4386527" y="5580770"/>
                    <a:pt x="4366932" y="5596670"/>
                    <a:pt x="4348009" y="5613017"/>
                  </a:cubicBezTo>
                  <a:lnTo>
                    <a:pt x="4290568" y="5661948"/>
                  </a:lnTo>
                  <a:lnTo>
                    <a:pt x="4276124" y="5674153"/>
                  </a:lnTo>
                  <a:lnTo>
                    <a:pt x="4261120" y="5685798"/>
                  </a:lnTo>
                  <a:lnTo>
                    <a:pt x="4231112" y="5708976"/>
                  </a:lnTo>
                  <a:lnTo>
                    <a:pt x="4170984" y="5755443"/>
                  </a:lnTo>
                  <a:cubicBezTo>
                    <a:pt x="4130227" y="5785563"/>
                    <a:pt x="4087790" y="5813892"/>
                    <a:pt x="4046025" y="5843228"/>
                  </a:cubicBezTo>
                  <a:cubicBezTo>
                    <a:pt x="4002917" y="5870437"/>
                    <a:pt x="3959248" y="5897309"/>
                    <a:pt x="3915356" y="5923735"/>
                  </a:cubicBezTo>
                  <a:cubicBezTo>
                    <a:pt x="3737659" y="6026299"/>
                    <a:pt x="3544847" y="6106022"/>
                    <a:pt x="3346323" y="6158872"/>
                  </a:cubicBezTo>
                  <a:cubicBezTo>
                    <a:pt x="3147800" y="6211946"/>
                    <a:pt x="2944462" y="6239714"/>
                    <a:pt x="2743476" y="6247328"/>
                  </a:cubicBezTo>
                  <a:lnTo>
                    <a:pt x="2668120" y="6249344"/>
                  </a:lnTo>
                  <a:lnTo>
                    <a:pt x="2630498" y="6250127"/>
                  </a:lnTo>
                  <a:lnTo>
                    <a:pt x="2592988" y="6249568"/>
                  </a:lnTo>
                  <a:lnTo>
                    <a:pt x="2518080" y="6247777"/>
                  </a:lnTo>
                  <a:cubicBezTo>
                    <a:pt x="2493110" y="6247105"/>
                    <a:pt x="2468365" y="6246881"/>
                    <a:pt x="2442948" y="6244529"/>
                  </a:cubicBezTo>
                  <a:cubicBezTo>
                    <a:pt x="2392337" y="6240722"/>
                    <a:pt x="2341950" y="6237699"/>
                    <a:pt x="2291676" y="6232213"/>
                  </a:cubicBezTo>
                  <a:lnTo>
                    <a:pt x="2141412" y="6212394"/>
                  </a:lnTo>
                  <a:lnTo>
                    <a:pt x="1992715" y="6184961"/>
                  </a:lnTo>
                  <a:cubicBezTo>
                    <a:pt x="1943561" y="6173988"/>
                    <a:pt x="1894630" y="6162231"/>
                    <a:pt x="1845811" y="6151034"/>
                  </a:cubicBezTo>
                  <a:cubicBezTo>
                    <a:pt x="1797215" y="6138829"/>
                    <a:pt x="1749180" y="6123938"/>
                    <a:pt x="1701033" y="6110724"/>
                  </a:cubicBezTo>
                  <a:cubicBezTo>
                    <a:pt x="1676847" y="6104566"/>
                    <a:pt x="1653334" y="6095833"/>
                    <a:pt x="1629484" y="6088219"/>
                  </a:cubicBezTo>
                  <a:lnTo>
                    <a:pt x="1558383" y="6064929"/>
                  </a:lnTo>
                  <a:cubicBezTo>
                    <a:pt x="1369713" y="6000210"/>
                    <a:pt x="1186978" y="5921271"/>
                    <a:pt x="1011968" y="5828896"/>
                  </a:cubicBezTo>
                  <a:cubicBezTo>
                    <a:pt x="837071" y="5736408"/>
                    <a:pt x="668556" y="5631940"/>
                    <a:pt x="511237" y="5512356"/>
                  </a:cubicBezTo>
                  <a:cubicBezTo>
                    <a:pt x="471152" y="5483468"/>
                    <a:pt x="433642" y="5451220"/>
                    <a:pt x="395572" y="5419757"/>
                  </a:cubicBezTo>
                  <a:cubicBezTo>
                    <a:pt x="356831" y="5388965"/>
                    <a:pt x="321112" y="5354926"/>
                    <a:pt x="284722" y="5321559"/>
                  </a:cubicBezTo>
                  <a:lnTo>
                    <a:pt x="257513" y="5296477"/>
                  </a:lnTo>
                  <a:lnTo>
                    <a:pt x="243853" y="5283937"/>
                  </a:lnTo>
                  <a:lnTo>
                    <a:pt x="230752" y="5270836"/>
                  </a:lnTo>
                  <a:lnTo>
                    <a:pt x="178574" y="5218322"/>
                  </a:lnTo>
                  <a:cubicBezTo>
                    <a:pt x="161331" y="5200631"/>
                    <a:pt x="143191" y="5183948"/>
                    <a:pt x="126508" y="5165584"/>
                  </a:cubicBezTo>
                  <a:lnTo>
                    <a:pt x="76345" y="5111167"/>
                  </a:lnTo>
                  <a:cubicBezTo>
                    <a:pt x="59774" y="5092916"/>
                    <a:pt x="42530" y="5075112"/>
                    <a:pt x="26407" y="5056413"/>
                  </a:cubicBezTo>
                  <a:lnTo>
                    <a:pt x="0" y="5024776"/>
                  </a:lnTo>
                  <a:lnTo>
                    <a:pt x="0" y="4492798"/>
                  </a:lnTo>
                  <a:lnTo>
                    <a:pt x="28534" y="4537879"/>
                  </a:lnTo>
                  <a:cubicBezTo>
                    <a:pt x="41299" y="4556130"/>
                    <a:pt x="54175" y="4574382"/>
                    <a:pt x="66604" y="4592745"/>
                  </a:cubicBezTo>
                  <a:lnTo>
                    <a:pt x="104114" y="4647834"/>
                  </a:lnTo>
                  <a:lnTo>
                    <a:pt x="143751" y="4701580"/>
                  </a:lnTo>
                  <a:cubicBezTo>
                    <a:pt x="156964" y="4719495"/>
                    <a:pt x="169728" y="4737746"/>
                    <a:pt x="182717" y="4755773"/>
                  </a:cubicBezTo>
                  <a:lnTo>
                    <a:pt x="223810" y="4808399"/>
                  </a:lnTo>
                  <a:lnTo>
                    <a:pt x="264679" y="4861249"/>
                  </a:lnTo>
                  <a:cubicBezTo>
                    <a:pt x="278563" y="4878717"/>
                    <a:pt x="293455" y="4895288"/>
                    <a:pt x="307788" y="4912420"/>
                  </a:cubicBezTo>
                  <a:lnTo>
                    <a:pt x="351232" y="4963254"/>
                  </a:lnTo>
                  <a:cubicBezTo>
                    <a:pt x="365788" y="4980162"/>
                    <a:pt x="381688" y="4995837"/>
                    <a:pt x="397028" y="5012185"/>
                  </a:cubicBezTo>
                  <a:lnTo>
                    <a:pt x="443496" y="5060444"/>
                  </a:lnTo>
                  <a:lnTo>
                    <a:pt x="455140" y="5072537"/>
                  </a:lnTo>
                  <a:lnTo>
                    <a:pt x="467345" y="5083958"/>
                  </a:lnTo>
                  <a:lnTo>
                    <a:pt x="491755" y="5106912"/>
                  </a:lnTo>
                  <a:lnTo>
                    <a:pt x="540686" y="5152819"/>
                  </a:lnTo>
                  <a:lnTo>
                    <a:pt x="552890" y="5164353"/>
                  </a:lnTo>
                  <a:lnTo>
                    <a:pt x="565655" y="5175214"/>
                  </a:lnTo>
                  <a:lnTo>
                    <a:pt x="591072" y="5197048"/>
                  </a:lnTo>
                  <a:cubicBezTo>
                    <a:pt x="624999" y="5226160"/>
                    <a:pt x="658366" y="5256056"/>
                    <a:pt x="694197" y="5283041"/>
                  </a:cubicBezTo>
                  <a:cubicBezTo>
                    <a:pt x="834272" y="5394675"/>
                    <a:pt x="985207" y="5493881"/>
                    <a:pt x="1146221" y="5573716"/>
                  </a:cubicBezTo>
                  <a:cubicBezTo>
                    <a:pt x="1307122" y="5653774"/>
                    <a:pt x="1476869" y="5715918"/>
                    <a:pt x="1650982" y="5758130"/>
                  </a:cubicBezTo>
                  <a:lnTo>
                    <a:pt x="1716485" y="5772798"/>
                  </a:lnTo>
                  <a:cubicBezTo>
                    <a:pt x="1738431" y="5777390"/>
                    <a:pt x="1759929" y="5783100"/>
                    <a:pt x="1782211" y="5786235"/>
                  </a:cubicBezTo>
                  <a:lnTo>
                    <a:pt x="1848386" y="5796984"/>
                  </a:lnTo>
                  <a:lnTo>
                    <a:pt x="1881417" y="5802359"/>
                  </a:lnTo>
                  <a:cubicBezTo>
                    <a:pt x="1892390" y="5804151"/>
                    <a:pt x="1903363" y="5806054"/>
                    <a:pt x="1914560" y="5807061"/>
                  </a:cubicBezTo>
                  <a:cubicBezTo>
                    <a:pt x="1959012" y="5811765"/>
                    <a:pt x="2003241" y="5817251"/>
                    <a:pt x="2047469" y="5821282"/>
                  </a:cubicBezTo>
                  <a:lnTo>
                    <a:pt x="2180601" y="5828896"/>
                  </a:lnTo>
                  <a:lnTo>
                    <a:pt x="2313622" y="5830463"/>
                  </a:lnTo>
                  <a:cubicBezTo>
                    <a:pt x="2335680" y="5830799"/>
                    <a:pt x="2357962" y="5829008"/>
                    <a:pt x="2380021" y="5828448"/>
                  </a:cubicBezTo>
                  <a:lnTo>
                    <a:pt x="2446195" y="5826433"/>
                  </a:lnTo>
                  <a:cubicBezTo>
                    <a:pt x="2468029" y="5826208"/>
                    <a:pt x="2490647" y="5824193"/>
                    <a:pt x="2513041" y="5822737"/>
                  </a:cubicBezTo>
                  <a:lnTo>
                    <a:pt x="2580111" y="5818258"/>
                  </a:lnTo>
                  <a:lnTo>
                    <a:pt x="2613590" y="5816355"/>
                  </a:lnTo>
                  <a:lnTo>
                    <a:pt x="2646845" y="5813108"/>
                  </a:lnTo>
                  <a:cubicBezTo>
                    <a:pt x="2669016" y="5810869"/>
                    <a:pt x="2691074" y="5808741"/>
                    <a:pt x="2713244" y="5806838"/>
                  </a:cubicBezTo>
                  <a:cubicBezTo>
                    <a:pt x="2889933" y="5789371"/>
                    <a:pt x="3062815" y="5762050"/>
                    <a:pt x="3230882" y="5721292"/>
                  </a:cubicBezTo>
                  <a:cubicBezTo>
                    <a:pt x="3398837" y="5680423"/>
                    <a:pt x="3562426" y="5626902"/>
                    <a:pt x="3720416" y="5556472"/>
                  </a:cubicBezTo>
                  <a:cubicBezTo>
                    <a:pt x="3759381" y="5537997"/>
                    <a:pt x="3798347" y="5518962"/>
                    <a:pt x="3837425" y="5499927"/>
                  </a:cubicBezTo>
                  <a:cubicBezTo>
                    <a:pt x="3875271" y="5478765"/>
                    <a:pt x="3913900" y="5458610"/>
                    <a:pt x="3951634" y="5436552"/>
                  </a:cubicBezTo>
                  <a:lnTo>
                    <a:pt x="4007284" y="5401841"/>
                  </a:lnTo>
                  <a:lnTo>
                    <a:pt x="4035164" y="5384374"/>
                  </a:lnTo>
                  <a:lnTo>
                    <a:pt x="4049049" y="5375640"/>
                  </a:lnTo>
                  <a:lnTo>
                    <a:pt x="4062485" y="5366123"/>
                  </a:lnTo>
                  <a:lnTo>
                    <a:pt x="4116567" y="5328277"/>
                  </a:lnTo>
                  <a:cubicBezTo>
                    <a:pt x="4134594" y="5315624"/>
                    <a:pt x="4152957" y="5303420"/>
                    <a:pt x="4169976" y="5289199"/>
                  </a:cubicBezTo>
                  <a:lnTo>
                    <a:pt x="4222042" y="5247994"/>
                  </a:lnTo>
                  <a:cubicBezTo>
                    <a:pt x="4239398" y="5234222"/>
                    <a:pt x="4256865" y="5220562"/>
                    <a:pt x="4273213" y="5205558"/>
                  </a:cubicBezTo>
                  <a:lnTo>
                    <a:pt x="4323151" y="5161329"/>
                  </a:lnTo>
                  <a:cubicBezTo>
                    <a:pt x="4339611" y="5146437"/>
                    <a:pt x="4356631" y="5131881"/>
                    <a:pt x="4371971" y="5116093"/>
                  </a:cubicBezTo>
                  <a:cubicBezTo>
                    <a:pt x="4435457" y="5054398"/>
                    <a:pt x="4496258" y="4991135"/>
                    <a:pt x="4546868" y="4924400"/>
                  </a:cubicBezTo>
                  <a:cubicBezTo>
                    <a:pt x="4600054" y="4858450"/>
                    <a:pt x="4640699" y="4788916"/>
                    <a:pt x="4675634" y="4715352"/>
                  </a:cubicBezTo>
                  <a:lnTo>
                    <a:pt x="4700155" y="4659255"/>
                  </a:lnTo>
                  <a:lnTo>
                    <a:pt x="4721206" y="4600135"/>
                  </a:lnTo>
                  <a:cubicBezTo>
                    <a:pt x="4728707" y="4580988"/>
                    <a:pt x="4733970" y="4559266"/>
                    <a:pt x="4740465" y="4538887"/>
                  </a:cubicBezTo>
                  <a:cubicBezTo>
                    <a:pt x="4746623" y="4518061"/>
                    <a:pt x="4753005" y="4497906"/>
                    <a:pt x="4758492" y="4475848"/>
                  </a:cubicBezTo>
                  <a:cubicBezTo>
                    <a:pt x="4803168" y="4303637"/>
                    <a:pt x="4840902" y="4115080"/>
                    <a:pt x="4891288" y="3930329"/>
                  </a:cubicBezTo>
                  <a:cubicBezTo>
                    <a:pt x="4940891" y="3744906"/>
                    <a:pt x="5000235" y="3562059"/>
                    <a:pt x="5066298" y="3382235"/>
                  </a:cubicBezTo>
                  <a:cubicBezTo>
                    <a:pt x="5124186" y="3226932"/>
                    <a:pt x="5154530" y="3064015"/>
                    <a:pt x="5156994" y="2898635"/>
                  </a:cubicBezTo>
                  <a:cubicBezTo>
                    <a:pt x="5159681" y="2733255"/>
                    <a:pt x="5132920" y="2565636"/>
                    <a:pt x="5083317" y="2402047"/>
                  </a:cubicBezTo>
                  <a:cubicBezTo>
                    <a:pt x="5033938" y="2238123"/>
                    <a:pt x="4960150" y="2079013"/>
                    <a:pt x="4871022" y="1926958"/>
                  </a:cubicBezTo>
                  <a:cubicBezTo>
                    <a:pt x="4826570" y="1850818"/>
                    <a:pt x="4777415" y="1776918"/>
                    <a:pt x="4727028" y="1703577"/>
                  </a:cubicBezTo>
                  <a:cubicBezTo>
                    <a:pt x="4676418" y="1630349"/>
                    <a:pt x="4622784" y="1558464"/>
                    <a:pt x="4563776" y="1490834"/>
                  </a:cubicBezTo>
                  <a:cubicBezTo>
                    <a:pt x="4503647" y="1423764"/>
                    <a:pt x="4439041" y="1359157"/>
                    <a:pt x="4370291" y="1300596"/>
                  </a:cubicBezTo>
                  <a:cubicBezTo>
                    <a:pt x="4336812" y="1270141"/>
                    <a:pt x="4301541" y="1242148"/>
                    <a:pt x="4266046" y="1214491"/>
                  </a:cubicBezTo>
                  <a:cubicBezTo>
                    <a:pt x="4248355" y="1200607"/>
                    <a:pt x="4230776" y="1186611"/>
                    <a:pt x="4212973" y="1173062"/>
                  </a:cubicBezTo>
                  <a:cubicBezTo>
                    <a:pt x="4194722" y="1160074"/>
                    <a:pt x="4176359" y="1147197"/>
                    <a:pt x="4157995" y="1134545"/>
                  </a:cubicBezTo>
                  <a:cubicBezTo>
                    <a:pt x="4011426" y="1031980"/>
                    <a:pt x="3855004" y="948562"/>
                    <a:pt x="3697126" y="881044"/>
                  </a:cubicBezTo>
                  <a:lnTo>
                    <a:pt x="3637670" y="856747"/>
                  </a:lnTo>
                  <a:lnTo>
                    <a:pt x="3608222" y="844318"/>
                  </a:lnTo>
                  <a:cubicBezTo>
                    <a:pt x="3598480" y="840063"/>
                    <a:pt x="3588179" y="837040"/>
                    <a:pt x="3578214" y="833457"/>
                  </a:cubicBezTo>
                  <a:lnTo>
                    <a:pt x="3518309" y="812294"/>
                  </a:lnTo>
                  <a:cubicBezTo>
                    <a:pt x="3513383" y="810503"/>
                    <a:pt x="3508344" y="808823"/>
                    <a:pt x="3503417" y="806920"/>
                  </a:cubicBezTo>
                  <a:cubicBezTo>
                    <a:pt x="3498603" y="804792"/>
                    <a:pt x="3494236" y="801993"/>
                    <a:pt x="3489533" y="799642"/>
                  </a:cubicBezTo>
                  <a:cubicBezTo>
                    <a:pt x="3480240" y="794827"/>
                    <a:pt x="3470498" y="791020"/>
                    <a:pt x="3460869" y="787101"/>
                  </a:cubicBezTo>
                  <a:lnTo>
                    <a:pt x="3402980" y="763475"/>
                  </a:lnTo>
                  <a:lnTo>
                    <a:pt x="3374092" y="751606"/>
                  </a:lnTo>
                  <a:cubicBezTo>
                    <a:pt x="3364462" y="747688"/>
                    <a:pt x="3354945" y="743433"/>
                    <a:pt x="3344980" y="740409"/>
                  </a:cubicBezTo>
                  <a:lnTo>
                    <a:pt x="3226627" y="700772"/>
                  </a:lnTo>
                  <a:cubicBezTo>
                    <a:pt x="3067405" y="652849"/>
                    <a:pt x="2902697" y="625192"/>
                    <a:pt x="2735750" y="614667"/>
                  </a:cubicBezTo>
                  <a:cubicBezTo>
                    <a:pt x="2714811" y="613435"/>
                    <a:pt x="2694209" y="610860"/>
                    <a:pt x="2673158" y="610412"/>
                  </a:cubicBezTo>
                  <a:lnTo>
                    <a:pt x="2610119" y="609628"/>
                  </a:lnTo>
                  <a:lnTo>
                    <a:pt x="2547080" y="608620"/>
                  </a:lnTo>
                  <a:cubicBezTo>
                    <a:pt x="2536443" y="608173"/>
                    <a:pt x="2526365" y="608397"/>
                    <a:pt x="2516400" y="608844"/>
                  </a:cubicBezTo>
                  <a:lnTo>
                    <a:pt x="2486280" y="609740"/>
                  </a:lnTo>
                  <a:cubicBezTo>
                    <a:pt x="2466125" y="609852"/>
                    <a:pt x="2446307" y="611868"/>
                    <a:pt x="2426376" y="613099"/>
                  </a:cubicBezTo>
                  <a:cubicBezTo>
                    <a:pt x="2406333" y="613995"/>
                    <a:pt x="2386627" y="616458"/>
                    <a:pt x="2366920" y="618474"/>
                  </a:cubicBezTo>
                  <a:cubicBezTo>
                    <a:pt x="2357066" y="619482"/>
                    <a:pt x="2347101" y="620153"/>
                    <a:pt x="2337248" y="621497"/>
                  </a:cubicBezTo>
                  <a:lnTo>
                    <a:pt x="2307800" y="625528"/>
                  </a:lnTo>
                  <a:lnTo>
                    <a:pt x="2278351" y="629559"/>
                  </a:lnTo>
                  <a:lnTo>
                    <a:pt x="2249127" y="634710"/>
                  </a:lnTo>
                  <a:cubicBezTo>
                    <a:pt x="2093377" y="661918"/>
                    <a:pt x="1942329" y="710849"/>
                    <a:pt x="1796096" y="781726"/>
                  </a:cubicBezTo>
                  <a:cubicBezTo>
                    <a:pt x="1649751" y="852268"/>
                    <a:pt x="1508892" y="944307"/>
                    <a:pt x="1370833" y="1048663"/>
                  </a:cubicBezTo>
                  <a:cubicBezTo>
                    <a:pt x="1232774" y="1153244"/>
                    <a:pt x="1097290" y="1269917"/>
                    <a:pt x="959790" y="1390844"/>
                  </a:cubicBezTo>
                  <a:lnTo>
                    <a:pt x="749062" y="1577611"/>
                  </a:lnTo>
                  <a:cubicBezTo>
                    <a:pt x="674602" y="1642329"/>
                    <a:pt x="599806" y="1704137"/>
                    <a:pt x="524786" y="1763145"/>
                  </a:cubicBezTo>
                  <a:cubicBezTo>
                    <a:pt x="374858" y="1881498"/>
                    <a:pt x="223810" y="1987422"/>
                    <a:pt x="84071" y="2098496"/>
                  </a:cubicBezTo>
                  <a:lnTo>
                    <a:pt x="0" y="2168094"/>
                  </a:lnTo>
                  <a:lnTo>
                    <a:pt x="0" y="1576676"/>
                  </a:lnTo>
                  <a:lnTo>
                    <a:pt x="174655" y="1387597"/>
                  </a:lnTo>
                  <a:cubicBezTo>
                    <a:pt x="238926" y="1320079"/>
                    <a:pt x="302749" y="1254577"/>
                    <a:pt x="363661" y="1188626"/>
                  </a:cubicBezTo>
                  <a:lnTo>
                    <a:pt x="458052" y="1086397"/>
                  </a:lnTo>
                  <a:cubicBezTo>
                    <a:pt x="490635" y="1051351"/>
                    <a:pt x="523666" y="1016416"/>
                    <a:pt x="557257" y="981593"/>
                  </a:cubicBezTo>
                  <a:cubicBezTo>
                    <a:pt x="691510" y="842414"/>
                    <a:pt x="835055" y="705699"/>
                    <a:pt x="994165" y="578389"/>
                  </a:cubicBezTo>
                  <a:cubicBezTo>
                    <a:pt x="1152939" y="451190"/>
                    <a:pt x="1328060" y="333398"/>
                    <a:pt x="1520873" y="237215"/>
                  </a:cubicBezTo>
                  <a:cubicBezTo>
                    <a:pt x="1713238" y="141033"/>
                    <a:pt x="1924302" y="68028"/>
                    <a:pt x="2141748" y="31190"/>
                  </a:cubicBezTo>
                  <a:lnTo>
                    <a:pt x="2182505" y="24360"/>
                  </a:lnTo>
                  <a:cubicBezTo>
                    <a:pt x="2196165" y="22344"/>
                    <a:pt x="2209826" y="20665"/>
                    <a:pt x="2223374" y="18873"/>
                  </a:cubicBezTo>
                  <a:lnTo>
                    <a:pt x="2264355" y="13611"/>
                  </a:lnTo>
                  <a:cubicBezTo>
                    <a:pt x="2278015" y="11931"/>
                    <a:pt x="2291676" y="10924"/>
                    <a:pt x="2305336" y="9580"/>
                  </a:cubicBezTo>
                  <a:cubicBezTo>
                    <a:pt x="2332657" y="7229"/>
                    <a:pt x="2360090" y="4653"/>
                    <a:pt x="2387410" y="3645"/>
                  </a:cubicBezTo>
                  <a:cubicBezTo>
                    <a:pt x="2414731" y="2414"/>
                    <a:pt x="2442164" y="510"/>
                    <a:pt x="2469373" y="622"/>
                  </a:cubicBezTo>
                  <a:close/>
                </a:path>
              </a:pathLst>
            </a:custGeom>
            <a:gradFill>
              <a:gsLst>
                <a:gs pos="37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67C4629D-4AB7-48D4-A61B-1AE1837A78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176241"/>
              <a:ext cx="5646908" cy="6130481"/>
            </a:xfrm>
            <a:custGeom>
              <a:avLst/>
              <a:gdLst>
                <a:gd name="connsiteX0" fmla="*/ 2616837 w 5646908"/>
                <a:gd name="connsiteY0" fmla="*/ 0 h 6130481"/>
                <a:gd name="connsiteX1" fmla="*/ 4918721 w 5646908"/>
                <a:gd name="connsiteY1" fmla="*/ 1134258 h 6130481"/>
                <a:gd name="connsiteX2" fmla="*/ 5539036 w 5646908"/>
                <a:gd name="connsiteY2" fmla="*/ 3362353 h 6130481"/>
                <a:gd name="connsiteX3" fmla="*/ 4712024 w 5646908"/>
                <a:gd name="connsiteY3" fmla="*/ 5293280 h 6130481"/>
                <a:gd name="connsiteX4" fmla="*/ 2547864 w 5646908"/>
                <a:gd name="connsiteY4" fmla="*/ 6130481 h 6130481"/>
                <a:gd name="connsiteX5" fmla="*/ 263223 w 5646908"/>
                <a:gd name="connsiteY5" fmla="*/ 5212325 h 6130481"/>
                <a:gd name="connsiteX6" fmla="*/ 49974 w 5646908"/>
                <a:gd name="connsiteY6" fmla="*/ 4985345 h 6130481"/>
                <a:gd name="connsiteX7" fmla="*/ 0 w 5646908"/>
                <a:gd name="connsiteY7" fmla="*/ 4920618 h 6130481"/>
                <a:gd name="connsiteX8" fmla="*/ 0 w 5646908"/>
                <a:gd name="connsiteY8" fmla="*/ 3760303 h 6130481"/>
                <a:gd name="connsiteX9" fmla="*/ 80488 w 5646908"/>
                <a:gd name="connsiteY9" fmla="*/ 3974159 h 6130481"/>
                <a:gd name="connsiteX10" fmla="*/ 664748 w 5646908"/>
                <a:gd name="connsiteY10" fmla="*/ 4813600 h 6130481"/>
                <a:gd name="connsiteX11" fmla="*/ 2548087 w 5646908"/>
                <a:gd name="connsiteY11" fmla="*/ 5570406 h 6130481"/>
                <a:gd name="connsiteX12" fmla="*/ 3536561 w 5646908"/>
                <a:gd name="connsiteY12" fmla="*/ 5407153 h 6130481"/>
                <a:gd name="connsiteX13" fmla="*/ 4308035 w 5646908"/>
                <a:gd name="connsiteY13" fmla="*/ 4897241 h 6130481"/>
                <a:gd name="connsiteX14" fmla="*/ 4569038 w 5646908"/>
                <a:gd name="connsiteY14" fmla="*/ 4564802 h 6130481"/>
                <a:gd name="connsiteX15" fmla="*/ 4699147 w 5646908"/>
                <a:gd name="connsiteY15" fmla="*/ 4149952 h 6130481"/>
                <a:gd name="connsiteX16" fmla="*/ 5003034 w 5646908"/>
                <a:gd name="connsiteY16" fmla="*/ 3168421 h 6130481"/>
                <a:gd name="connsiteX17" fmla="*/ 4994189 w 5646908"/>
                <a:gd name="connsiteY17" fmla="*/ 2321590 h 6130481"/>
                <a:gd name="connsiteX18" fmla="*/ 4487860 w 5646908"/>
                <a:gd name="connsiteY18" fmla="*/ 1501856 h 6130481"/>
                <a:gd name="connsiteX19" fmla="*/ 3640469 w 5646908"/>
                <a:gd name="connsiteY19" fmla="*/ 808425 h 6130481"/>
                <a:gd name="connsiteX20" fmla="*/ 2616837 w 5646908"/>
                <a:gd name="connsiteY20" fmla="*/ 559851 h 6130481"/>
                <a:gd name="connsiteX21" fmla="*/ 1762952 w 5646908"/>
                <a:gd name="connsiteY21" fmla="*/ 812008 h 6130481"/>
                <a:gd name="connsiteX22" fmla="*/ 939635 w 5646908"/>
                <a:gd name="connsiteY22" fmla="*/ 1502976 h 6130481"/>
                <a:gd name="connsiteX23" fmla="*/ 585250 w 5646908"/>
                <a:gd name="connsiteY23" fmla="*/ 1831049 h 6130481"/>
                <a:gd name="connsiteX24" fmla="*/ 40403 w 5646908"/>
                <a:gd name="connsiteY24" fmla="*/ 2389556 h 6130481"/>
                <a:gd name="connsiteX25" fmla="*/ 0 w 5646908"/>
                <a:gd name="connsiteY25" fmla="*/ 2456747 h 6130481"/>
                <a:gd name="connsiteX26" fmla="*/ 0 w 5646908"/>
                <a:gd name="connsiteY26" fmla="*/ 1601114 h 6130481"/>
                <a:gd name="connsiteX27" fmla="*/ 93200 w 5646908"/>
                <a:gd name="connsiteY27" fmla="*/ 1513741 h 6130481"/>
                <a:gd name="connsiteX28" fmla="*/ 535423 w 5646908"/>
                <a:gd name="connsiteY28" fmla="*/ 1107273 h 6130481"/>
                <a:gd name="connsiteX29" fmla="*/ 2616837 w 5646908"/>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646908" h="6130481">
                  <a:moveTo>
                    <a:pt x="2616837" y="0"/>
                  </a:moveTo>
                  <a:cubicBezTo>
                    <a:pt x="3596241" y="0"/>
                    <a:pt x="4322479" y="463445"/>
                    <a:pt x="4918721" y="1134258"/>
                  </a:cubicBezTo>
                  <a:cubicBezTo>
                    <a:pt x="5416317" y="1694109"/>
                    <a:pt x="5857703" y="2516643"/>
                    <a:pt x="5539036" y="3362353"/>
                  </a:cubicBezTo>
                  <a:cubicBezTo>
                    <a:pt x="5111758" y="4496612"/>
                    <a:pt x="5300763" y="4716633"/>
                    <a:pt x="4712024" y="5293280"/>
                  </a:cubicBezTo>
                  <a:cubicBezTo>
                    <a:pt x="4123284" y="5869926"/>
                    <a:pt x="3446201" y="6130481"/>
                    <a:pt x="2547864" y="6130481"/>
                  </a:cubicBezTo>
                  <a:cubicBezTo>
                    <a:pt x="1657476" y="6130481"/>
                    <a:pt x="850619" y="5780127"/>
                    <a:pt x="263223" y="5212325"/>
                  </a:cubicBezTo>
                  <a:cubicBezTo>
                    <a:pt x="188497" y="5140091"/>
                    <a:pt x="117321" y="5064339"/>
                    <a:pt x="49974" y="4985345"/>
                  </a:cubicBezTo>
                  <a:lnTo>
                    <a:pt x="0" y="4920618"/>
                  </a:lnTo>
                  <a:lnTo>
                    <a:pt x="0" y="3760303"/>
                  </a:lnTo>
                  <a:lnTo>
                    <a:pt x="80488" y="3974159"/>
                  </a:lnTo>
                  <a:cubicBezTo>
                    <a:pt x="217875" y="4289243"/>
                    <a:pt x="414383" y="4571632"/>
                    <a:pt x="664748" y="4813600"/>
                  </a:cubicBezTo>
                  <a:cubicBezTo>
                    <a:pt x="1169734" y="5301566"/>
                    <a:pt x="1838644" y="5570406"/>
                    <a:pt x="2548087" y="5570406"/>
                  </a:cubicBezTo>
                  <a:cubicBezTo>
                    <a:pt x="2928786" y="5570406"/>
                    <a:pt x="3252156" y="5516996"/>
                    <a:pt x="3536561" y="5407153"/>
                  </a:cubicBezTo>
                  <a:cubicBezTo>
                    <a:pt x="3815366" y="5299438"/>
                    <a:pt x="4067747" y="5132603"/>
                    <a:pt x="4308035" y="4897241"/>
                  </a:cubicBezTo>
                  <a:cubicBezTo>
                    <a:pt x="4475095" y="4733653"/>
                    <a:pt x="4533767" y="4637358"/>
                    <a:pt x="4569038" y="4564802"/>
                  </a:cubicBezTo>
                  <a:cubicBezTo>
                    <a:pt x="4619313" y="4461453"/>
                    <a:pt x="4652792" y="4330784"/>
                    <a:pt x="4699147" y="4149952"/>
                  </a:cubicBezTo>
                  <a:cubicBezTo>
                    <a:pt x="4758491" y="3918846"/>
                    <a:pt x="4839558" y="3602194"/>
                    <a:pt x="5003034" y="3168421"/>
                  </a:cubicBezTo>
                  <a:cubicBezTo>
                    <a:pt x="5103024" y="2902940"/>
                    <a:pt x="5100112" y="2626037"/>
                    <a:pt x="4994189" y="2321590"/>
                  </a:cubicBezTo>
                  <a:cubicBezTo>
                    <a:pt x="4900470" y="2052526"/>
                    <a:pt x="4725460" y="1769129"/>
                    <a:pt x="4487860" y="1501856"/>
                  </a:cubicBezTo>
                  <a:cubicBezTo>
                    <a:pt x="4210285" y="1189683"/>
                    <a:pt x="3933047" y="962832"/>
                    <a:pt x="3640469" y="808425"/>
                  </a:cubicBezTo>
                  <a:cubicBezTo>
                    <a:pt x="3323369" y="641141"/>
                    <a:pt x="2988578" y="559851"/>
                    <a:pt x="2616837" y="559851"/>
                  </a:cubicBezTo>
                  <a:cubicBezTo>
                    <a:pt x="2315413" y="559851"/>
                    <a:pt x="2044110" y="640134"/>
                    <a:pt x="1762952" y="812008"/>
                  </a:cubicBezTo>
                  <a:cubicBezTo>
                    <a:pt x="1472838" y="989593"/>
                    <a:pt x="1197167" y="1250707"/>
                    <a:pt x="939635" y="1502976"/>
                  </a:cubicBezTo>
                  <a:cubicBezTo>
                    <a:pt x="819379" y="1620769"/>
                    <a:pt x="700355" y="1727700"/>
                    <a:pt x="585250" y="1831049"/>
                  </a:cubicBezTo>
                  <a:cubicBezTo>
                    <a:pt x="362317" y="2031140"/>
                    <a:pt x="169840" y="2204022"/>
                    <a:pt x="40403" y="2389556"/>
                  </a:cubicBezTo>
                  <a:lnTo>
                    <a:pt x="0" y="2456747"/>
                  </a:lnTo>
                  <a:lnTo>
                    <a:pt x="0" y="1601114"/>
                  </a:lnTo>
                  <a:lnTo>
                    <a:pt x="93200" y="1513741"/>
                  </a:lnTo>
                  <a:cubicBezTo>
                    <a:pt x="237107" y="1383294"/>
                    <a:pt x="388238" y="1251435"/>
                    <a:pt x="535423" y="1107273"/>
                  </a:cubicBezTo>
                  <a:cubicBezTo>
                    <a:pt x="1124050" y="530627"/>
                    <a:pt x="1718500" y="0"/>
                    <a:pt x="2616837" y="0"/>
                  </a:cubicBezTo>
                  <a:close/>
                </a:path>
              </a:pathLst>
            </a:custGeom>
            <a:gradFill>
              <a:gsLst>
                <a:gs pos="2000">
                  <a:schemeClr val="bg1">
                    <a:alpha val="10000"/>
                  </a:schemeClr>
                </a:gs>
                <a:gs pos="54000">
                  <a:schemeClr val="accent6">
                    <a:alpha val="10000"/>
                  </a:schemeClr>
                </a:gs>
                <a:gs pos="100000">
                  <a:schemeClr val="bg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D1E30050-9FC4-4CC7-8C0B-BF5EFD106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176241"/>
              <a:ext cx="5517522" cy="6130481"/>
            </a:xfrm>
            <a:custGeom>
              <a:avLst/>
              <a:gdLst>
                <a:gd name="connsiteX0" fmla="*/ 2549095 w 5517522"/>
                <a:gd name="connsiteY0" fmla="*/ 0 h 6130481"/>
                <a:gd name="connsiteX1" fmla="*/ 4804175 w 5517522"/>
                <a:gd name="connsiteY1" fmla="*/ 1134258 h 6130481"/>
                <a:gd name="connsiteX2" fmla="*/ 5411838 w 5517522"/>
                <a:gd name="connsiteY2" fmla="*/ 3362353 h 6130481"/>
                <a:gd name="connsiteX3" fmla="*/ 4601621 w 5517522"/>
                <a:gd name="connsiteY3" fmla="*/ 5293280 h 6130481"/>
                <a:gd name="connsiteX4" fmla="*/ 2481577 w 5517522"/>
                <a:gd name="connsiteY4" fmla="*/ 6130481 h 6130481"/>
                <a:gd name="connsiteX5" fmla="*/ 243517 w 5517522"/>
                <a:gd name="connsiteY5" fmla="*/ 5212325 h 6130481"/>
                <a:gd name="connsiteX6" fmla="*/ 34587 w 5517522"/>
                <a:gd name="connsiteY6" fmla="*/ 4985345 h 6130481"/>
                <a:gd name="connsiteX7" fmla="*/ 0 w 5517522"/>
                <a:gd name="connsiteY7" fmla="*/ 4939620 h 6130481"/>
                <a:gd name="connsiteX8" fmla="*/ 0 w 5517522"/>
                <a:gd name="connsiteY8" fmla="*/ 3335329 h 6130481"/>
                <a:gd name="connsiteX9" fmla="*/ 17141 w 5517522"/>
                <a:gd name="connsiteY9" fmla="*/ 3448738 h 6130481"/>
                <a:gd name="connsiteX10" fmla="*/ 167489 w 5517522"/>
                <a:gd name="connsiteY10" fmla="*/ 3930490 h 6130481"/>
                <a:gd name="connsiteX11" fmla="*/ 715471 w 5517522"/>
                <a:gd name="connsiteY11" fmla="*/ 4734212 h 6130481"/>
                <a:gd name="connsiteX12" fmla="*/ 2481689 w 5517522"/>
                <a:gd name="connsiteY12" fmla="*/ 5458772 h 6130481"/>
                <a:gd name="connsiteX13" fmla="*/ 4126644 w 5517522"/>
                <a:gd name="connsiteY13" fmla="*/ 4818302 h 6130481"/>
                <a:gd name="connsiteX14" fmla="*/ 4360437 w 5517522"/>
                <a:gd name="connsiteY14" fmla="*/ 4516766 h 6130481"/>
                <a:gd name="connsiteX15" fmla="*/ 4480357 w 5517522"/>
                <a:gd name="connsiteY15" fmla="*/ 4122855 h 6130481"/>
                <a:gd name="connsiteX16" fmla="*/ 4781557 w 5517522"/>
                <a:gd name="connsiteY16" fmla="*/ 3129791 h 6130481"/>
                <a:gd name="connsiteX17" fmla="*/ 4771928 w 5517522"/>
                <a:gd name="connsiteY17" fmla="*/ 2357869 h 6130481"/>
                <a:gd name="connsiteX18" fmla="*/ 4297510 w 5517522"/>
                <a:gd name="connsiteY18" fmla="*/ 1575533 h 6130481"/>
                <a:gd name="connsiteX19" fmla="*/ 3498715 w 5517522"/>
                <a:gd name="connsiteY19" fmla="*/ 907071 h 6130481"/>
                <a:gd name="connsiteX20" fmla="*/ 2549095 w 5517522"/>
                <a:gd name="connsiteY20" fmla="*/ 671821 h 6130481"/>
                <a:gd name="connsiteX21" fmla="*/ 985319 w 5517522"/>
                <a:gd name="connsiteY21" fmla="*/ 1582475 h 6130481"/>
                <a:gd name="connsiteX22" fmla="*/ 634628 w 5517522"/>
                <a:gd name="connsiteY22" fmla="*/ 1913907 h 6130481"/>
                <a:gd name="connsiteX23" fmla="*/ 117662 w 5517522"/>
                <a:gd name="connsiteY23" fmla="*/ 2453044 h 6130481"/>
                <a:gd name="connsiteX24" fmla="*/ 2515 w 5517522"/>
                <a:gd name="connsiteY24" fmla="*/ 2685494 h 6130481"/>
                <a:gd name="connsiteX25" fmla="*/ 0 w 5517522"/>
                <a:gd name="connsiteY25" fmla="*/ 2696965 h 6130481"/>
                <a:gd name="connsiteX26" fmla="*/ 0 w 5517522"/>
                <a:gd name="connsiteY26" fmla="*/ 1587383 h 6130481"/>
                <a:gd name="connsiteX27" fmla="*/ 76951 w 5517522"/>
                <a:gd name="connsiteY27" fmla="*/ 1513741 h 6130481"/>
                <a:gd name="connsiteX28" fmla="*/ 510118 w 5517522"/>
                <a:gd name="connsiteY28" fmla="*/ 1107273 h 6130481"/>
                <a:gd name="connsiteX29" fmla="*/ 2549095 w 5517522"/>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517522" h="6130481">
                  <a:moveTo>
                    <a:pt x="2549095" y="0"/>
                  </a:moveTo>
                  <a:cubicBezTo>
                    <a:pt x="3508568" y="0"/>
                    <a:pt x="4219915" y="463445"/>
                    <a:pt x="4804175" y="1134258"/>
                  </a:cubicBezTo>
                  <a:cubicBezTo>
                    <a:pt x="5291694" y="1694109"/>
                    <a:pt x="5724011" y="2516643"/>
                    <a:pt x="5411838" y="3362353"/>
                  </a:cubicBezTo>
                  <a:cubicBezTo>
                    <a:pt x="4993181" y="4496612"/>
                    <a:pt x="5178268" y="4716633"/>
                    <a:pt x="4601621" y="5293280"/>
                  </a:cubicBezTo>
                  <a:cubicBezTo>
                    <a:pt x="4024863" y="5869926"/>
                    <a:pt x="3361551" y="6130481"/>
                    <a:pt x="2481577" y="6130481"/>
                  </a:cubicBezTo>
                  <a:cubicBezTo>
                    <a:pt x="1609329" y="6130481"/>
                    <a:pt x="818932" y="5780127"/>
                    <a:pt x="243517" y="5212325"/>
                  </a:cubicBezTo>
                  <a:cubicBezTo>
                    <a:pt x="170302" y="5140091"/>
                    <a:pt x="100568" y="5064339"/>
                    <a:pt x="34587" y="4985345"/>
                  </a:cubicBezTo>
                  <a:lnTo>
                    <a:pt x="0" y="4939620"/>
                  </a:lnTo>
                  <a:lnTo>
                    <a:pt x="0" y="3335329"/>
                  </a:lnTo>
                  <a:lnTo>
                    <a:pt x="17141" y="3448738"/>
                  </a:lnTo>
                  <a:cubicBezTo>
                    <a:pt x="50676" y="3613558"/>
                    <a:pt x="100867" y="3774516"/>
                    <a:pt x="167489" y="3930490"/>
                  </a:cubicBezTo>
                  <a:cubicBezTo>
                    <a:pt x="296255" y="4232138"/>
                    <a:pt x="480670" y="4502546"/>
                    <a:pt x="715471" y="4734212"/>
                  </a:cubicBezTo>
                  <a:cubicBezTo>
                    <a:pt x="1188993" y="5201464"/>
                    <a:pt x="1816250" y="5458772"/>
                    <a:pt x="2481689" y="5458772"/>
                  </a:cubicBezTo>
                  <a:cubicBezTo>
                    <a:pt x="3185758" y="5458772"/>
                    <a:pt x="3677755" y="5267191"/>
                    <a:pt x="4126644" y="4818302"/>
                  </a:cubicBezTo>
                  <a:cubicBezTo>
                    <a:pt x="4278363" y="4666583"/>
                    <a:pt x="4329982" y="4580701"/>
                    <a:pt x="4360437" y="4516766"/>
                  </a:cubicBezTo>
                  <a:cubicBezTo>
                    <a:pt x="4404890" y="4423495"/>
                    <a:pt x="4436577" y="4297417"/>
                    <a:pt x="4480357" y="4122855"/>
                  </a:cubicBezTo>
                  <a:cubicBezTo>
                    <a:pt x="4539030" y="3889285"/>
                    <a:pt x="4619425" y="3569275"/>
                    <a:pt x="4781557" y="3129791"/>
                  </a:cubicBezTo>
                  <a:cubicBezTo>
                    <a:pt x="4870238" y="2889503"/>
                    <a:pt x="4867103" y="2637010"/>
                    <a:pt x="4771928" y="2357869"/>
                  </a:cubicBezTo>
                  <a:cubicBezTo>
                    <a:pt x="4684815" y="2102465"/>
                    <a:pt x="4520779" y="1831945"/>
                    <a:pt x="4297510" y="1575533"/>
                  </a:cubicBezTo>
                  <a:cubicBezTo>
                    <a:pt x="4034492" y="1273549"/>
                    <a:pt x="3773266" y="1054983"/>
                    <a:pt x="3498715" y="907071"/>
                  </a:cubicBezTo>
                  <a:cubicBezTo>
                    <a:pt x="3204905" y="748745"/>
                    <a:pt x="2894187" y="671821"/>
                    <a:pt x="2549095" y="671821"/>
                  </a:cubicBezTo>
                  <a:cubicBezTo>
                    <a:pt x="1942553" y="671821"/>
                    <a:pt x="1518298" y="1049273"/>
                    <a:pt x="985319" y="1582475"/>
                  </a:cubicBezTo>
                  <a:cubicBezTo>
                    <a:pt x="865735" y="1702059"/>
                    <a:pt x="748278" y="1809774"/>
                    <a:pt x="634628" y="1913907"/>
                  </a:cubicBezTo>
                  <a:cubicBezTo>
                    <a:pt x="421325" y="2109407"/>
                    <a:pt x="237134" y="2278146"/>
                    <a:pt x="117662" y="2453044"/>
                  </a:cubicBezTo>
                  <a:cubicBezTo>
                    <a:pt x="64756" y="2530415"/>
                    <a:pt x="27022" y="2605799"/>
                    <a:pt x="2515" y="2685494"/>
                  </a:cubicBezTo>
                  <a:lnTo>
                    <a:pt x="0" y="2696965"/>
                  </a:lnTo>
                  <a:lnTo>
                    <a:pt x="0" y="1587383"/>
                  </a:lnTo>
                  <a:lnTo>
                    <a:pt x="76951" y="1513741"/>
                  </a:lnTo>
                  <a:cubicBezTo>
                    <a:pt x="217918" y="1383294"/>
                    <a:pt x="365956" y="1251435"/>
                    <a:pt x="510118" y="1107273"/>
                  </a:cubicBezTo>
                  <a:cubicBezTo>
                    <a:pt x="1086764" y="530627"/>
                    <a:pt x="1669121" y="0"/>
                    <a:pt x="25490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E7E03733-50FD-49A6-B226-40F6A0AD45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76241"/>
              <a:ext cx="5517475" cy="6130481"/>
            </a:xfrm>
            <a:custGeom>
              <a:avLst/>
              <a:gdLst>
                <a:gd name="connsiteX0" fmla="*/ 2549095 w 5517475"/>
                <a:gd name="connsiteY0" fmla="*/ 0 h 6130481"/>
                <a:gd name="connsiteX1" fmla="*/ 4804175 w 5517475"/>
                <a:gd name="connsiteY1" fmla="*/ 1134258 h 6130481"/>
                <a:gd name="connsiteX2" fmla="*/ 5411838 w 5517475"/>
                <a:gd name="connsiteY2" fmla="*/ 3362353 h 6130481"/>
                <a:gd name="connsiteX3" fmla="*/ 4601621 w 5517475"/>
                <a:gd name="connsiteY3" fmla="*/ 5293280 h 6130481"/>
                <a:gd name="connsiteX4" fmla="*/ 2481577 w 5517475"/>
                <a:gd name="connsiteY4" fmla="*/ 6130481 h 6130481"/>
                <a:gd name="connsiteX5" fmla="*/ 243517 w 5517475"/>
                <a:gd name="connsiteY5" fmla="*/ 5212325 h 6130481"/>
                <a:gd name="connsiteX6" fmla="*/ 34587 w 5517475"/>
                <a:gd name="connsiteY6" fmla="*/ 4985345 h 6130481"/>
                <a:gd name="connsiteX7" fmla="*/ 0 w 5517475"/>
                <a:gd name="connsiteY7" fmla="*/ 4939620 h 6130481"/>
                <a:gd name="connsiteX8" fmla="*/ 0 w 5517475"/>
                <a:gd name="connsiteY8" fmla="*/ 3799573 h 6130481"/>
                <a:gd name="connsiteX9" fmla="*/ 64364 w 5517475"/>
                <a:gd name="connsiteY9" fmla="*/ 3974159 h 6130481"/>
                <a:gd name="connsiteX10" fmla="*/ 636644 w 5517475"/>
                <a:gd name="connsiteY10" fmla="*/ 4813600 h 6130481"/>
                <a:gd name="connsiteX11" fmla="*/ 2481577 w 5517475"/>
                <a:gd name="connsiteY11" fmla="*/ 5570406 h 6130481"/>
                <a:gd name="connsiteX12" fmla="*/ 3449896 w 5517475"/>
                <a:gd name="connsiteY12" fmla="*/ 5407153 h 6130481"/>
                <a:gd name="connsiteX13" fmla="*/ 4205695 w 5517475"/>
                <a:gd name="connsiteY13" fmla="*/ 4897241 h 6130481"/>
                <a:gd name="connsiteX14" fmla="*/ 4461434 w 5517475"/>
                <a:gd name="connsiteY14" fmla="*/ 4564802 h 6130481"/>
                <a:gd name="connsiteX15" fmla="*/ 4588969 w 5517475"/>
                <a:gd name="connsiteY15" fmla="*/ 4149952 h 6130481"/>
                <a:gd name="connsiteX16" fmla="*/ 4886585 w 5517475"/>
                <a:gd name="connsiteY16" fmla="*/ 3168421 h 6130481"/>
                <a:gd name="connsiteX17" fmla="*/ 4877964 w 5517475"/>
                <a:gd name="connsiteY17" fmla="*/ 2321590 h 6130481"/>
                <a:gd name="connsiteX18" fmla="*/ 4382048 w 5517475"/>
                <a:gd name="connsiteY18" fmla="*/ 1501856 h 6130481"/>
                <a:gd name="connsiteX19" fmla="*/ 3551900 w 5517475"/>
                <a:gd name="connsiteY19" fmla="*/ 808425 h 6130481"/>
                <a:gd name="connsiteX20" fmla="*/ 2549095 w 5517475"/>
                <a:gd name="connsiteY20" fmla="*/ 559851 h 6130481"/>
                <a:gd name="connsiteX21" fmla="*/ 1712566 w 5517475"/>
                <a:gd name="connsiteY21" fmla="*/ 812008 h 6130481"/>
                <a:gd name="connsiteX22" fmla="*/ 906044 w 5517475"/>
                <a:gd name="connsiteY22" fmla="*/ 1502976 h 6130481"/>
                <a:gd name="connsiteX23" fmla="*/ 558825 w 5517475"/>
                <a:gd name="connsiteY23" fmla="*/ 1831049 h 6130481"/>
                <a:gd name="connsiteX24" fmla="*/ 25063 w 5517475"/>
                <a:gd name="connsiteY24" fmla="*/ 2389556 h 6130481"/>
                <a:gd name="connsiteX25" fmla="*/ 0 w 5517475"/>
                <a:gd name="connsiteY25" fmla="*/ 2432109 h 6130481"/>
                <a:gd name="connsiteX26" fmla="*/ 0 w 5517475"/>
                <a:gd name="connsiteY26" fmla="*/ 1587383 h 6130481"/>
                <a:gd name="connsiteX27" fmla="*/ 76951 w 5517475"/>
                <a:gd name="connsiteY27" fmla="*/ 1513741 h 6130481"/>
                <a:gd name="connsiteX28" fmla="*/ 510118 w 5517475"/>
                <a:gd name="connsiteY28" fmla="*/ 1107273 h 6130481"/>
                <a:gd name="connsiteX29" fmla="*/ 2549095 w 5517475"/>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517475" h="6130481">
                  <a:moveTo>
                    <a:pt x="2549095" y="0"/>
                  </a:moveTo>
                  <a:cubicBezTo>
                    <a:pt x="3508568" y="0"/>
                    <a:pt x="4219915" y="463445"/>
                    <a:pt x="4804175" y="1134258"/>
                  </a:cubicBezTo>
                  <a:cubicBezTo>
                    <a:pt x="5291694" y="1694109"/>
                    <a:pt x="5723899" y="2516643"/>
                    <a:pt x="5411838" y="3362353"/>
                  </a:cubicBezTo>
                  <a:cubicBezTo>
                    <a:pt x="4993181" y="4496612"/>
                    <a:pt x="5178268" y="4716633"/>
                    <a:pt x="4601621" y="5293280"/>
                  </a:cubicBezTo>
                  <a:cubicBezTo>
                    <a:pt x="4024863" y="5869926"/>
                    <a:pt x="3361551" y="6130481"/>
                    <a:pt x="2481577" y="6130481"/>
                  </a:cubicBezTo>
                  <a:cubicBezTo>
                    <a:pt x="1609329" y="6130481"/>
                    <a:pt x="818932" y="5780127"/>
                    <a:pt x="243517" y="5212325"/>
                  </a:cubicBezTo>
                  <a:cubicBezTo>
                    <a:pt x="170302" y="5140091"/>
                    <a:pt x="100568" y="5064339"/>
                    <a:pt x="34587" y="4985345"/>
                  </a:cubicBezTo>
                  <a:lnTo>
                    <a:pt x="0" y="4939620"/>
                  </a:lnTo>
                  <a:lnTo>
                    <a:pt x="0" y="3799573"/>
                  </a:lnTo>
                  <a:lnTo>
                    <a:pt x="64364" y="3974159"/>
                  </a:lnTo>
                  <a:cubicBezTo>
                    <a:pt x="198841" y="4289243"/>
                    <a:pt x="391429" y="4571632"/>
                    <a:pt x="636644" y="4813600"/>
                  </a:cubicBezTo>
                  <a:cubicBezTo>
                    <a:pt x="1131328" y="5301566"/>
                    <a:pt x="1786578" y="5570406"/>
                    <a:pt x="2481577" y="5570406"/>
                  </a:cubicBezTo>
                  <a:cubicBezTo>
                    <a:pt x="2854550" y="5570406"/>
                    <a:pt x="3171314" y="5516996"/>
                    <a:pt x="3449896" y="5407153"/>
                  </a:cubicBezTo>
                  <a:cubicBezTo>
                    <a:pt x="3723103" y="5299438"/>
                    <a:pt x="3970333" y="5132603"/>
                    <a:pt x="4205695" y="4897241"/>
                  </a:cubicBezTo>
                  <a:cubicBezTo>
                    <a:pt x="4369395" y="4733653"/>
                    <a:pt x="4426836" y="4637358"/>
                    <a:pt x="4461434" y="4564802"/>
                  </a:cubicBezTo>
                  <a:cubicBezTo>
                    <a:pt x="4510701" y="4461453"/>
                    <a:pt x="4543509" y="4330784"/>
                    <a:pt x="4588969" y="4149952"/>
                  </a:cubicBezTo>
                  <a:cubicBezTo>
                    <a:pt x="4646969" y="3918846"/>
                    <a:pt x="4726468" y="3602194"/>
                    <a:pt x="4886585" y="3168421"/>
                  </a:cubicBezTo>
                  <a:cubicBezTo>
                    <a:pt x="4984560" y="2902940"/>
                    <a:pt x="4981760" y="2626037"/>
                    <a:pt x="4877964" y="2321590"/>
                  </a:cubicBezTo>
                  <a:cubicBezTo>
                    <a:pt x="4786260" y="2052526"/>
                    <a:pt x="4614834" y="1769129"/>
                    <a:pt x="4382048" y="1501856"/>
                  </a:cubicBezTo>
                  <a:cubicBezTo>
                    <a:pt x="4110072" y="1189683"/>
                    <a:pt x="3838544" y="962832"/>
                    <a:pt x="3551900" y="808425"/>
                  </a:cubicBezTo>
                  <a:cubicBezTo>
                    <a:pt x="3241183" y="641141"/>
                    <a:pt x="2913222" y="559851"/>
                    <a:pt x="2549095" y="559851"/>
                  </a:cubicBezTo>
                  <a:cubicBezTo>
                    <a:pt x="2253830" y="559851"/>
                    <a:pt x="1988013" y="640134"/>
                    <a:pt x="1712566" y="812008"/>
                  </a:cubicBezTo>
                  <a:cubicBezTo>
                    <a:pt x="1428385" y="989593"/>
                    <a:pt x="1158313" y="1250707"/>
                    <a:pt x="906044" y="1502976"/>
                  </a:cubicBezTo>
                  <a:cubicBezTo>
                    <a:pt x="788140" y="1620769"/>
                    <a:pt x="671579" y="1727700"/>
                    <a:pt x="558825" y="1831049"/>
                  </a:cubicBezTo>
                  <a:cubicBezTo>
                    <a:pt x="340371" y="2031140"/>
                    <a:pt x="151813" y="2204022"/>
                    <a:pt x="25063" y="2389556"/>
                  </a:cubicBezTo>
                  <a:lnTo>
                    <a:pt x="0" y="2432109"/>
                  </a:lnTo>
                  <a:lnTo>
                    <a:pt x="0" y="1587383"/>
                  </a:lnTo>
                  <a:lnTo>
                    <a:pt x="76951" y="1513741"/>
                  </a:lnTo>
                  <a:cubicBezTo>
                    <a:pt x="217918" y="1383294"/>
                    <a:pt x="365956" y="1251435"/>
                    <a:pt x="510118" y="1107273"/>
                  </a:cubicBezTo>
                  <a:cubicBezTo>
                    <a:pt x="1086764" y="530627"/>
                    <a:pt x="1669121" y="0"/>
                    <a:pt x="25490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8A614510-A9F4-41B6-B78E-F49E390C7E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0"/>
              <a:ext cx="5646974" cy="6483075"/>
            </a:xfrm>
            <a:custGeom>
              <a:avLst/>
              <a:gdLst>
                <a:gd name="connsiteX0" fmla="*/ 2405773 w 5646974"/>
                <a:gd name="connsiteY0" fmla="*/ 0 h 6483075"/>
                <a:gd name="connsiteX1" fmla="*/ 5646974 w 5646974"/>
                <a:gd name="connsiteY1" fmla="*/ 3241538 h 6483075"/>
                <a:gd name="connsiteX2" fmla="*/ 2405773 w 5646974"/>
                <a:gd name="connsiteY2" fmla="*/ 6483075 h 6483075"/>
                <a:gd name="connsiteX3" fmla="*/ 113897 w 5646974"/>
                <a:gd name="connsiteY3" fmla="*/ 5533666 h 6483075"/>
                <a:gd name="connsiteX4" fmla="*/ 0 w 5646974"/>
                <a:gd name="connsiteY4" fmla="*/ 5408336 h 6483075"/>
                <a:gd name="connsiteX5" fmla="*/ 0 w 5646974"/>
                <a:gd name="connsiteY5" fmla="*/ 4983659 h 6483075"/>
                <a:gd name="connsiteX6" fmla="*/ 155731 w 5646974"/>
                <a:gd name="connsiteY6" fmla="*/ 5176047 h 6483075"/>
                <a:gd name="connsiteX7" fmla="*/ 1093706 w 5646974"/>
                <a:gd name="connsiteY7" fmla="*/ 5866903 h 6483075"/>
                <a:gd name="connsiteX8" fmla="*/ 1639673 w 5646974"/>
                <a:gd name="connsiteY8" fmla="*/ 6059940 h 6483075"/>
                <a:gd name="connsiteX9" fmla="*/ 1709990 w 5646974"/>
                <a:gd name="connsiteY9" fmla="*/ 6076287 h 6483075"/>
                <a:gd name="connsiteX10" fmla="*/ 1780307 w 5646974"/>
                <a:gd name="connsiteY10" fmla="*/ 6091963 h 6483075"/>
                <a:gd name="connsiteX11" fmla="*/ 1851072 w 5646974"/>
                <a:gd name="connsiteY11" fmla="*/ 6105176 h 6483075"/>
                <a:gd name="connsiteX12" fmla="*/ 1886455 w 5646974"/>
                <a:gd name="connsiteY12" fmla="*/ 6111782 h 6483075"/>
                <a:gd name="connsiteX13" fmla="*/ 1921949 w 5646974"/>
                <a:gd name="connsiteY13" fmla="*/ 6117716 h 6483075"/>
                <a:gd name="connsiteX14" fmla="*/ 2064152 w 5646974"/>
                <a:gd name="connsiteY14" fmla="*/ 6137647 h 6483075"/>
                <a:gd name="connsiteX15" fmla="*/ 2206914 w 5646974"/>
                <a:gd name="connsiteY15" fmla="*/ 6151195 h 6483075"/>
                <a:gd name="connsiteX16" fmla="*/ 2350011 w 5646974"/>
                <a:gd name="connsiteY16" fmla="*/ 6158250 h 6483075"/>
                <a:gd name="connsiteX17" fmla="*/ 2493109 w 5646974"/>
                <a:gd name="connsiteY17" fmla="*/ 6159705 h 6483075"/>
                <a:gd name="connsiteX18" fmla="*/ 2781321 w 5646974"/>
                <a:gd name="connsiteY18" fmla="*/ 6147277 h 6483075"/>
                <a:gd name="connsiteX19" fmla="*/ 3345091 w 5646974"/>
                <a:gd name="connsiteY19" fmla="*/ 6060276 h 6483075"/>
                <a:gd name="connsiteX20" fmla="*/ 3878853 w 5646974"/>
                <a:gd name="connsiteY20" fmla="*/ 5871718 h 6483075"/>
                <a:gd name="connsiteX21" fmla="*/ 4367267 w 5646974"/>
                <a:gd name="connsiteY21" fmla="*/ 5573093 h 6483075"/>
                <a:gd name="connsiteX22" fmla="*/ 4424484 w 5646974"/>
                <a:gd name="connsiteY22" fmla="*/ 5528529 h 6483075"/>
                <a:gd name="connsiteX23" fmla="*/ 4481252 w 5646974"/>
                <a:gd name="connsiteY23" fmla="*/ 5483069 h 6483075"/>
                <a:gd name="connsiteX24" fmla="*/ 4536790 w 5646974"/>
                <a:gd name="connsiteY24" fmla="*/ 5435818 h 6483075"/>
                <a:gd name="connsiteX25" fmla="*/ 4591543 w 5646974"/>
                <a:gd name="connsiteY25" fmla="*/ 5387671 h 6483075"/>
                <a:gd name="connsiteX26" fmla="*/ 4794209 w 5646974"/>
                <a:gd name="connsiteY26" fmla="*/ 5181198 h 6483075"/>
                <a:gd name="connsiteX27" fmla="*/ 4956678 w 5646974"/>
                <a:gd name="connsiteY27" fmla="*/ 4945836 h 6483075"/>
                <a:gd name="connsiteX28" fmla="*/ 4989262 w 5646974"/>
                <a:gd name="connsiteY28" fmla="*/ 4881453 h 6483075"/>
                <a:gd name="connsiteX29" fmla="*/ 5017814 w 5646974"/>
                <a:gd name="connsiteY29" fmla="*/ 4814607 h 6483075"/>
                <a:gd name="connsiteX30" fmla="*/ 5044127 w 5646974"/>
                <a:gd name="connsiteY30" fmla="*/ 4746193 h 6483075"/>
                <a:gd name="connsiteX31" fmla="*/ 5068425 w 5646974"/>
                <a:gd name="connsiteY31" fmla="*/ 4676436 h 6483075"/>
                <a:gd name="connsiteX32" fmla="*/ 5154641 w 5646974"/>
                <a:gd name="connsiteY32" fmla="*/ 4390352 h 6483075"/>
                <a:gd name="connsiteX33" fmla="*/ 5196854 w 5646974"/>
                <a:gd name="connsiteY33" fmla="*/ 4246134 h 6483075"/>
                <a:gd name="connsiteX34" fmla="*/ 5240299 w 5646974"/>
                <a:gd name="connsiteY34" fmla="*/ 4102140 h 6483075"/>
                <a:gd name="connsiteX35" fmla="*/ 5432440 w 5646974"/>
                <a:gd name="connsiteY35" fmla="*/ 3532884 h 6483075"/>
                <a:gd name="connsiteX36" fmla="*/ 5528846 w 5646974"/>
                <a:gd name="connsiteY36" fmla="*/ 2951647 h 6483075"/>
                <a:gd name="connsiteX37" fmla="*/ 5495927 w 5646974"/>
                <a:gd name="connsiteY37" fmla="*/ 2658733 h 6483075"/>
                <a:gd name="connsiteX38" fmla="*/ 5480027 w 5646974"/>
                <a:gd name="connsiteY38" fmla="*/ 2586848 h 6483075"/>
                <a:gd name="connsiteX39" fmla="*/ 5461328 w 5646974"/>
                <a:gd name="connsiteY39" fmla="*/ 2515635 h 6483075"/>
                <a:gd name="connsiteX40" fmla="*/ 5439605 w 5646974"/>
                <a:gd name="connsiteY40" fmla="*/ 2445317 h 6483075"/>
                <a:gd name="connsiteX41" fmla="*/ 5415532 w 5646974"/>
                <a:gd name="connsiteY41" fmla="*/ 2375896 h 6483075"/>
                <a:gd name="connsiteX42" fmla="*/ 5144564 w 5646974"/>
                <a:gd name="connsiteY42" fmla="*/ 1857138 h 6483075"/>
                <a:gd name="connsiteX43" fmla="*/ 4774838 w 5646974"/>
                <a:gd name="connsiteY43" fmla="*/ 1405450 h 6483075"/>
                <a:gd name="connsiteX44" fmla="*/ 4345769 w 5646974"/>
                <a:gd name="connsiteY44" fmla="*/ 1012323 h 6483075"/>
                <a:gd name="connsiteX45" fmla="*/ 4115334 w 5646974"/>
                <a:gd name="connsiteY45" fmla="*/ 841344 h 6483075"/>
                <a:gd name="connsiteX46" fmla="*/ 3874038 w 5646974"/>
                <a:gd name="connsiteY46" fmla="*/ 691528 h 6483075"/>
                <a:gd name="connsiteX47" fmla="*/ 3359535 w 5646974"/>
                <a:gd name="connsiteY47" fmla="*/ 468819 h 6483075"/>
                <a:gd name="connsiteX48" fmla="*/ 2811105 w 5646974"/>
                <a:gd name="connsiteY48" fmla="*/ 366031 h 6483075"/>
                <a:gd name="connsiteX49" fmla="*/ 2741124 w 5646974"/>
                <a:gd name="connsiteY49" fmla="*/ 361440 h 6483075"/>
                <a:gd name="connsiteX50" fmla="*/ 2671030 w 5646974"/>
                <a:gd name="connsiteY50" fmla="*/ 358417 h 6483075"/>
                <a:gd name="connsiteX51" fmla="*/ 2600713 w 5646974"/>
                <a:gd name="connsiteY51" fmla="*/ 357521 h 6483075"/>
                <a:gd name="connsiteX52" fmla="*/ 2531739 w 5646974"/>
                <a:gd name="connsiteY52" fmla="*/ 358529 h 6483075"/>
                <a:gd name="connsiteX53" fmla="*/ 2259988 w 5646974"/>
                <a:gd name="connsiteY53" fmla="*/ 385289 h 6483075"/>
                <a:gd name="connsiteX54" fmla="*/ 1740670 w 5646974"/>
                <a:gd name="connsiteY54" fmla="*/ 553917 h 6483075"/>
                <a:gd name="connsiteX55" fmla="*/ 1264124 w 5646974"/>
                <a:gd name="connsiteY55" fmla="*/ 853549 h 6483075"/>
                <a:gd name="connsiteX56" fmla="*/ 823074 w 5646974"/>
                <a:gd name="connsiteY56" fmla="*/ 1234136 h 6483075"/>
                <a:gd name="connsiteX57" fmla="*/ 715694 w 5646974"/>
                <a:gd name="connsiteY57" fmla="*/ 1336252 h 6483075"/>
                <a:gd name="connsiteX58" fmla="*/ 606859 w 5646974"/>
                <a:gd name="connsiteY58" fmla="*/ 1440945 h 6483075"/>
                <a:gd name="connsiteX59" fmla="*/ 382023 w 5646974"/>
                <a:gd name="connsiteY59" fmla="*/ 1646074 h 6483075"/>
                <a:gd name="connsiteX60" fmla="*/ 158531 w 5646974"/>
                <a:gd name="connsiteY60" fmla="*/ 1843813 h 6483075"/>
                <a:gd name="connsiteX61" fmla="*/ 0 w 5646974"/>
                <a:gd name="connsiteY61" fmla="*/ 1991775 h 6483075"/>
                <a:gd name="connsiteX62" fmla="*/ 0 w 5646974"/>
                <a:gd name="connsiteY62" fmla="*/ 1074740 h 6483075"/>
                <a:gd name="connsiteX63" fmla="*/ 113897 w 5646974"/>
                <a:gd name="connsiteY63" fmla="*/ 949410 h 6483075"/>
                <a:gd name="connsiteX64" fmla="*/ 2405773 w 5646974"/>
                <a:gd name="connsiteY64" fmla="*/ 0 h 648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5646974" h="6483075">
                  <a:moveTo>
                    <a:pt x="2405773" y="0"/>
                  </a:moveTo>
                  <a:cubicBezTo>
                    <a:pt x="4195841" y="0"/>
                    <a:pt x="5646974" y="1451246"/>
                    <a:pt x="5646974" y="3241538"/>
                  </a:cubicBezTo>
                  <a:cubicBezTo>
                    <a:pt x="5646974" y="5031830"/>
                    <a:pt x="4195841" y="6483075"/>
                    <a:pt x="2405773" y="6483075"/>
                  </a:cubicBezTo>
                  <a:cubicBezTo>
                    <a:pt x="1510739" y="6483075"/>
                    <a:pt x="700439" y="6120264"/>
                    <a:pt x="113897" y="5533666"/>
                  </a:cubicBezTo>
                  <a:lnTo>
                    <a:pt x="0" y="5408336"/>
                  </a:lnTo>
                  <a:lnTo>
                    <a:pt x="0" y="4983659"/>
                  </a:lnTo>
                  <a:lnTo>
                    <a:pt x="155731" y="5176047"/>
                  </a:lnTo>
                  <a:cubicBezTo>
                    <a:pt x="417742" y="5469073"/>
                    <a:pt x="741224" y="5704211"/>
                    <a:pt x="1093706" y="5866903"/>
                  </a:cubicBezTo>
                  <a:cubicBezTo>
                    <a:pt x="1269947" y="5948418"/>
                    <a:pt x="1453018" y="6013137"/>
                    <a:pt x="1639673" y="6059940"/>
                  </a:cubicBezTo>
                  <a:lnTo>
                    <a:pt x="1709990" y="6076287"/>
                  </a:lnTo>
                  <a:cubicBezTo>
                    <a:pt x="1733504" y="6081550"/>
                    <a:pt x="1756570" y="6088156"/>
                    <a:pt x="1780307" y="6091963"/>
                  </a:cubicBezTo>
                  <a:lnTo>
                    <a:pt x="1851072" y="6105176"/>
                  </a:lnTo>
                  <a:lnTo>
                    <a:pt x="1886455" y="6111782"/>
                  </a:lnTo>
                  <a:cubicBezTo>
                    <a:pt x="1898212" y="6114021"/>
                    <a:pt x="1909969" y="6116373"/>
                    <a:pt x="1921949" y="6117716"/>
                  </a:cubicBezTo>
                  <a:cubicBezTo>
                    <a:pt x="1969425" y="6124323"/>
                    <a:pt x="2016676" y="6131489"/>
                    <a:pt x="2064152" y="6137647"/>
                  </a:cubicBezTo>
                  <a:cubicBezTo>
                    <a:pt x="2111851" y="6141790"/>
                    <a:pt x="2159438" y="6146381"/>
                    <a:pt x="2206914" y="6151195"/>
                  </a:cubicBezTo>
                  <a:lnTo>
                    <a:pt x="2350011" y="6158250"/>
                  </a:lnTo>
                  <a:cubicBezTo>
                    <a:pt x="2397711" y="6159593"/>
                    <a:pt x="2445410" y="6159146"/>
                    <a:pt x="2493109" y="6159705"/>
                  </a:cubicBezTo>
                  <a:cubicBezTo>
                    <a:pt x="2589068" y="6158137"/>
                    <a:pt x="2685922" y="6154666"/>
                    <a:pt x="2781321" y="6147277"/>
                  </a:cubicBezTo>
                  <a:cubicBezTo>
                    <a:pt x="2972566" y="6132944"/>
                    <a:pt x="3161348" y="6105288"/>
                    <a:pt x="3345091" y="6060276"/>
                  </a:cubicBezTo>
                  <a:cubicBezTo>
                    <a:pt x="3528834" y="6015375"/>
                    <a:pt x="3707539" y="5952785"/>
                    <a:pt x="3878853" y="5871718"/>
                  </a:cubicBezTo>
                  <a:cubicBezTo>
                    <a:pt x="4050167" y="5790428"/>
                    <a:pt x="4213084" y="5689318"/>
                    <a:pt x="4367267" y="5573093"/>
                  </a:cubicBezTo>
                  <a:lnTo>
                    <a:pt x="4424484" y="5528529"/>
                  </a:lnTo>
                  <a:cubicBezTo>
                    <a:pt x="4443631" y="5513637"/>
                    <a:pt x="4463113" y="5499193"/>
                    <a:pt x="4481252" y="5483069"/>
                  </a:cubicBezTo>
                  <a:lnTo>
                    <a:pt x="4536790" y="5435818"/>
                  </a:lnTo>
                  <a:cubicBezTo>
                    <a:pt x="4555265" y="5419918"/>
                    <a:pt x="4574188" y="5404466"/>
                    <a:pt x="4591543" y="5387671"/>
                  </a:cubicBezTo>
                  <a:cubicBezTo>
                    <a:pt x="4662980" y="5321944"/>
                    <a:pt x="4733074" y="5254650"/>
                    <a:pt x="4794209" y="5181198"/>
                  </a:cubicBezTo>
                  <a:cubicBezTo>
                    <a:pt x="4857808" y="5109089"/>
                    <a:pt x="4910434" y="5029926"/>
                    <a:pt x="4956678" y="4945836"/>
                  </a:cubicBezTo>
                  <a:cubicBezTo>
                    <a:pt x="4967651" y="4924450"/>
                    <a:pt x="4978624" y="4903064"/>
                    <a:pt x="4989262" y="4881453"/>
                  </a:cubicBezTo>
                  <a:lnTo>
                    <a:pt x="5017814" y="4814607"/>
                  </a:lnTo>
                  <a:cubicBezTo>
                    <a:pt x="5027891" y="4792549"/>
                    <a:pt x="5035393" y="4769035"/>
                    <a:pt x="5044127" y="4746193"/>
                  </a:cubicBezTo>
                  <a:cubicBezTo>
                    <a:pt x="5052636" y="4723128"/>
                    <a:pt x="5061146" y="4700174"/>
                    <a:pt x="5068425" y="4676436"/>
                  </a:cubicBezTo>
                  <a:cubicBezTo>
                    <a:pt x="5099552" y="4582717"/>
                    <a:pt x="5126985" y="4486422"/>
                    <a:pt x="5154641" y="4390352"/>
                  </a:cubicBezTo>
                  <a:lnTo>
                    <a:pt x="5196854" y="4246134"/>
                  </a:lnTo>
                  <a:lnTo>
                    <a:pt x="5240299" y="4102140"/>
                  </a:lnTo>
                  <a:cubicBezTo>
                    <a:pt x="5299195" y="3910560"/>
                    <a:pt x="5364697" y="3721330"/>
                    <a:pt x="5432440" y="3532884"/>
                  </a:cubicBezTo>
                  <a:cubicBezTo>
                    <a:pt x="5500294" y="3346902"/>
                    <a:pt x="5533549" y="3148714"/>
                    <a:pt x="5528846" y="2951647"/>
                  </a:cubicBezTo>
                  <a:cubicBezTo>
                    <a:pt x="5526831" y="2853113"/>
                    <a:pt x="5515409" y="2755027"/>
                    <a:pt x="5495927" y="2658733"/>
                  </a:cubicBezTo>
                  <a:cubicBezTo>
                    <a:pt x="5491112" y="2634659"/>
                    <a:pt x="5486297" y="2610585"/>
                    <a:pt x="5480027" y="2586848"/>
                  </a:cubicBezTo>
                  <a:cubicBezTo>
                    <a:pt x="5474205" y="2562998"/>
                    <a:pt x="5468718" y="2539036"/>
                    <a:pt x="5461328" y="2515635"/>
                  </a:cubicBezTo>
                  <a:cubicBezTo>
                    <a:pt x="5454386" y="2492009"/>
                    <a:pt x="5447668" y="2468495"/>
                    <a:pt x="5439605" y="2445317"/>
                  </a:cubicBezTo>
                  <a:cubicBezTo>
                    <a:pt x="5431879" y="2422028"/>
                    <a:pt x="5424378" y="2398738"/>
                    <a:pt x="5415532" y="2375896"/>
                  </a:cubicBezTo>
                  <a:cubicBezTo>
                    <a:pt x="5347790" y="2191817"/>
                    <a:pt x="5254071" y="2018599"/>
                    <a:pt x="5144564" y="1857138"/>
                  </a:cubicBezTo>
                  <a:cubicBezTo>
                    <a:pt x="5034946" y="1695565"/>
                    <a:pt x="4909762" y="1545301"/>
                    <a:pt x="4774838" y="1405450"/>
                  </a:cubicBezTo>
                  <a:cubicBezTo>
                    <a:pt x="4638907" y="1265040"/>
                    <a:pt x="4496145" y="1132131"/>
                    <a:pt x="4345769" y="1012323"/>
                  </a:cubicBezTo>
                  <a:cubicBezTo>
                    <a:pt x="4270749" y="952195"/>
                    <a:pt x="4194273" y="894642"/>
                    <a:pt x="4115334" y="841344"/>
                  </a:cubicBezTo>
                  <a:cubicBezTo>
                    <a:pt x="4037067" y="787263"/>
                    <a:pt x="3956336" y="737548"/>
                    <a:pt x="3874038" y="691528"/>
                  </a:cubicBezTo>
                  <a:cubicBezTo>
                    <a:pt x="3709554" y="599712"/>
                    <a:pt x="3537792" y="523349"/>
                    <a:pt x="3359535" y="468819"/>
                  </a:cubicBezTo>
                  <a:cubicBezTo>
                    <a:pt x="3181278" y="414514"/>
                    <a:pt x="2997311" y="380699"/>
                    <a:pt x="2811105" y="366031"/>
                  </a:cubicBezTo>
                  <a:cubicBezTo>
                    <a:pt x="2787703" y="364575"/>
                    <a:pt x="2764525" y="362448"/>
                    <a:pt x="2741124" y="361440"/>
                  </a:cubicBezTo>
                  <a:lnTo>
                    <a:pt x="2671030" y="358417"/>
                  </a:lnTo>
                  <a:lnTo>
                    <a:pt x="2600713" y="357521"/>
                  </a:lnTo>
                  <a:cubicBezTo>
                    <a:pt x="2577087" y="356961"/>
                    <a:pt x="2554805" y="358305"/>
                    <a:pt x="2531739" y="358529"/>
                  </a:cubicBezTo>
                  <a:cubicBezTo>
                    <a:pt x="2440259" y="360992"/>
                    <a:pt x="2349564" y="370285"/>
                    <a:pt x="2259988" y="385289"/>
                  </a:cubicBezTo>
                  <a:cubicBezTo>
                    <a:pt x="2080723" y="415521"/>
                    <a:pt x="1906945" y="473634"/>
                    <a:pt x="1740670" y="553917"/>
                  </a:cubicBezTo>
                  <a:cubicBezTo>
                    <a:pt x="1574506" y="634647"/>
                    <a:pt x="1415844" y="737100"/>
                    <a:pt x="1264124" y="853549"/>
                  </a:cubicBezTo>
                  <a:cubicBezTo>
                    <a:pt x="1112181" y="969886"/>
                    <a:pt x="966508" y="1099212"/>
                    <a:pt x="823074" y="1234136"/>
                  </a:cubicBezTo>
                  <a:cubicBezTo>
                    <a:pt x="787131" y="1267951"/>
                    <a:pt x="751413" y="1301990"/>
                    <a:pt x="715694" y="1336252"/>
                  </a:cubicBezTo>
                  <a:lnTo>
                    <a:pt x="606859" y="1440945"/>
                  </a:lnTo>
                  <a:cubicBezTo>
                    <a:pt x="532623" y="1511374"/>
                    <a:pt x="457267" y="1579452"/>
                    <a:pt x="382023" y="1646074"/>
                  </a:cubicBezTo>
                  <a:lnTo>
                    <a:pt x="158531" y="1843813"/>
                  </a:lnTo>
                  <a:lnTo>
                    <a:pt x="0" y="1991775"/>
                  </a:lnTo>
                  <a:lnTo>
                    <a:pt x="0" y="1074740"/>
                  </a:lnTo>
                  <a:lnTo>
                    <a:pt x="113897" y="949410"/>
                  </a:lnTo>
                  <a:cubicBezTo>
                    <a:pt x="700439" y="362812"/>
                    <a:pt x="1510739" y="0"/>
                    <a:pt x="2405773" y="0"/>
                  </a:cubicBezTo>
                  <a:close/>
                </a:path>
              </a:pathLst>
            </a:custGeom>
            <a:gradFill>
              <a:gsLst>
                <a:gs pos="2000">
                  <a:schemeClr val="bg1">
                    <a:alpha val="10000"/>
                  </a:schemeClr>
                </a:gs>
                <a:gs pos="16000">
                  <a:schemeClr val="accent6">
                    <a:alpha val="10000"/>
                  </a:schemeClr>
                </a:gs>
                <a:gs pos="100000">
                  <a:schemeClr val="bg1">
                    <a:alpha val="10000"/>
                  </a:schemeClr>
                </a:gs>
                <a:gs pos="74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tel 1">
            <a:extLst>
              <a:ext uri="{FF2B5EF4-FFF2-40B4-BE49-F238E27FC236}">
                <a16:creationId xmlns:a16="http://schemas.microsoft.com/office/drawing/2014/main" id="{EB1624EC-E067-3E6E-6D4D-0A28EF75A4D1}"/>
              </a:ext>
            </a:extLst>
          </p:cNvPr>
          <p:cNvSpPr>
            <a:spLocks noGrp="1"/>
          </p:cNvSpPr>
          <p:nvPr>
            <p:ph type="title"/>
          </p:nvPr>
        </p:nvSpPr>
        <p:spPr>
          <a:xfrm>
            <a:off x="804672" y="2053641"/>
            <a:ext cx="3669161" cy="2760098"/>
          </a:xfrm>
        </p:spPr>
        <p:txBody>
          <a:bodyPr>
            <a:normAutofit/>
          </a:bodyPr>
          <a:lstStyle/>
          <a:p>
            <a:r>
              <a:rPr lang="nb-NO" sz="4000" b="1">
                <a:solidFill>
                  <a:schemeClr val="tx2"/>
                </a:solidFill>
                <a:latin typeface="Times New Roman" panose="02020603050405020304" pitchFamily="18" charset="0"/>
                <a:cs typeface="Times New Roman" panose="02020603050405020304" pitchFamily="18" charset="0"/>
              </a:rPr>
              <a:t>Profesjon</a:t>
            </a:r>
          </a:p>
        </p:txBody>
      </p:sp>
      <p:sp>
        <p:nvSpPr>
          <p:cNvPr id="3" name="Plassholder for innhold 2">
            <a:extLst>
              <a:ext uri="{FF2B5EF4-FFF2-40B4-BE49-F238E27FC236}">
                <a16:creationId xmlns:a16="http://schemas.microsoft.com/office/drawing/2014/main" id="{69F7D984-999D-59D3-4EB1-F5279A52CEAB}"/>
              </a:ext>
            </a:extLst>
          </p:cNvPr>
          <p:cNvSpPr>
            <a:spLocks noGrp="1"/>
          </p:cNvSpPr>
          <p:nvPr>
            <p:ph idx="1"/>
          </p:nvPr>
        </p:nvSpPr>
        <p:spPr>
          <a:xfrm>
            <a:off x="6090574" y="801866"/>
            <a:ext cx="5306084" cy="5230634"/>
          </a:xfrm>
          <a:noFill/>
          <a:ln>
            <a:noFill/>
          </a:ln>
        </p:spPr>
        <p:txBody>
          <a:bodyPr anchor="ctr">
            <a:normAutofit/>
          </a:bodyPr>
          <a:lstStyle/>
          <a:p>
            <a:pPr marL="0" indent="0">
              <a:buNone/>
            </a:pPr>
            <a:r>
              <a:rPr lang="nb-NO" sz="1800">
                <a:solidFill>
                  <a:schemeClr val="tx2"/>
                </a:solidFill>
                <a:latin typeface="Times New Roman" panose="02020603050405020304" pitchFamily="18" charset="0"/>
                <a:ea typeface="Aptos" panose="020B0004020202020204" pitchFamily="34" charset="0"/>
                <a:cs typeface="Times New Roman" panose="02020603050405020304" pitchFamily="18" charset="0"/>
              </a:rPr>
              <a:t>- Sosiologiske definisjonen</a:t>
            </a:r>
          </a:p>
          <a:p>
            <a:pPr marL="0" indent="0">
              <a:buNone/>
            </a:pPr>
            <a:r>
              <a:rPr lang="nb-NO" sz="1800" i="1">
                <a:solidFill>
                  <a:schemeClr val="tx2"/>
                </a:solidFill>
                <a:latin typeface="Times New Roman" panose="02020603050405020304" pitchFamily="18" charset="0"/>
                <a:ea typeface="Aptos" panose="020B0004020202020204" pitchFamily="34" charset="0"/>
                <a:cs typeface="Times New Roman" panose="02020603050405020304" pitchFamily="18" charset="0"/>
              </a:rPr>
              <a:t>	- Pr</a:t>
            </a:r>
            <a:r>
              <a:rPr lang="nb-NO" sz="1800" i="1">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ofesjoner består av yrkesgrupper som utfører visse spesialiserte oppgaver for andre, fordi de har skaffet seg en høyt spesialisert kompetanse, fått tillit og dermed et selvstendig ansvar. </a:t>
            </a:r>
            <a:r>
              <a:rPr lang="nb-NO" sz="180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(Imsen, 2021, s. 81) </a:t>
            </a:r>
            <a:endParaRPr lang="nb-NO" sz="1800" i="1">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endParaRPr>
          </a:p>
          <a:p>
            <a:pPr>
              <a:buFontTx/>
              <a:buChar char="-"/>
            </a:pPr>
            <a:r>
              <a:rPr lang="nb-NO" sz="1800">
                <a:solidFill>
                  <a:schemeClr val="tx2"/>
                </a:solidFill>
                <a:latin typeface="Times New Roman" panose="02020603050405020304" pitchFamily="18" charset="0"/>
                <a:cs typeface="Times New Roman" panose="02020603050405020304" pitchFamily="18" charset="0"/>
              </a:rPr>
              <a:t>Talcott Parsons</a:t>
            </a:r>
          </a:p>
          <a:p>
            <a:pPr>
              <a:buFontTx/>
              <a:buChar char="-"/>
            </a:pPr>
            <a:r>
              <a:rPr lang="nb-NO" sz="1800">
                <a:solidFill>
                  <a:schemeClr val="tx2"/>
                </a:solidFill>
                <a:latin typeface="Times New Roman" panose="02020603050405020304" pitchFamily="18" charset="0"/>
                <a:cs typeface="Times New Roman" panose="02020603050405020304" pitchFamily="18" charset="0"/>
              </a:rPr>
              <a:t>Spesialkompetanse</a:t>
            </a:r>
          </a:p>
          <a:p>
            <a:pPr>
              <a:buFontTx/>
              <a:buChar char="-"/>
            </a:pPr>
            <a:endParaRPr lang="nb-NO" sz="180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9945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073D4517-38A7-3D04-92A8-05CBD6778D06}"/>
              </a:ext>
            </a:extLst>
          </p:cNvPr>
          <p:cNvSpPr/>
          <p:nvPr/>
        </p:nvSpPr>
        <p:spPr>
          <a:xfrm>
            <a:off x="0" y="-143934"/>
            <a:ext cx="4080933" cy="2396067"/>
          </a:xfrm>
          <a:prstGeom prst="rect">
            <a:avLst/>
          </a:prstGeom>
          <a:solidFill>
            <a:schemeClr val="accent5">
              <a:lumMod val="20000"/>
              <a:lumOff val="80000"/>
            </a:schemeClr>
          </a:solidFill>
          <a:ln>
            <a:solidFill>
              <a:schemeClr val="accent5">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b-NO" sz="3600" b="1" dirty="0">
                <a:solidFill>
                  <a:schemeClr val="tx1"/>
                </a:solidFill>
                <a:latin typeface="Times New Roman" panose="02020603050405020304" pitchFamily="18" charset="0"/>
                <a:cs typeface="Times New Roman" panose="02020603050405020304" pitchFamily="18" charset="0"/>
              </a:rPr>
              <a:t>Tillit</a:t>
            </a:r>
          </a:p>
        </p:txBody>
      </p:sp>
      <p:sp>
        <p:nvSpPr>
          <p:cNvPr id="5" name="Rektangel 4">
            <a:extLst>
              <a:ext uri="{FF2B5EF4-FFF2-40B4-BE49-F238E27FC236}">
                <a16:creationId xmlns:a16="http://schemas.microsoft.com/office/drawing/2014/main" id="{989A5FB9-6E63-7329-9400-A91CC40A7C74}"/>
              </a:ext>
            </a:extLst>
          </p:cNvPr>
          <p:cNvSpPr/>
          <p:nvPr/>
        </p:nvSpPr>
        <p:spPr>
          <a:xfrm>
            <a:off x="0" y="2230966"/>
            <a:ext cx="4080933" cy="2396067"/>
          </a:xfrm>
          <a:prstGeom prst="rect">
            <a:avLst/>
          </a:prstGeom>
          <a:solidFill>
            <a:schemeClr val="accent4">
              <a:lumMod val="20000"/>
              <a:lumOff val="80000"/>
            </a:schemeClr>
          </a:solidFill>
          <a:ln>
            <a:solidFill>
              <a:schemeClr val="accent2">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b-NO" sz="3600" b="1" dirty="0">
                <a:solidFill>
                  <a:schemeClr val="tx1"/>
                </a:solidFill>
                <a:latin typeface="Times New Roman" panose="02020603050405020304" pitchFamily="18" charset="0"/>
                <a:cs typeface="Times New Roman" panose="02020603050405020304" pitchFamily="18" charset="0"/>
              </a:rPr>
              <a:t>Ansvar</a:t>
            </a:r>
          </a:p>
        </p:txBody>
      </p:sp>
      <p:sp>
        <p:nvSpPr>
          <p:cNvPr id="6" name="Rektangel 5">
            <a:extLst>
              <a:ext uri="{FF2B5EF4-FFF2-40B4-BE49-F238E27FC236}">
                <a16:creationId xmlns:a16="http://schemas.microsoft.com/office/drawing/2014/main" id="{F9973432-CBF0-A3CC-3697-E926A04F66A6}"/>
              </a:ext>
            </a:extLst>
          </p:cNvPr>
          <p:cNvSpPr/>
          <p:nvPr/>
        </p:nvSpPr>
        <p:spPr>
          <a:xfrm>
            <a:off x="-1" y="4627033"/>
            <a:ext cx="4080933" cy="2396067"/>
          </a:xfrm>
          <a:prstGeom prst="rect">
            <a:avLst/>
          </a:prstGeom>
          <a:solidFill>
            <a:schemeClr val="accent6">
              <a:lumMod val="20000"/>
              <a:lumOff val="80000"/>
            </a:schemeClr>
          </a:solidFill>
          <a:ln>
            <a:solidFill>
              <a:schemeClr val="accent6">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b-NO" sz="3600" b="1" dirty="0">
                <a:solidFill>
                  <a:schemeClr val="tx1"/>
                </a:solidFill>
                <a:latin typeface="Times New Roman" panose="02020603050405020304" pitchFamily="18" charset="0"/>
                <a:cs typeface="Times New Roman" panose="02020603050405020304" pitchFamily="18" charset="0"/>
              </a:rPr>
              <a:t>Krav</a:t>
            </a:r>
          </a:p>
        </p:txBody>
      </p:sp>
      <p:sp>
        <p:nvSpPr>
          <p:cNvPr id="7" name="TekstSylinder 6">
            <a:extLst>
              <a:ext uri="{FF2B5EF4-FFF2-40B4-BE49-F238E27FC236}">
                <a16:creationId xmlns:a16="http://schemas.microsoft.com/office/drawing/2014/main" id="{AC5BACD0-F95C-68DF-F888-33FA06747BDB}"/>
              </a:ext>
            </a:extLst>
          </p:cNvPr>
          <p:cNvSpPr txBox="1"/>
          <p:nvPr/>
        </p:nvSpPr>
        <p:spPr>
          <a:xfrm>
            <a:off x="4080932" y="4970608"/>
            <a:ext cx="4589732" cy="1754326"/>
          </a:xfrm>
          <a:prstGeom prst="rect">
            <a:avLst/>
          </a:prstGeom>
          <a:noFill/>
        </p:spPr>
        <p:txBody>
          <a:bodyPr wrap="square" rtlCol="0">
            <a:spAutoFit/>
          </a:bodyPr>
          <a:lstStyle/>
          <a:p>
            <a:pPr marL="285750" indent="-285750">
              <a:buFontTx/>
              <a:buChar char="-"/>
            </a:pPr>
            <a:r>
              <a:rPr lang="nb-NO" b="1" dirty="0">
                <a:latin typeface="Times New Roman" panose="02020603050405020304" pitchFamily="18" charset="0"/>
                <a:cs typeface="Times New Roman" panose="02020603050405020304" pitchFamily="18" charset="0"/>
              </a:rPr>
              <a:t>Formelle og uformelle</a:t>
            </a:r>
          </a:p>
          <a:p>
            <a:pPr marL="285750" indent="-285750">
              <a:buFontTx/>
              <a:buChar char="-"/>
            </a:pPr>
            <a:r>
              <a:rPr lang="nb-NO" b="1" dirty="0">
                <a:latin typeface="Times New Roman" panose="02020603050405020304" pitchFamily="18" charset="0"/>
                <a:cs typeface="Times New Roman" panose="02020603050405020304" pitchFamily="18" charset="0"/>
              </a:rPr>
              <a:t>Politikere, stat, foreldre, medborgere</a:t>
            </a:r>
          </a:p>
          <a:p>
            <a:pPr marL="285750" indent="-285750">
              <a:buFontTx/>
              <a:buChar char="-"/>
            </a:pPr>
            <a:r>
              <a:rPr lang="nb-NO" b="1" dirty="0">
                <a:latin typeface="Times New Roman" panose="02020603050405020304" pitchFamily="18" charset="0"/>
                <a:cs typeface="Times New Roman" panose="02020603050405020304" pitchFamily="18" charset="0"/>
              </a:rPr>
              <a:t>Styringsdokumenter</a:t>
            </a:r>
            <a:r>
              <a:rPr lang="nb-NO" dirty="0">
                <a:latin typeface="Times New Roman" panose="02020603050405020304" pitchFamily="18" charset="0"/>
                <a:cs typeface="Times New Roman" panose="02020603050405020304" pitchFamily="18" charset="0"/>
              </a:rPr>
              <a:t>:</a:t>
            </a:r>
          </a:p>
          <a:p>
            <a:r>
              <a:rPr lang="nb-NO" dirty="0">
                <a:latin typeface="Times New Roman" panose="02020603050405020304" pitchFamily="18" charset="0"/>
                <a:cs typeface="Times New Roman" panose="02020603050405020304" pitchFamily="18" charset="0"/>
              </a:rPr>
              <a:t>	- Opplæringsloven</a:t>
            </a:r>
          </a:p>
          <a:p>
            <a:r>
              <a:rPr lang="nb-NO" dirty="0">
                <a:latin typeface="Times New Roman" panose="02020603050405020304" pitchFamily="18" charset="0"/>
                <a:cs typeface="Times New Roman" panose="02020603050405020304" pitchFamily="18" charset="0"/>
              </a:rPr>
              <a:t>	- Læreplanen</a:t>
            </a:r>
          </a:p>
          <a:p>
            <a:endParaRPr lang="nb-NO" dirty="0"/>
          </a:p>
        </p:txBody>
      </p:sp>
      <p:sp>
        <p:nvSpPr>
          <p:cNvPr id="8" name="TekstSylinder 7">
            <a:extLst>
              <a:ext uri="{FF2B5EF4-FFF2-40B4-BE49-F238E27FC236}">
                <a16:creationId xmlns:a16="http://schemas.microsoft.com/office/drawing/2014/main" id="{E7CDE1F7-08F0-00D9-E00C-A53250173634}"/>
              </a:ext>
            </a:extLst>
          </p:cNvPr>
          <p:cNvSpPr txBox="1"/>
          <p:nvPr/>
        </p:nvSpPr>
        <p:spPr>
          <a:xfrm>
            <a:off x="4080932" y="3242039"/>
            <a:ext cx="3198805" cy="369332"/>
          </a:xfrm>
          <a:prstGeom prst="rect">
            <a:avLst/>
          </a:prstGeom>
          <a:noFill/>
        </p:spPr>
        <p:txBody>
          <a:bodyPr wrap="square" rtlCol="0">
            <a:spAutoFit/>
          </a:bodyPr>
          <a:lstStyle/>
          <a:p>
            <a:pPr marL="285750" indent="-285750">
              <a:buFontTx/>
              <a:buChar char="-"/>
            </a:pPr>
            <a:r>
              <a:rPr lang="nb-NO" b="1" dirty="0">
                <a:latin typeface="Times New Roman" panose="02020603050405020304" pitchFamily="18" charset="0"/>
                <a:cs typeface="Times New Roman" panose="02020603050405020304" pitchFamily="18" charset="0"/>
              </a:rPr>
              <a:t>Forventninger</a:t>
            </a:r>
          </a:p>
        </p:txBody>
      </p:sp>
      <p:sp>
        <p:nvSpPr>
          <p:cNvPr id="9" name="TekstSylinder 8">
            <a:extLst>
              <a:ext uri="{FF2B5EF4-FFF2-40B4-BE49-F238E27FC236}">
                <a16:creationId xmlns:a16="http://schemas.microsoft.com/office/drawing/2014/main" id="{61320A29-8794-B3F2-3850-6CD554540C12}"/>
              </a:ext>
            </a:extLst>
          </p:cNvPr>
          <p:cNvSpPr txBox="1"/>
          <p:nvPr/>
        </p:nvSpPr>
        <p:spPr>
          <a:xfrm>
            <a:off x="4206240" y="869433"/>
            <a:ext cx="3198805" cy="369332"/>
          </a:xfrm>
          <a:prstGeom prst="rect">
            <a:avLst/>
          </a:prstGeom>
          <a:noFill/>
        </p:spPr>
        <p:txBody>
          <a:bodyPr wrap="square" rtlCol="0">
            <a:spAutoFit/>
          </a:bodyPr>
          <a:lstStyle/>
          <a:p>
            <a:r>
              <a:rPr lang="nb-NO" b="1" dirty="0">
                <a:latin typeface="Times New Roman" panose="02020603050405020304" pitchFamily="18" charset="0"/>
                <a:cs typeface="Times New Roman" panose="02020603050405020304" pitchFamily="18" charset="0"/>
              </a:rPr>
              <a:t>- Faglært</a:t>
            </a:r>
          </a:p>
        </p:txBody>
      </p:sp>
    </p:spTree>
    <p:extLst>
      <p:ext uri="{BB962C8B-B14F-4D97-AF65-F5344CB8AC3E}">
        <p14:creationId xmlns:p14="http://schemas.microsoft.com/office/powerpoint/2010/main" val="2617822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tel 1">
            <a:extLst>
              <a:ext uri="{FF2B5EF4-FFF2-40B4-BE49-F238E27FC236}">
                <a16:creationId xmlns:a16="http://schemas.microsoft.com/office/drawing/2014/main" id="{2E353E10-1EA9-A013-8FFF-960C08A671D7}"/>
              </a:ext>
            </a:extLst>
          </p:cNvPr>
          <p:cNvSpPr>
            <a:spLocks noGrp="1"/>
          </p:cNvSpPr>
          <p:nvPr>
            <p:ph type="title"/>
          </p:nvPr>
        </p:nvSpPr>
        <p:spPr>
          <a:xfrm>
            <a:off x="804672" y="1243013"/>
            <a:ext cx="3855720" cy="4371974"/>
          </a:xfrm>
        </p:spPr>
        <p:txBody>
          <a:bodyPr>
            <a:normAutofit/>
          </a:bodyPr>
          <a:lstStyle/>
          <a:p>
            <a:r>
              <a:rPr lang="nb-NO" sz="3600" b="1">
                <a:solidFill>
                  <a:schemeClr val="tx2"/>
                </a:solidFill>
                <a:latin typeface="Times New Roman" panose="02020603050405020304" pitchFamily="18" charset="0"/>
                <a:cs typeface="Times New Roman" panose="02020603050405020304" pitchFamily="18" charset="0"/>
              </a:rPr>
              <a:t>Å lære å lære</a:t>
            </a:r>
          </a:p>
        </p:txBody>
      </p:sp>
      <p:grpSp>
        <p:nvGrpSpPr>
          <p:cNvPr id="26" name="Group 25">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27" name="Freeform: Shape 26">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1" name="Plassholder for innhold 2">
            <a:extLst>
              <a:ext uri="{FF2B5EF4-FFF2-40B4-BE49-F238E27FC236}">
                <a16:creationId xmlns:a16="http://schemas.microsoft.com/office/drawing/2014/main" id="{AE63443B-553C-419D-EE74-64E3E305E5CA}"/>
              </a:ext>
            </a:extLst>
          </p:cNvPr>
          <p:cNvSpPr>
            <a:spLocks noGrp="1"/>
          </p:cNvSpPr>
          <p:nvPr>
            <p:ph idx="1"/>
          </p:nvPr>
        </p:nvSpPr>
        <p:spPr>
          <a:xfrm>
            <a:off x="6632812" y="1032987"/>
            <a:ext cx="4919108" cy="4792027"/>
          </a:xfrm>
        </p:spPr>
        <p:txBody>
          <a:bodyPr anchor="ctr">
            <a:normAutofit/>
          </a:bodyPr>
          <a:lstStyle/>
          <a:p>
            <a:pPr>
              <a:buFontTx/>
              <a:buChar char="-"/>
            </a:pPr>
            <a:r>
              <a:rPr lang="nb-NO" sz="2000">
                <a:solidFill>
                  <a:schemeClr val="tx2"/>
                </a:solidFill>
                <a:latin typeface="Times New Roman" panose="02020603050405020304" pitchFamily="18" charset="0"/>
                <a:cs typeface="Times New Roman" panose="02020603050405020304" pitchFamily="18" charset="0"/>
              </a:rPr>
              <a:t>Reflektere</a:t>
            </a:r>
          </a:p>
          <a:p>
            <a:pPr>
              <a:buFontTx/>
              <a:buChar char="-"/>
            </a:pPr>
            <a:r>
              <a:rPr lang="nb-NO" sz="2000">
                <a:solidFill>
                  <a:schemeClr val="tx2"/>
                </a:solidFill>
                <a:latin typeface="Times New Roman" panose="02020603050405020304" pitchFamily="18" charset="0"/>
                <a:cs typeface="Times New Roman" panose="02020603050405020304" pitchFamily="18" charset="0"/>
              </a:rPr>
              <a:t>Læringsprosesser</a:t>
            </a:r>
          </a:p>
          <a:p>
            <a:pPr>
              <a:buFontTx/>
              <a:buChar char="-"/>
            </a:pPr>
            <a:r>
              <a:rPr lang="nb-NO" sz="2000">
                <a:solidFill>
                  <a:schemeClr val="tx2"/>
                </a:solidFill>
                <a:latin typeface="Times New Roman" panose="02020603050405020304" pitchFamily="18" charset="0"/>
                <a:cs typeface="Times New Roman" panose="02020603050405020304" pitchFamily="18" charset="0"/>
              </a:rPr>
              <a:t>Lære om egen læring</a:t>
            </a:r>
          </a:p>
          <a:p>
            <a:pPr>
              <a:buFontTx/>
              <a:buChar char="-"/>
            </a:pPr>
            <a:endParaRPr lang="nb-NO" sz="200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3705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6B92FAF7-0AD3-4B47-9111-D0E9CD79E2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D6A77139-BADB-4B2C-BD41-B67A4D37D75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55526" y="2227167"/>
            <a:ext cx="4336168" cy="4630834"/>
            <a:chOff x="7855526" y="2145638"/>
            <a:chExt cx="4336168" cy="4630834"/>
          </a:xfr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p:grpSpPr>
        <p:sp useBgFill="1">
          <p:nvSpPr>
            <p:cNvPr id="15" name="Freeform: Shape 14">
              <a:extLst>
                <a:ext uri="{FF2B5EF4-FFF2-40B4-BE49-F238E27FC236}">
                  <a16:creationId xmlns:a16="http://schemas.microsoft.com/office/drawing/2014/main" id="{DAC7B25D-E1A6-459A-B45A-1912B0CD95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5903" y="2463723"/>
              <a:ext cx="4315791" cy="4312749"/>
            </a:xfrm>
            <a:custGeom>
              <a:avLst/>
              <a:gdLst>
                <a:gd name="connsiteX0" fmla="*/ 2987009 w 4315791"/>
                <a:gd name="connsiteY0" fmla="*/ 0 h 4312749"/>
                <a:gd name="connsiteX1" fmla="*/ 4136908 w 4315791"/>
                <a:gd name="connsiteY1" fmla="*/ 333995 h 4312749"/>
                <a:gd name="connsiteX2" fmla="*/ 4315791 w 4315791"/>
                <a:gd name="connsiteY2" fmla="*/ 445229 h 4312749"/>
                <a:gd name="connsiteX3" fmla="*/ 4315791 w 4315791"/>
                <a:gd name="connsiteY3" fmla="*/ 1208150 h 4312749"/>
                <a:gd name="connsiteX4" fmla="*/ 4145996 w 4315791"/>
                <a:gd name="connsiteY4" fmla="*/ 1085198 h 4312749"/>
                <a:gd name="connsiteX5" fmla="*/ 3631470 w 4315791"/>
                <a:gd name="connsiteY5" fmla="*/ 767158 h 4312749"/>
                <a:gd name="connsiteX6" fmla="*/ 2987009 w 4315791"/>
                <a:gd name="connsiteY6" fmla="*/ 611504 h 4312749"/>
                <a:gd name="connsiteX7" fmla="*/ 1985110 w 4315791"/>
                <a:gd name="connsiteY7" fmla="*/ 855943 h 4312749"/>
                <a:gd name="connsiteX8" fmla="*/ 1223061 w 4315791"/>
                <a:gd name="connsiteY8" fmla="*/ 1585590 h 4312749"/>
                <a:gd name="connsiteX9" fmla="*/ 1023311 w 4315791"/>
                <a:gd name="connsiteY9" fmla="*/ 1849089 h 4312749"/>
                <a:gd name="connsiteX10" fmla="*/ 652067 w 4315791"/>
                <a:gd name="connsiteY10" fmla="*/ 2610233 h 4312749"/>
                <a:gd name="connsiteX11" fmla="*/ 876921 w 4315791"/>
                <a:gd name="connsiteY11" fmla="*/ 3447930 h 4312749"/>
                <a:gd name="connsiteX12" fmla="*/ 1504428 w 4315791"/>
                <a:gd name="connsiteY12" fmla="*/ 4177169 h 4312749"/>
                <a:gd name="connsiteX13" fmla="*/ 1689053 w 4315791"/>
                <a:gd name="connsiteY13" fmla="*/ 4312749 h 4312749"/>
                <a:gd name="connsiteX14" fmla="*/ 729636 w 4315791"/>
                <a:gd name="connsiteY14" fmla="*/ 4312749 h 4312749"/>
                <a:gd name="connsiteX15" fmla="*/ 638463 w 4315791"/>
                <a:gd name="connsiteY15" fmla="*/ 4216521 h 4312749"/>
                <a:gd name="connsiteX16" fmla="*/ 0 w 4315791"/>
                <a:gd name="connsiteY16" fmla="*/ 2610335 h 4312749"/>
                <a:gd name="connsiteX17" fmla="*/ 683474 w 4315791"/>
                <a:gd name="connsiteY17" fmla="*/ 1242376 h 4312749"/>
                <a:gd name="connsiteX18" fmla="*/ 2987009 w 4315791"/>
                <a:gd name="connsiteY18" fmla="*/ 0 h 4312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315791" h="4312749">
                  <a:moveTo>
                    <a:pt x="2987009" y="0"/>
                  </a:moveTo>
                  <a:cubicBezTo>
                    <a:pt x="3434423" y="0"/>
                    <a:pt x="3798884" y="137413"/>
                    <a:pt x="4136908" y="333995"/>
                  </a:cubicBezTo>
                  <a:lnTo>
                    <a:pt x="4315791" y="445229"/>
                  </a:lnTo>
                  <a:lnTo>
                    <a:pt x="4315791" y="1208150"/>
                  </a:lnTo>
                  <a:lnTo>
                    <a:pt x="4145996" y="1085198"/>
                  </a:lnTo>
                  <a:cubicBezTo>
                    <a:pt x="3968282" y="958859"/>
                    <a:pt x="3800518" y="848961"/>
                    <a:pt x="3631470" y="767158"/>
                  </a:cubicBezTo>
                  <a:cubicBezTo>
                    <a:pt x="3411941" y="660943"/>
                    <a:pt x="3207191" y="611504"/>
                    <a:pt x="2987009" y="611504"/>
                  </a:cubicBezTo>
                  <a:cubicBezTo>
                    <a:pt x="2599030" y="611504"/>
                    <a:pt x="2271258" y="691421"/>
                    <a:pt x="1985110" y="855943"/>
                  </a:cubicBezTo>
                  <a:cubicBezTo>
                    <a:pt x="1715153" y="1011087"/>
                    <a:pt x="1465955" y="1249819"/>
                    <a:pt x="1223061" y="1585590"/>
                  </a:cubicBezTo>
                  <a:cubicBezTo>
                    <a:pt x="1154375" y="1680490"/>
                    <a:pt x="1087756" y="1766217"/>
                    <a:pt x="1023311" y="1849089"/>
                  </a:cubicBezTo>
                  <a:cubicBezTo>
                    <a:pt x="765853" y="2180172"/>
                    <a:pt x="652067" y="2338069"/>
                    <a:pt x="652067" y="2610233"/>
                  </a:cubicBezTo>
                  <a:cubicBezTo>
                    <a:pt x="652067" y="2895038"/>
                    <a:pt x="727707" y="3176887"/>
                    <a:pt x="876921" y="3447930"/>
                  </a:cubicBezTo>
                  <a:cubicBezTo>
                    <a:pt x="1022224" y="3711838"/>
                    <a:pt x="1239145" y="3964023"/>
                    <a:pt x="1504428" y="4177169"/>
                  </a:cubicBezTo>
                  <a:lnTo>
                    <a:pt x="1689053" y="4312749"/>
                  </a:lnTo>
                  <a:lnTo>
                    <a:pt x="729636" y="4312749"/>
                  </a:lnTo>
                  <a:lnTo>
                    <a:pt x="638463" y="4216521"/>
                  </a:lnTo>
                  <a:cubicBezTo>
                    <a:pt x="243716" y="3758034"/>
                    <a:pt x="0" y="3205314"/>
                    <a:pt x="0" y="2610335"/>
                  </a:cubicBezTo>
                  <a:cubicBezTo>
                    <a:pt x="0" y="2015344"/>
                    <a:pt x="351790" y="1700877"/>
                    <a:pt x="683474" y="1242376"/>
                  </a:cubicBezTo>
                  <a:cubicBezTo>
                    <a:pt x="1236211" y="478174"/>
                    <a:pt x="1925445" y="0"/>
                    <a:pt x="298700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6" name="Freeform: Shape 15">
              <a:extLst>
                <a:ext uri="{FF2B5EF4-FFF2-40B4-BE49-F238E27FC236}">
                  <a16:creationId xmlns:a16="http://schemas.microsoft.com/office/drawing/2014/main" id="{920A7C7E-00F6-490C-A8E7-5167EA6A4B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5903" y="2463723"/>
              <a:ext cx="4315791" cy="4312749"/>
            </a:xfrm>
            <a:custGeom>
              <a:avLst/>
              <a:gdLst>
                <a:gd name="connsiteX0" fmla="*/ 2987009 w 4315791"/>
                <a:gd name="connsiteY0" fmla="*/ 0 h 4312749"/>
                <a:gd name="connsiteX1" fmla="*/ 4136908 w 4315791"/>
                <a:gd name="connsiteY1" fmla="*/ 333995 h 4312749"/>
                <a:gd name="connsiteX2" fmla="*/ 4315791 w 4315791"/>
                <a:gd name="connsiteY2" fmla="*/ 445229 h 4312749"/>
                <a:gd name="connsiteX3" fmla="*/ 4315791 w 4315791"/>
                <a:gd name="connsiteY3" fmla="*/ 1079495 h 4312749"/>
                <a:gd name="connsiteX4" fmla="*/ 4206793 w 4315791"/>
                <a:gd name="connsiteY4" fmla="*/ 1000737 h 4312749"/>
                <a:gd name="connsiteX5" fmla="*/ 2987119 w 4315791"/>
                <a:gd name="connsiteY5" fmla="*/ 509571 h 4312749"/>
                <a:gd name="connsiteX6" fmla="*/ 1133184 w 4315791"/>
                <a:gd name="connsiteY6" fmla="*/ 1528405 h 4312749"/>
                <a:gd name="connsiteX7" fmla="*/ 935607 w 4315791"/>
                <a:gd name="connsiteY7" fmla="*/ 1789050 h 4312749"/>
                <a:gd name="connsiteX8" fmla="*/ 543498 w 4315791"/>
                <a:gd name="connsiteY8" fmla="*/ 2610233 h 4312749"/>
                <a:gd name="connsiteX9" fmla="*/ 780416 w 4315791"/>
                <a:gd name="connsiteY9" fmla="*/ 3494616 h 4312749"/>
                <a:gd name="connsiteX10" fmla="*/ 1433786 w 4315791"/>
                <a:gd name="connsiteY10" fmla="*/ 4254537 h 4312749"/>
                <a:gd name="connsiteX11" fmla="*/ 1513041 w 4315791"/>
                <a:gd name="connsiteY11" fmla="*/ 4312749 h 4312749"/>
                <a:gd name="connsiteX12" fmla="*/ 729636 w 4315791"/>
                <a:gd name="connsiteY12" fmla="*/ 4312749 h 4312749"/>
                <a:gd name="connsiteX13" fmla="*/ 638463 w 4315791"/>
                <a:gd name="connsiteY13" fmla="*/ 4216521 h 4312749"/>
                <a:gd name="connsiteX14" fmla="*/ 0 w 4315791"/>
                <a:gd name="connsiteY14" fmla="*/ 2610335 h 4312749"/>
                <a:gd name="connsiteX15" fmla="*/ 683474 w 4315791"/>
                <a:gd name="connsiteY15" fmla="*/ 1242376 h 4312749"/>
                <a:gd name="connsiteX16" fmla="*/ 2987009 w 4315791"/>
                <a:gd name="connsiteY16" fmla="*/ 0 h 4312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315791" h="4312749">
                  <a:moveTo>
                    <a:pt x="2987009" y="0"/>
                  </a:moveTo>
                  <a:cubicBezTo>
                    <a:pt x="3434423" y="0"/>
                    <a:pt x="3798884" y="137413"/>
                    <a:pt x="4136908" y="333995"/>
                  </a:cubicBezTo>
                  <a:lnTo>
                    <a:pt x="4315791" y="445229"/>
                  </a:lnTo>
                  <a:lnTo>
                    <a:pt x="4315791" y="1079495"/>
                  </a:lnTo>
                  <a:lnTo>
                    <a:pt x="4206793" y="1000737"/>
                  </a:lnTo>
                  <a:cubicBezTo>
                    <a:pt x="3781561" y="699607"/>
                    <a:pt x="3436718" y="509571"/>
                    <a:pt x="2987119" y="509571"/>
                  </a:cubicBezTo>
                  <a:cubicBezTo>
                    <a:pt x="2204204" y="509571"/>
                    <a:pt x="1649730" y="814251"/>
                    <a:pt x="1133184" y="1528405"/>
                  </a:cubicBezTo>
                  <a:cubicBezTo>
                    <a:pt x="1065585" y="1621878"/>
                    <a:pt x="999510" y="1706892"/>
                    <a:pt x="935607" y="1789050"/>
                  </a:cubicBezTo>
                  <a:cubicBezTo>
                    <a:pt x="670760" y="2129716"/>
                    <a:pt x="543498" y="2306877"/>
                    <a:pt x="543498" y="2610233"/>
                  </a:cubicBezTo>
                  <a:cubicBezTo>
                    <a:pt x="543498" y="2911449"/>
                    <a:pt x="623267" y="3208997"/>
                    <a:pt x="780416" y="3494616"/>
                  </a:cubicBezTo>
                  <a:cubicBezTo>
                    <a:pt x="934194" y="3774018"/>
                    <a:pt x="1154050" y="4029772"/>
                    <a:pt x="1433786" y="4254537"/>
                  </a:cubicBezTo>
                  <a:lnTo>
                    <a:pt x="1513041" y="4312749"/>
                  </a:lnTo>
                  <a:lnTo>
                    <a:pt x="729636" y="4312749"/>
                  </a:lnTo>
                  <a:lnTo>
                    <a:pt x="638463" y="4216521"/>
                  </a:lnTo>
                  <a:cubicBezTo>
                    <a:pt x="243716" y="3758034"/>
                    <a:pt x="0" y="3205314"/>
                    <a:pt x="0" y="2610335"/>
                  </a:cubicBezTo>
                  <a:cubicBezTo>
                    <a:pt x="0" y="2015344"/>
                    <a:pt x="351790" y="1700877"/>
                    <a:pt x="683474" y="1242376"/>
                  </a:cubicBezTo>
                  <a:cubicBezTo>
                    <a:pt x="1236211" y="478174"/>
                    <a:pt x="1925445" y="0"/>
                    <a:pt x="298700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7" name="Freeform: Shape 16">
              <a:extLst>
                <a:ext uri="{FF2B5EF4-FFF2-40B4-BE49-F238E27FC236}">
                  <a16:creationId xmlns:a16="http://schemas.microsoft.com/office/drawing/2014/main" id="{2E166FC5-8F23-41C3-879A-BFF8D5B705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7037" y="2411531"/>
              <a:ext cx="4314657" cy="4364939"/>
            </a:xfrm>
            <a:custGeom>
              <a:avLst/>
              <a:gdLst>
                <a:gd name="connsiteX0" fmla="*/ 3028307 w 4314657"/>
                <a:gd name="connsiteY0" fmla="*/ 21 h 4364939"/>
                <a:gd name="connsiteX1" fmla="*/ 3066670 w 4314657"/>
                <a:gd name="connsiteY1" fmla="*/ 836 h 4364939"/>
                <a:gd name="connsiteX2" fmla="*/ 3220125 w 4314657"/>
                <a:gd name="connsiteY2" fmla="*/ 9909 h 4364939"/>
                <a:gd name="connsiteX3" fmla="*/ 3816113 w 4314657"/>
                <a:gd name="connsiteY3" fmla="*/ 150272 h 4364939"/>
                <a:gd name="connsiteX4" fmla="*/ 4089981 w 4314657"/>
                <a:gd name="connsiteY4" fmla="*/ 272287 h 4364939"/>
                <a:gd name="connsiteX5" fmla="*/ 4314657 w 4314657"/>
                <a:gd name="connsiteY5" fmla="*/ 398926 h 4364939"/>
                <a:gd name="connsiteX6" fmla="*/ 4314657 w 4314657"/>
                <a:gd name="connsiteY6" fmla="*/ 911199 h 4364939"/>
                <a:gd name="connsiteX7" fmla="*/ 4310597 w 4314657"/>
                <a:gd name="connsiteY7" fmla="*/ 908154 h 4364939"/>
                <a:gd name="connsiteX8" fmla="*/ 4203223 w 4314657"/>
                <a:gd name="connsiteY8" fmla="*/ 829562 h 4364939"/>
                <a:gd name="connsiteX9" fmla="*/ 4095850 w 4314657"/>
                <a:gd name="connsiteY9" fmla="*/ 753520 h 4364939"/>
                <a:gd name="connsiteX10" fmla="*/ 3652987 w 4314657"/>
                <a:gd name="connsiteY10" fmla="*/ 494811 h 4364939"/>
                <a:gd name="connsiteX11" fmla="*/ 3173610 w 4314657"/>
                <a:gd name="connsiteY11" fmla="*/ 347209 h 4364939"/>
                <a:gd name="connsiteX12" fmla="*/ 3047760 w 4314657"/>
                <a:gd name="connsiteY12" fmla="*/ 332632 h 4364939"/>
                <a:gd name="connsiteX13" fmla="*/ 3016027 w 4314657"/>
                <a:gd name="connsiteY13" fmla="*/ 330186 h 4364939"/>
                <a:gd name="connsiteX14" fmla="*/ 2984184 w 4314657"/>
                <a:gd name="connsiteY14" fmla="*/ 328658 h 4364939"/>
                <a:gd name="connsiteX15" fmla="*/ 2952233 w 4314657"/>
                <a:gd name="connsiteY15" fmla="*/ 327332 h 4364939"/>
                <a:gd name="connsiteX16" fmla="*/ 2919085 w 4314657"/>
                <a:gd name="connsiteY16" fmla="*/ 327026 h 4364939"/>
                <a:gd name="connsiteX17" fmla="*/ 2852901 w 4314657"/>
                <a:gd name="connsiteY17" fmla="*/ 326720 h 4364939"/>
                <a:gd name="connsiteX18" fmla="*/ 2786826 w 4314657"/>
                <a:gd name="connsiteY18" fmla="*/ 328148 h 4364939"/>
                <a:gd name="connsiteX19" fmla="*/ 2720965 w 4314657"/>
                <a:gd name="connsiteY19" fmla="*/ 331409 h 4364939"/>
                <a:gd name="connsiteX20" fmla="*/ 2655325 w 4314657"/>
                <a:gd name="connsiteY20" fmla="*/ 336098 h 4364939"/>
                <a:gd name="connsiteX21" fmla="*/ 2524803 w 4314657"/>
                <a:gd name="connsiteY21" fmla="*/ 350573 h 4364939"/>
                <a:gd name="connsiteX22" fmla="*/ 2460139 w 4314657"/>
                <a:gd name="connsiteY22" fmla="*/ 360664 h 4364939"/>
                <a:gd name="connsiteX23" fmla="*/ 2396019 w 4314657"/>
                <a:gd name="connsiteY23" fmla="*/ 372693 h 4364939"/>
                <a:gd name="connsiteX24" fmla="*/ 2145843 w 4314657"/>
                <a:gd name="connsiteY24" fmla="*/ 440989 h 4364939"/>
                <a:gd name="connsiteX25" fmla="*/ 1698635 w 4314657"/>
                <a:gd name="connsiteY25" fmla="*/ 682676 h 4364939"/>
                <a:gd name="connsiteX26" fmla="*/ 1498450 w 4314657"/>
                <a:gd name="connsiteY26" fmla="*/ 835474 h 4364939"/>
                <a:gd name="connsiteX27" fmla="*/ 1307285 w 4314657"/>
                <a:gd name="connsiteY27" fmla="*/ 1001220 h 4364939"/>
                <a:gd name="connsiteX28" fmla="*/ 947780 w 4314657"/>
                <a:gd name="connsiteY28" fmla="*/ 1369612 h 4364939"/>
                <a:gd name="connsiteX29" fmla="*/ 905939 w 4314657"/>
                <a:gd name="connsiteY29" fmla="*/ 1419458 h 4364939"/>
                <a:gd name="connsiteX30" fmla="*/ 863228 w 4314657"/>
                <a:gd name="connsiteY30" fmla="*/ 1471545 h 4364939"/>
                <a:gd name="connsiteX31" fmla="*/ 774330 w 4314657"/>
                <a:gd name="connsiteY31" fmla="*/ 1577659 h 4364939"/>
                <a:gd name="connsiteX32" fmla="*/ 595554 w 4314657"/>
                <a:gd name="connsiteY32" fmla="*/ 1780916 h 4364939"/>
                <a:gd name="connsiteX33" fmla="*/ 430365 w 4314657"/>
                <a:gd name="connsiteY33" fmla="*/ 1982644 h 4364939"/>
                <a:gd name="connsiteX34" fmla="*/ 358855 w 4314657"/>
                <a:gd name="connsiteY34" fmla="*/ 2087025 h 4364939"/>
                <a:gd name="connsiteX35" fmla="*/ 296583 w 4314657"/>
                <a:gd name="connsiteY35" fmla="*/ 2194872 h 4364939"/>
                <a:gd name="connsiteX36" fmla="*/ 207358 w 4314657"/>
                <a:gd name="connsiteY36" fmla="*/ 2423918 h 4364939"/>
                <a:gd name="connsiteX37" fmla="*/ 177146 w 4314657"/>
                <a:gd name="connsiteY37" fmla="*/ 2668765 h 4364939"/>
                <a:gd name="connsiteX38" fmla="*/ 248763 w 4314657"/>
                <a:gd name="connsiteY38" fmla="*/ 3168854 h 4364939"/>
                <a:gd name="connsiteX39" fmla="*/ 445688 w 4314657"/>
                <a:gd name="connsiteY39" fmla="*/ 3637956 h 4364939"/>
                <a:gd name="connsiteX40" fmla="*/ 735859 w 4314657"/>
                <a:gd name="connsiteY40" fmla="*/ 4062310 h 4364939"/>
                <a:gd name="connsiteX41" fmla="*/ 910884 w 4314657"/>
                <a:gd name="connsiteY41" fmla="*/ 4254366 h 4364939"/>
                <a:gd name="connsiteX42" fmla="*/ 1030507 w 4314657"/>
                <a:gd name="connsiteY42" fmla="*/ 4364939 h 4364939"/>
                <a:gd name="connsiteX43" fmla="*/ 676755 w 4314657"/>
                <a:gd name="connsiteY43" fmla="*/ 4364939 h 4364939"/>
                <a:gd name="connsiteX44" fmla="*/ 538105 w 4314657"/>
                <a:gd name="connsiteY44" fmla="*/ 4202315 h 4364939"/>
                <a:gd name="connsiteX45" fmla="*/ 241592 w 4314657"/>
                <a:gd name="connsiteY45" fmla="*/ 3731226 h 4364939"/>
                <a:gd name="connsiteX46" fmla="*/ 60317 w 4314657"/>
                <a:gd name="connsiteY46" fmla="*/ 3211362 h 4364939"/>
                <a:gd name="connsiteX47" fmla="*/ 0 w 4314657"/>
                <a:gd name="connsiteY47" fmla="*/ 2668765 h 4364939"/>
                <a:gd name="connsiteX48" fmla="*/ 21736 w 4314657"/>
                <a:gd name="connsiteY48" fmla="*/ 2390280 h 4364939"/>
                <a:gd name="connsiteX49" fmla="*/ 27605 w 4314657"/>
                <a:gd name="connsiteY49" fmla="*/ 2355521 h 4364939"/>
                <a:gd name="connsiteX50" fmla="*/ 34669 w 4314657"/>
                <a:gd name="connsiteY50" fmla="*/ 2320862 h 4364939"/>
                <a:gd name="connsiteX51" fmla="*/ 50753 w 4314657"/>
                <a:gd name="connsiteY51" fmla="*/ 2251750 h 4364939"/>
                <a:gd name="connsiteX52" fmla="*/ 93899 w 4314657"/>
                <a:gd name="connsiteY52" fmla="*/ 2116179 h 4364939"/>
                <a:gd name="connsiteX53" fmla="*/ 150194 w 4314657"/>
                <a:gd name="connsiteY53" fmla="*/ 1985498 h 4364939"/>
                <a:gd name="connsiteX54" fmla="*/ 216486 w 4314657"/>
                <a:gd name="connsiteY54" fmla="*/ 1860628 h 4364939"/>
                <a:gd name="connsiteX55" fmla="*/ 363527 w 4314657"/>
                <a:gd name="connsiteY55" fmla="*/ 1625058 h 4364939"/>
                <a:gd name="connsiteX56" fmla="*/ 514155 w 4314657"/>
                <a:gd name="connsiteY56" fmla="*/ 1402231 h 4364939"/>
                <a:gd name="connsiteX57" fmla="*/ 586861 w 4314657"/>
                <a:gd name="connsiteY57" fmla="*/ 1293160 h 4364939"/>
                <a:gd name="connsiteX58" fmla="*/ 623702 w 4314657"/>
                <a:gd name="connsiteY58" fmla="*/ 1236892 h 4364939"/>
                <a:gd name="connsiteX59" fmla="*/ 662283 w 4314657"/>
                <a:gd name="connsiteY59" fmla="*/ 1178892 h 4364939"/>
                <a:gd name="connsiteX60" fmla="*/ 827364 w 4314657"/>
                <a:gd name="connsiteY60" fmla="*/ 951170 h 4364939"/>
                <a:gd name="connsiteX61" fmla="*/ 1016355 w 4314657"/>
                <a:gd name="connsiteY61" fmla="*/ 736089 h 4364939"/>
                <a:gd name="connsiteX62" fmla="*/ 1482474 w 4314657"/>
                <a:gd name="connsiteY62" fmla="*/ 378707 h 4364939"/>
                <a:gd name="connsiteX63" fmla="*/ 2035644 w 4314657"/>
                <a:gd name="connsiteY63" fmla="*/ 149151 h 4364939"/>
                <a:gd name="connsiteX64" fmla="*/ 2324619 w 4314657"/>
                <a:gd name="connsiteY64" fmla="*/ 72802 h 4364939"/>
                <a:gd name="connsiteX65" fmla="*/ 2618809 w 4314657"/>
                <a:gd name="connsiteY65" fmla="*/ 24078 h 4364939"/>
                <a:gd name="connsiteX66" fmla="*/ 2914849 w 4314657"/>
                <a:gd name="connsiteY66" fmla="*/ 1957 h 4364939"/>
                <a:gd name="connsiteX67" fmla="*/ 2951907 w 4314657"/>
                <a:gd name="connsiteY67" fmla="*/ 633 h 4364939"/>
                <a:gd name="connsiteX68" fmla="*/ 2990052 w 4314657"/>
                <a:gd name="connsiteY68" fmla="*/ 224 h 4364939"/>
                <a:gd name="connsiteX69" fmla="*/ 3028307 w 4314657"/>
                <a:gd name="connsiteY69" fmla="*/ 21 h 4364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4314657" h="4364939">
                  <a:moveTo>
                    <a:pt x="3028307" y="21"/>
                  </a:moveTo>
                  <a:lnTo>
                    <a:pt x="3066670" y="836"/>
                  </a:lnTo>
                  <a:cubicBezTo>
                    <a:pt x="3117749" y="1856"/>
                    <a:pt x="3168937" y="5320"/>
                    <a:pt x="3220125" y="9909"/>
                  </a:cubicBezTo>
                  <a:cubicBezTo>
                    <a:pt x="3424763" y="29073"/>
                    <a:pt x="3627448" y="77898"/>
                    <a:pt x="3816113" y="150272"/>
                  </a:cubicBezTo>
                  <a:cubicBezTo>
                    <a:pt x="3910880" y="185950"/>
                    <a:pt x="4001951" y="227538"/>
                    <a:pt x="4089981" y="272287"/>
                  </a:cubicBezTo>
                  <a:lnTo>
                    <a:pt x="4314657" y="398926"/>
                  </a:lnTo>
                  <a:lnTo>
                    <a:pt x="4314657" y="911199"/>
                  </a:lnTo>
                  <a:lnTo>
                    <a:pt x="4310597" y="908154"/>
                  </a:lnTo>
                  <a:cubicBezTo>
                    <a:pt x="4274842" y="881549"/>
                    <a:pt x="4239087" y="855352"/>
                    <a:pt x="4203223" y="829562"/>
                  </a:cubicBezTo>
                  <a:cubicBezTo>
                    <a:pt x="4167576" y="803773"/>
                    <a:pt x="4131821" y="778086"/>
                    <a:pt x="4095850" y="753520"/>
                  </a:cubicBezTo>
                  <a:cubicBezTo>
                    <a:pt x="3951852" y="654949"/>
                    <a:pt x="3806115" y="565043"/>
                    <a:pt x="3652987" y="494811"/>
                  </a:cubicBezTo>
                  <a:cubicBezTo>
                    <a:pt x="3500404" y="423761"/>
                    <a:pt x="3340213" y="373101"/>
                    <a:pt x="3173610" y="347209"/>
                  </a:cubicBezTo>
                  <a:cubicBezTo>
                    <a:pt x="3131987" y="341093"/>
                    <a:pt x="3090036" y="335792"/>
                    <a:pt x="3047760" y="332632"/>
                  </a:cubicBezTo>
                  <a:lnTo>
                    <a:pt x="3016027" y="330186"/>
                  </a:lnTo>
                  <a:cubicBezTo>
                    <a:pt x="3005485" y="329472"/>
                    <a:pt x="2994834" y="329168"/>
                    <a:pt x="2984184" y="328658"/>
                  </a:cubicBezTo>
                  <a:cubicBezTo>
                    <a:pt x="2973533" y="328249"/>
                    <a:pt x="2962992" y="327638"/>
                    <a:pt x="2952233" y="327332"/>
                  </a:cubicBezTo>
                  <a:lnTo>
                    <a:pt x="2919085" y="327026"/>
                  </a:lnTo>
                  <a:cubicBezTo>
                    <a:pt x="2897025" y="326925"/>
                    <a:pt x="2874854" y="326212"/>
                    <a:pt x="2852901" y="326720"/>
                  </a:cubicBezTo>
                  <a:lnTo>
                    <a:pt x="2786826" y="328148"/>
                  </a:lnTo>
                  <a:cubicBezTo>
                    <a:pt x="2764763" y="328759"/>
                    <a:pt x="2742919" y="330391"/>
                    <a:pt x="2720965" y="331409"/>
                  </a:cubicBezTo>
                  <a:cubicBezTo>
                    <a:pt x="2699013" y="332326"/>
                    <a:pt x="2677170" y="334162"/>
                    <a:pt x="2655325" y="336098"/>
                  </a:cubicBezTo>
                  <a:cubicBezTo>
                    <a:pt x="2611528" y="339463"/>
                    <a:pt x="2568165" y="345170"/>
                    <a:pt x="2524803" y="350573"/>
                  </a:cubicBezTo>
                  <a:lnTo>
                    <a:pt x="2460139" y="360664"/>
                  </a:lnTo>
                  <a:cubicBezTo>
                    <a:pt x="2438622" y="364130"/>
                    <a:pt x="2417430" y="368717"/>
                    <a:pt x="2396019" y="372693"/>
                  </a:cubicBezTo>
                  <a:cubicBezTo>
                    <a:pt x="2310709" y="389513"/>
                    <a:pt x="2226809" y="411836"/>
                    <a:pt x="2145843" y="440989"/>
                  </a:cubicBezTo>
                  <a:cubicBezTo>
                    <a:pt x="1983479" y="499295"/>
                    <a:pt x="1835678" y="585838"/>
                    <a:pt x="1698635" y="682676"/>
                  </a:cubicBezTo>
                  <a:cubicBezTo>
                    <a:pt x="1629841" y="730992"/>
                    <a:pt x="1563549" y="782367"/>
                    <a:pt x="1498450" y="835474"/>
                  </a:cubicBezTo>
                  <a:cubicBezTo>
                    <a:pt x="1433352" y="888583"/>
                    <a:pt x="1369775" y="943932"/>
                    <a:pt x="1307285" y="1001220"/>
                  </a:cubicBezTo>
                  <a:cubicBezTo>
                    <a:pt x="1182958" y="1116304"/>
                    <a:pt x="1060588" y="1237708"/>
                    <a:pt x="947780" y="1369612"/>
                  </a:cubicBezTo>
                  <a:cubicBezTo>
                    <a:pt x="933325" y="1385818"/>
                    <a:pt x="919958" y="1402841"/>
                    <a:pt x="905939" y="1419458"/>
                  </a:cubicBezTo>
                  <a:lnTo>
                    <a:pt x="863228" y="1471545"/>
                  </a:lnTo>
                  <a:cubicBezTo>
                    <a:pt x="833776" y="1507529"/>
                    <a:pt x="804215" y="1543001"/>
                    <a:pt x="774330" y="1577659"/>
                  </a:cubicBezTo>
                  <a:cubicBezTo>
                    <a:pt x="714665" y="1647178"/>
                    <a:pt x="653806" y="1714046"/>
                    <a:pt x="595554" y="1780916"/>
                  </a:cubicBezTo>
                  <a:cubicBezTo>
                    <a:pt x="537303" y="1847683"/>
                    <a:pt x="481009" y="1914144"/>
                    <a:pt x="430365" y="1982644"/>
                  </a:cubicBezTo>
                  <a:cubicBezTo>
                    <a:pt x="405369" y="2016995"/>
                    <a:pt x="381351" y="2051756"/>
                    <a:pt x="358855" y="2087025"/>
                  </a:cubicBezTo>
                  <a:cubicBezTo>
                    <a:pt x="336685" y="2122396"/>
                    <a:pt x="315601" y="2158277"/>
                    <a:pt x="296583" y="2194872"/>
                  </a:cubicBezTo>
                  <a:cubicBezTo>
                    <a:pt x="258980" y="2268161"/>
                    <a:pt x="227572" y="2344307"/>
                    <a:pt x="207358" y="2423918"/>
                  </a:cubicBezTo>
                  <a:cubicBezTo>
                    <a:pt x="186817" y="2503426"/>
                    <a:pt x="178124" y="2585790"/>
                    <a:pt x="177146" y="2668765"/>
                  </a:cubicBezTo>
                  <a:cubicBezTo>
                    <a:pt x="177037" y="2837670"/>
                    <a:pt x="201490" y="3006472"/>
                    <a:pt x="248763" y="3168854"/>
                  </a:cubicBezTo>
                  <a:cubicBezTo>
                    <a:pt x="295931" y="3331644"/>
                    <a:pt x="363962" y="3488316"/>
                    <a:pt x="445688" y="3637956"/>
                  </a:cubicBezTo>
                  <a:cubicBezTo>
                    <a:pt x="527413" y="3787697"/>
                    <a:pt x="625115" y="3929794"/>
                    <a:pt x="735859" y="4062310"/>
                  </a:cubicBezTo>
                  <a:cubicBezTo>
                    <a:pt x="791121" y="4128668"/>
                    <a:pt x="849589" y="4192733"/>
                    <a:pt x="910884" y="4254366"/>
                  </a:cubicBezTo>
                  <a:lnTo>
                    <a:pt x="1030507" y="4364939"/>
                  </a:lnTo>
                  <a:lnTo>
                    <a:pt x="676755" y="4364939"/>
                  </a:lnTo>
                  <a:lnTo>
                    <a:pt x="538105" y="4202315"/>
                  </a:lnTo>
                  <a:cubicBezTo>
                    <a:pt x="423518" y="4054791"/>
                    <a:pt x="323372" y="3897379"/>
                    <a:pt x="241592" y="3731226"/>
                  </a:cubicBezTo>
                  <a:cubicBezTo>
                    <a:pt x="160193" y="3565073"/>
                    <a:pt x="99768" y="3389950"/>
                    <a:pt x="60317" y="3211362"/>
                  </a:cubicBezTo>
                  <a:cubicBezTo>
                    <a:pt x="20759" y="3032669"/>
                    <a:pt x="435" y="2850716"/>
                    <a:pt x="0" y="2668765"/>
                  </a:cubicBezTo>
                  <a:cubicBezTo>
                    <a:pt x="0" y="2576309"/>
                    <a:pt x="6413" y="2483039"/>
                    <a:pt x="21736" y="2390280"/>
                  </a:cubicBezTo>
                  <a:lnTo>
                    <a:pt x="27605" y="2355521"/>
                  </a:lnTo>
                  <a:lnTo>
                    <a:pt x="34669" y="2320862"/>
                  </a:lnTo>
                  <a:cubicBezTo>
                    <a:pt x="39343" y="2297723"/>
                    <a:pt x="45102" y="2274686"/>
                    <a:pt x="50753" y="2251750"/>
                  </a:cubicBezTo>
                  <a:cubicBezTo>
                    <a:pt x="62708" y="2205881"/>
                    <a:pt x="77379" y="2160723"/>
                    <a:pt x="93899" y="2116179"/>
                  </a:cubicBezTo>
                  <a:cubicBezTo>
                    <a:pt x="110744" y="2071734"/>
                    <a:pt x="129762" y="2028209"/>
                    <a:pt x="150194" y="1985498"/>
                  </a:cubicBezTo>
                  <a:cubicBezTo>
                    <a:pt x="170734" y="1942890"/>
                    <a:pt x="193229" y="1901402"/>
                    <a:pt x="216486" y="1860628"/>
                  </a:cubicBezTo>
                  <a:cubicBezTo>
                    <a:pt x="263109" y="1779183"/>
                    <a:pt x="312993" y="1701000"/>
                    <a:pt x="363527" y="1625058"/>
                  </a:cubicBezTo>
                  <a:lnTo>
                    <a:pt x="514155" y="1402231"/>
                  </a:lnTo>
                  <a:cubicBezTo>
                    <a:pt x="538825" y="1365636"/>
                    <a:pt x="563277" y="1329551"/>
                    <a:pt x="586861" y="1293160"/>
                  </a:cubicBezTo>
                  <a:lnTo>
                    <a:pt x="623702" y="1236892"/>
                  </a:lnTo>
                  <a:cubicBezTo>
                    <a:pt x="636526" y="1217525"/>
                    <a:pt x="649025" y="1198055"/>
                    <a:pt x="662283" y="1178892"/>
                  </a:cubicBezTo>
                  <a:cubicBezTo>
                    <a:pt x="713905" y="1101523"/>
                    <a:pt x="769222" y="1025786"/>
                    <a:pt x="827364" y="951170"/>
                  </a:cubicBezTo>
                  <a:cubicBezTo>
                    <a:pt x="885834" y="876861"/>
                    <a:pt x="947997" y="804283"/>
                    <a:pt x="1016355" y="736089"/>
                  </a:cubicBezTo>
                  <a:cubicBezTo>
                    <a:pt x="1152311" y="599497"/>
                    <a:pt x="1308047" y="476054"/>
                    <a:pt x="1482474" y="378707"/>
                  </a:cubicBezTo>
                  <a:cubicBezTo>
                    <a:pt x="1656793" y="281156"/>
                    <a:pt x="1845132" y="207966"/>
                    <a:pt x="2035644" y="149151"/>
                  </a:cubicBezTo>
                  <a:cubicBezTo>
                    <a:pt x="2131063" y="119997"/>
                    <a:pt x="2227460" y="94412"/>
                    <a:pt x="2324619" y="72802"/>
                  </a:cubicBezTo>
                  <a:cubicBezTo>
                    <a:pt x="2421885" y="51396"/>
                    <a:pt x="2520239" y="35291"/>
                    <a:pt x="2618809" y="24078"/>
                  </a:cubicBezTo>
                  <a:cubicBezTo>
                    <a:pt x="2717272" y="12252"/>
                    <a:pt x="2816168" y="4914"/>
                    <a:pt x="2914849" y="1957"/>
                  </a:cubicBezTo>
                  <a:lnTo>
                    <a:pt x="2951907" y="633"/>
                  </a:lnTo>
                  <a:lnTo>
                    <a:pt x="2990052" y="224"/>
                  </a:lnTo>
                  <a:cubicBezTo>
                    <a:pt x="3002768" y="224"/>
                    <a:pt x="3015592" y="-81"/>
                    <a:pt x="3028307" y="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8" name="Freeform: Shape 17">
              <a:extLst>
                <a:ext uri="{FF2B5EF4-FFF2-40B4-BE49-F238E27FC236}">
                  <a16:creationId xmlns:a16="http://schemas.microsoft.com/office/drawing/2014/main" id="{5C727C6A-DB0B-482E-B0E4-4F035FC023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55526" y="2145638"/>
              <a:ext cx="4336168" cy="4630833"/>
            </a:xfrm>
            <a:custGeom>
              <a:avLst/>
              <a:gdLst>
                <a:gd name="connsiteX0" fmla="*/ 3053738 w 4336168"/>
                <a:gd name="connsiteY0" fmla="*/ 111 h 4630833"/>
                <a:gd name="connsiteX1" fmla="*/ 3093948 w 4336168"/>
                <a:gd name="connsiteY1" fmla="*/ 316 h 4630833"/>
                <a:gd name="connsiteX2" fmla="*/ 3134268 w 4336168"/>
                <a:gd name="connsiteY2" fmla="*/ 1743 h 4630833"/>
                <a:gd name="connsiteX3" fmla="*/ 3295438 w 4336168"/>
                <a:gd name="connsiteY3" fmla="*/ 13058 h 4630833"/>
                <a:gd name="connsiteX4" fmla="*/ 3918813 w 4336168"/>
                <a:gd name="connsiteY4" fmla="*/ 169935 h 4630833"/>
                <a:gd name="connsiteX5" fmla="*/ 4203331 w 4336168"/>
                <a:gd name="connsiteY5" fmla="*/ 305405 h 4630833"/>
                <a:gd name="connsiteX6" fmla="*/ 4336168 w 4336168"/>
                <a:gd name="connsiteY6" fmla="*/ 386579 h 4630833"/>
                <a:gd name="connsiteX7" fmla="*/ 4336168 w 4336168"/>
                <a:gd name="connsiteY7" fmla="*/ 772673 h 4630833"/>
                <a:gd name="connsiteX8" fmla="*/ 4270820 w 4336168"/>
                <a:gd name="connsiteY8" fmla="*/ 728127 h 4630833"/>
                <a:gd name="connsiteX9" fmla="*/ 4030208 w 4336168"/>
                <a:gd name="connsiteY9" fmla="*/ 587253 h 4630833"/>
                <a:gd name="connsiteX10" fmla="*/ 3781010 w 4336168"/>
                <a:gd name="connsiteY10" fmla="*/ 471455 h 4630833"/>
                <a:gd name="connsiteX11" fmla="*/ 3254466 w 4336168"/>
                <a:gd name="connsiteY11" fmla="*/ 338024 h 4630833"/>
                <a:gd name="connsiteX12" fmla="*/ 3117966 w 4336168"/>
                <a:gd name="connsiteY12" fmla="*/ 326812 h 4630833"/>
                <a:gd name="connsiteX13" fmla="*/ 3083625 w 4336168"/>
                <a:gd name="connsiteY13" fmla="*/ 325179 h 4630833"/>
                <a:gd name="connsiteX14" fmla="*/ 3049173 w 4336168"/>
                <a:gd name="connsiteY14" fmla="*/ 324366 h 4630833"/>
                <a:gd name="connsiteX15" fmla="*/ 2978858 w 4336168"/>
                <a:gd name="connsiteY15" fmla="*/ 323855 h 4630833"/>
                <a:gd name="connsiteX16" fmla="*/ 2695862 w 4336168"/>
                <a:gd name="connsiteY16" fmla="*/ 335373 h 4630833"/>
                <a:gd name="connsiteX17" fmla="*/ 2417972 w 4336168"/>
                <a:gd name="connsiteY17" fmla="*/ 372070 h 4630833"/>
                <a:gd name="connsiteX18" fmla="*/ 2148451 w 4336168"/>
                <a:gd name="connsiteY18" fmla="*/ 437613 h 4630833"/>
                <a:gd name="connsiteX19" fmla="*/ 1889690 w 4336168"/>
                <a:gd name="connsiteY19" fmla="*/ 532515 h 4630833"/>
                <a:gd name="connsiteX20" fmla="*/ 1644512 w 4336168"/>
                <a:gd name="connsiteY20" fmla="*/ 658098 h 4630833"/>
                <a:gd name="connsiteX21" fmla="*/ 1200999 w 4336168"/>
                <a:gd name="connsiteY21" fmla="*/ 992137 h 4630833"/>
                <a:gd name="connsiteX22" fmla="*/ 1003531 w 4336168"/>
                <a:gd name="connsiteY22" fmla="*/ 1192234 h 4630833"/>
                <a:gd name="connsiteX23" fmla="*/ 910394 w 4336168"/>
                <a:gd name="connsiteY23" fmla="*/ 1298347 h 4630833"/>
                <a:gd name="connsiteX24" fmla="*/ 821278 w 4336168"/>
                <a:gd name="connsiteY24" fmla="*/ 1408233 h 4630833"/>
                <a:gd name="connsiteX25" fmla="*/ 732162 w 4336168"/>
                <a:gd name="connsiteY25" fmla="*/ 1521993 h 4630833"/>
                <a:gd name="connsiteX26" fmla="*/ 640548 w 4336168"/>
                <a:gd name="connsiteY26" fmla="*/ 1634323 h 4630833"/>
                <a:gd name="connsiteX27" fmla="*/ 457317 w 4336168"/>
                <a:gd name="connsiteY27" fmla="*/ 1855930 h 4630833"/>
                <a:gd name="connsiteX28" fmla="*/ 369288 w 4336168"/>
                <a:gd name="connsiteY28" fmla="*/ 1967955 h 4630833"/>
                <a:gd name="connsiteX29" fmla="*/ 287128 w 4336168"/>
                <a:gd name="connsiteY29" fmla="*/ 2083243 h 4630833"/>
                <a:gd name="connsiteX30" fmla="*/ 212683 w 4336168"/>
                <a:gd name="connsiteY30" fmla="*/ 2202607 h 4630833"/>
                <a:gd name="connsiteX31" fmla="*/ 179101 w 4336168"/>
                <a:gd name="connsiteY31" fmla="*/ 2264177 h 4630833"/>
                <a:gd name="connsiteX32" fmla="*/ 148890 w 4336168"/>
                <a:gd name="connsiteY32" fmla="*/ 2327172 h 4630833"/>
                <a:gd name="connsiteX33" fmla="*/ 61295 w 4336168"/>
                <a:gd name="connsiteY33" fmla="*/ 2590672 h 4630833"/>
                <a:gd name="connsiteX34" fmla="*/ 32604 w 4336168"/>
                <a:gd name="connsiteY34" fmla="*/ 2866202 h 4630833"/>
                <a:gd name="connsiteX35" fmla="*/ 100853 w 4336168"/>
                <a:gd name="connsiteY35" fmla="*/ 3418074 h 4630833"/>
                <a:gd name="connsiteX36" fmla="*/ 184971 w 4336168"/>
                <a:gd name="connsiteY36" fmla="*/ 3684428 h 4630833"/>
                <a:gd name="connsiteX37" fmla="*/ 210836 w 4336168"/>
                <a:gd name="connsiteY37" fmla="*/ 3749462 h 4630833"/>
                <a:gd name="connsiteX38" fmla="*/ 238440 w 4336168"/>
                <a:gd name="connsiteY38" fmla="*/ 3813783 h 4630833"/>
                <a:gd name="connsiteX39" fmla="*/ 252894 w 4336168"/>
                <a:gd name="connsiteY39" fmla="*/ 3845688 h 4630833"/>
                <a:gd name="connsiteX40" fmla="*/ 268109 w 4336168"/>
                <a:gd name="connsiteY40" fmla="*/ 3877287 h 4630833"/>
                <a:gd name="connsiteX41" fmla="*/ 299409 w 4336168"/>
                <a:gd name="connsiteY41" fmla="*/ 3939978 h 4630833"/>
                <a:gd name="connsiteX42" fmla="*/ 440689 w 4336168"/>
                <a:gd name="connsiteY42" fmla="*/ 4182378 h 4630833"/>
                <a:gd name="connsiteX43" fmla="*/ 606640 w 4336168"/>
                <a:gd name="connsiteY43" fmla="*/ 4409488 h 4630833"/>
                <a:gd name="connsiteX44" fmla="*/ 792425 w 4336168"/>
                <a:gd name="connsiteY44" fmla="*/ 4621205 h 4630833"/>
                <a:gd name="connsiteX45" fmla="*/ 802442 w 4336168"/>
                <a:gd name="connsiteY45" fmla="*/ 4630833 h 4630833"/>
                <a:gd name="connsiteX46" fmla="*/ 592561 w 4336168"/>
                <a:gd name="connsiteY46" fmla="*/ 4630833 h 4630833"/>
                <a:gd name="connsiteX47" fmla="*/ 489377 w 4336168"/>
                <a:gd name="connsiteY47" fmla="*/ 4483185 h 4630833"/>
                <a:gd name="connsiteX48" fmla="*/ 344944 w 4336168"/>
                <a:gd name="connsiteY48" fmla="*/ 4231611 h 4630833"/>
                <a:gd name="connsiteX49" fmla="*/ 224311 w 4336168"/>
                <a:gd name="connsiteY49" fmla="*/ 3970456 h 4630833"/>
                <a:gd name="connsiteX50" fmla="*/ 0 w 4336168"/>
                <a:gd name="connsiteY50" fmla="*/ 2866202 h 4630833"/>
                <a:gd name="connsiteX51" fmla="*/ 25105 w 4336168"/>
                <a:gd name="connsiteY51" fmla="*/ 2584351 h 4630833"/>
                <a:gd name="connsiteX52" fmla="*/ 105200 w 4336168"/>
                <a:gd name="connsiteY52" fmla="*/ 2310863 h 4630833"/>
                <a:gd name="connsiteX53" fmla="*/ 232245 w 4336168"/>
                <a:gd name="connsiteY53" fmla="*/ 2053172 h 4630833"/>
                <a:gd name="connsiteX54" fmla="*/ 307667 w 4336168"/>
                <a:gd name="connsiteY54" fmla="*/ 1930341 h 4630833"/>
                <a:gd name="connsiteX55" fmla="*/ 386893 w 4336168"/>
                <a:gd name="connsiteY55" fmla="*/ 1810161 h 4630833"/>
                <a:gd name="connsiteX56" fmla="*/ 548823 w 4336168"/>
                <a:gd name="connsiteY56" fmla="*/ 1573876 h 4630833"/>
                <a:gd name="connsiteX57" fmla="*/ 626419 w 4336168"/>
                <a:gd name="connsiteY57" fmla="*/ 1455224 h 4630833"/>
                <a:gd name="connsiteX58" fmla="*/ 701081 w 4336168"/>
                <a:gd name="connsiteY58" fmla="*/ 1334534 h 4630833"/>
                <a:gd name="connsiteX59" fmla="*/ 861162 w 4336168"/>
                <a:gd name="connsiteY59" fmla="*/ 1091320 h 4630833"/>
                <a:gd name="connsiteX60" fmla="*/ 1042329 w 4336168"/>
                <a:gd name="connsiteY60" fmla="*/ 858093 h 4630833"/>
                <a:gd name="connsiteX61" fmla="*/ 1487799 w 4336168"/>
                <a:gd name="connsiteY61" fmla="*/ 446686 h 4630833"/>
                <a:gd name="connsiteX62" fmla="*/ 1754060 w 4336168"/>
                <a:gd name="connsiteY62" fmla="*/ 283388 h 4630833"/>
                <a:gd name="connsiteX63" fmla="*/ 2044121 w 4336168"/>
                <a:gd name="connsiteY63" fmla="*/ 157906 h 4630833"/>
                <a:gd name="connsiteX64" fmla="*/ 2349287 w 4336168"/>
                <a:gd name="connsiteY64" fmla="*/ 71364 h 4630833"/>
                <a:gd name="connsiteX65" fmla="*/ 2661411 w 4336168"/>
                <a:gd name="connsiteY65" fmla="*/ 21213 h 4630833"/>
                <a:gd name="connsiteX66" fmla="*/ 2818124 w 4336168"/>
                <a:gd name="connsiteY66" fmla="*/ 7146 h 4630833"/>
                <a:gd name="connsiteX67" fmla="*/ 2974728 w 4336168"/>
                <a:gd name="connsiteY67" fmla="*/ 1029 h 4630833"/>
                <a:gd name="connsiteX68" fmla="*/ 3053738 w 4336168"/>
                <a:gd name="connsiteY68" fmla="*/ 111 h 4630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4336168" h="4630833">
                  <a:moveTo>
                    <a:pt x="3053738" y="111"/>
                  </a:moveTo>
                  <a:lnTo>
                    <a:pt x="3093948" y="316"/>
                  </a:lnTo>
                  <a:lnTo>
                    <a:pt x="3134268" y="1743"/>
                  </a:lnTo>
                  <a:cubicBezTo>
                    <a:pt x="3187955" y="3475"/>
                    <a:pt x="3241749" y="7756"/>
                    <a:pt x="3295438" y="13058"/>
                  </a:cubicBezTo>
                  <a:cubicBezTo>
                    <a:pt x="3510076" y="35585"/>
                    <a:pt x="3722324" y="89406"/>
                    <a:pt x="3918813" y="169935"/>
                  </a:cubicBezTo>
                  <a:cubicBezTo>
                    <a:pt x="4017384" y="209689"/>
                    <a:pt x="4111933" y="255763"/>
                    <a:pt x="4203331" y="305405"/>
                  </a:cubicBezTo>
                  <a:lnTo>
                    <a:pt x="4336168" y="386579"/>
                  </a:lnTo>
                  <a:lnTo>
                    <a:pt x="4336168" y="772673"/>
                  </a:lnTo>
                  <a:lnTo>
                    <a:pt x="4270820" y="728127"/>
                  </a:lnTo>
                  <a:cubicBezTo>
                    <a:pt x="4191920" y="677771"/>
                    <a:pt x="4111825" y="630168"/>
                    <a:pt x="4030208" y="587253"/>
                  </a:cubicBezTo>
                  <a:cubicBezTo>
                    <a:pt x="3948699" y="544136"/>
                    <a:pt x="3865886" y="504687"/>
                    <a:pt x="3781010" y="471455"/>
                  </a:cubicBezTo>
                  <a:cubicBezTo>
                    <a:pt x="3611688" y="404384"/>
                    <a:pt x="3435522" y="358818"/>
                    <a:pt x="3254466" y="338024"/>
                  </a:cubicBezTo>
                  <a:cubicBezTo>
                    <a:pt x="3209255" y="333029"/>
                    <a:pt x="3163720" y="328748"/>
                    <a:pt x="3117966" y="326812"/>
                  </a:cubicBezTo>
                  <a:lnTo>
                    <a:pt x="3083625" y="325179"/>
                  </a:lnTo>
                  <a:lnTo>
                    <a:pt x="3049173" y="324366"/>
                  </a:lnTo>
                  <a:cubicBezTo>
                    <a:pt x="3026568" y="323447"/>
                    <a:pt x="3002550" y="323855"/>
                    <a:pt x="2978858" y="323855"/>
                  </a:cubicBezTo>
                  <a:cubicBezTo>
                    <a:pt x="2883983" y="323956"/>
                    <a:pt x="2789434" y="327423"/>
                    <a:pt x="2695862" y="335373"/>
                  </a:cubicBezTo>
                  <a:cubicBezTo>
                    <a:pt x="2602290" y="343223"/>
                    <a:pt x="2509371" y="354945"/>
                    <a:pt x="2417972" y="372070"/>
                  </a:cubicBezTo>
                  <a:cubicBezTo>
                    <a:pt x="2326683" y="389500"/>
                    <a:pt x="2236697" y="411009"/>
                    <a:pt x="2148451" y="437613"/>
                  </a:cubicBezTo>
                  <a:cubicBezTo>
                    <a:pt x="2060204" y="464116"/>
                    <a:pt x="1973588" y="495411"/>
                    <a:pt x="1889690" y="532515"/>
                  </a:cubicBezTo>
                  <a:cubicBezTo>
                    <a:pt x="1805247" y="568599"/>
                    <a:pt x="1723848" y="611411"/>
                    <a:pt x="1644512" y="658098"/>
                  </a:cubicBezTo>
                  <a:cubicBezTo>
                    <a:pt x="1486169" y="751979"/>
                    <a:pt x="1338149" y="865229"/>
                    <a:pt x="1200999" y="992137"/>
                  </a:cubicBezTo>
                  <a:cubicBezTo>
                    <a:pt x="1132531" y="1055744"/>
                    <a:pt x="1066782" y="1122715"/>
                    <a:pt x="1003531" y="1192234"/>
                  </a:cubicBezTo>
                  <a:cubicBezTo>
                    <a:pt x="971688" y="1226790"/>
                    <a:pt x="941150" y="1262568"/>
                    <a:pt x="910394" y="1298347"/>
                  </a:cubicBezTo>
                  <a:cubicBezTo>
                    <a:pt x="880507" y="1334738"/>
                    <a:pt x="850187" y="1370925"/>
                    <a:pt x="821278" y="1408233"/>
                  </a:cubicBezTo>
                  <a:cubicBezTo>
                    <a:pt x="792152" y="1444624"/>
                    <a:pt x="762266" y="1484480"/>
                    <a:pt x="732162" y="1521993"/>
                  </a:cubicBezTo>
                  <a:cubicBezTo>
                    <a:pt x="701950" y="1559810"/>
                    <a:pt x="671302" y="1597219"/>
                    <a:pt x="640548" y="1634323"/>
                  </a:cubicBezTo>
                  <a:cubicBezTo>
                    <a:pt x="579362" y="1708838"/>
                    <a:pt x="516980" y="1781618"/>
                    <a:pt x="457317" y="1855930"/>
                  </a:cubicBezTo>
                  <a:cubicBezTo>
                    <a:pt x="427540" y="1893033"/>
                    <a:pt x="397870" y="1930239"/>
                    <a:pt x="369288" y="1967955"/>
                  </a:cubicBezTo>
                  <a:cubicBezTo>
                    <a:pt x="341141" y="2005976"/>
                    <a:pt x="313211" y="2044100"/>
                    <a:pt x="287128" y="2083243"/>
                  </a:cubicBezTo>
                  <a:cubicBezTo>
                    <a:pt x="260936" y="2122284"/>
                    <a:pt x="235506" y="2161835"/>
                    <a:pt x="212683" y="2202607"/>
                  </a:cubicBezTo>
                  <a:cubicBezTo>
                    <a:pt x="200728" y="2222791"/>
                    <a:pt x="190187" y="2243586"/>
                    <a:pt x="179101" y="2264177"/>
                  </a:cubicBezTo>
                  <a:cubicBezTo>
                    <a:pt x="168886" y="2285072"/>
                    <a:pt x="158127" y="2305867"/>
                    <a:pt x="148890" y="2327172"/>
                  </a:cubicBezTo>
                  <a:cubicBezTo>
                    <a:pt x="109982" y="2411777"/>
                    <a:pt x="81183" y="2500256"/>
                    <a:pt x="61295" y="2590672"/>
                  </a:cubicBezTo>
                  <a:cubicBezTo>
                    <a:pt x="42386" y="2681292"/>
                    <a:pt x="33147" y="2773643"/>
                    <a:pt x="32604" y="2866202"/>
                  </a:cubicBezTo>
                  <a:cubicBezTo>
                    <a:pt x="32495" y="3051925"/>
                    <a:pt x="55643" y="3237650"/>
                    <a:pt x="100853" y="3418074"/>
                  </a:cubicBezTo>
                  <a:cubicBezTo>
                    <a:pt x="123133" y="3508490"/>
                    <a:pt x="151498" y="3597377"/>
                    <a:pt x="184971" y="3684428"/>
                  </a:cubicBezTo>
                  <a:cubicBezTo>
                    <a:pt x="192796" y="3706344"/>
                    <a:pt x="202250" y="3727751"/>
                    <a:pt x="210836" y="3749462"/>
                  </a:cubicBezTo>
                  <a:cubicBezTo>
                    <a:pt x="219421" y="3771175"/>
                    <a:pt x="228985" y="3792479"/>
                    <a:pt x="238440" y="3813783"/>
                  </a:cubicBezTo>
                  <a:lnTo>
                    <a:pt x="252894" y="3845688"/>
                  </a:lnTo>
                  <a:lnTo>
                    <a:pt x="268109" y="3877287"/>
                  </a:lnTo>
                  <a:cubicBezTo>
                    <a:pt x="278215" y="3898287"/>
                    <a:pt x="288432" y="3919284"/>
                    <a:pt x="299409" y="3939978"/>
                  </a:cubicBezTo>
                  <a:cubicBezTo>
                    <a:pt x="341792" y="4023258"/>
                    <a:pt x="389828" y="4103787"/>
                    <a:pt x="440689" y="4182378"/>
                  </a:cubicBezTo>
                  <a:cubicBezTo>
                    <a:pt x="492420" y="4260561"/>
                    <a:pt x="547953" y="4336299"/>
                    <a:pt x="606640" y="4409488"/>
                  </a:cubicBezTo>
                  <a:cubicBezTo>
                    <a:pt x="665381" y="4482677"/>
                    <a:pt x="727435" y="4553292"/>
                    <a:pt x="792425" y="4621205"/>
                  </a:cubicBezTo>
                  <a:lnTo>
                    <a:pt x="802442" y="4630833"/>
                  </a:lnTo>
                  <a:lnTo>
                    <a:pt x="592561" y="4630833"/>
                  </a:lnTo>
                  <a:lnTo>
                    <a:pt x="489377" y="4483185"/>
                  </a:lnTo>
                  <a:cubicBezTo>
                    <a:pt x="437212" y="4401230"/>
                    <a:pt x="388850" y="4317339"/>
                    <a:pt x="344944" y="4231611"/>
                  </a:cubicBezTo>
                  <a:cubicBezTo>
                    <a:pt x="300386" y="4146191"/>
                    <a:pt x="260828" y="4058731"/>
                    <a:pt x="224311" y="3970456"/>
                  </a:cubicBezTo>
                  <a:cubicBezTo>
                    <a:pt x="78901" y="3617049"/>
                    <a:pt x="1413" y="3242136"/>
                    <a:pt x="0" y="2866202"/>
                  </a:cubicBezTo>
                  <a:cubicBezTo>
                    <a:pt x="0" y="2771912"/>
                    <a:pt x="8043" y="2677417"/>
                    <a:pt x="25105" y="2584351"/>
                  </a:cubicBezTo>
                  <a:cubicBezTo>
                    <a:pt x="42928" y="2491285"/>
                    <a:pt x="69446" y="2399444"/>
                    <a:pt x="105200" y="2310863"/>
                  </a:cubicBezTo>
                  <a:cubicBezTo>
                    <a:pt x="140304" y="2221974"/>
                    <a:pt x="184318" y="2136351"/>
                    <a:pt x="232245" y="2053172"/>
                  </a:cubicBezTo>
                  <a:cubicBezTo>
                    <a:pt x="256154" y="2011379"/>
                    <a:pt x="281802" y="1970810"/>
                    <a:pt x="307667" y="1930341"/>
                  </a:cubicBezTo>
                  <a:cubicBezTo>
                    <a:pt x="333533" y="1889873"/>
                    <a:pt x="360049" y="1849915"/>
                    <a:pt x="386893" y="1810161"/>
                  </a:cubicBezTo>
                  <a:lnTo>
                    <a:pt x="548823" y="1573876"/>
                  </a:lnTo>
                  <a:cubicBezTo>
                    <a:pt x="575341" y="1534529"/>
                    <a:pt x="601098" y="1494877"/>
                    <a:pt x="626419" y="1455224"/>
                  </a:cubicBezTo>
                  <a:cubicBezTo>
                    <a:pt x="651959" y="1415266"/>
                    <a:pt x="675434" y="1376225"/>
                    <a:pt x="701081" y="1334534"/>
                  </a:cubicBezTo>
                  <a:cubicBezTo>
                    <a:pt x="751290" y="1252070"/>
                    <a:pt x="804324" y="1170828"/>
                    <a:pt x="861162" y="1091320"/>
                  </a:cubicBezTo>
                  <a:cubicBezTo>
                    <a:pt x="917894" y="1011810"/>
                    <a:pt x="977884" y="933729"/>
                    <a:pt x="1042329" y="858093"/>
                  </a:cubicBezTo>
                  <a:cubicBezTo>
                    <a:pt x="1171765" y="707536"/>
                    <a:pt x="1319348" y="566764"/>
                    <a:pt x="1487799" y="446686"/>
                  </a:cubicBezTo>
                  <a:cubicBezTo>
                    <a:pt x="1571699" y="386340"/>
                    <a:pt x="1661031" y="332010"/>
                    <a:pt x="1754060" y="283388"/>
                  </a:cubicBezTo>
                  <a:cubicBezTo>
                    <a:pt x="1847414" y="235478"/>
                    <a:pt x="1944463" y="193278"/>
                    <a:pt x="2044121" y="157906"/>
                  </a:cubicBezTo>
                  <a:cubicBezTo>
                    <a:pt x="2143778" y="122638"/>
                    <a:pt x="2245936" y="93789"/>
                    <a:pt x="2349287" y="71364"/>
                  </a:cubicBezTo>
                  <a:cubicBezTo>
                    <a:pt x="2452641" y="48939"/>
                    <a:pt x="2556971" y="32935"/>
                    <a:pt x="2661411" y="21213"/>
                  </a:cubicBezTo>
                  <a:cubicBezTo>
                    <a:pt x="2713576" y="14994"/>
                    <a:pt x="2765850" y="11222"/>
                    <a:pt x="2818124" y="7146"/>
                  </a:cubicBezTo>
                  <a:cubicBezTo>
                    <a:pt x="2870290" y="4596"/>
                    <a:pt x="2922672" y="1640"/>
                    <a:pt x="2974728" y="1029"/>
                  </a:cubicBezTo>
                  <a:cubicBezTo>
                    <a:pt x="3000811" y="519"/>
                    <a:pt x="3026568" y="-296"/>
                    <a:pt x="3053738" y="11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20" name="Group 19">
            <a:extLst>
              <a:ext uri="{FF2B5EF4-FFF2-40B4-BE49-F238E27FC236}">
                <a16:creationId xmlns:a16="http://schemas.microsoft.com/office/drawing/2014/main" id="{2786ABD8-AB9F-46F2-A7D9-36F1F7338C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112326" y="0"/>
            <a:ext cx="4683941" cy="3456291"/>
            <a:chOff x="4345582" y="0"/>
            <a:chExt cx="5069918" cy="3741104"/>
          </a:xfrm>
          <a:solidFill>
            <a:schemeClr val="accent5">
              <a:alpha val="5000"/>
            </a:schemeClr>
          </a:solidFill>
        </p:grpSpPr>
        <p:sp>
          <p:nvSpPr>
            <p:cNvPr id="21" name="Freeform: Shape 20">
              <a:extLst>
                <a:ext uri="{FF2B5EF4-FFF2-40B4-BE49-F238E27FC236}">
                  <a16:creationId xmlns:a16="http://schemas.microsoft.com/office/drawing/2014/main" id="{DB26E49F-E19A-487B-A8A4-A26128CFDC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45582" y="1"/>
              <a:ext cx="5069918" cy="3741103"/>
            </a:xfrm>
            <a:custGeom>
              <a:avLst/>
              <a:gdLst>
                <a:gd name="connsiteX0" fmla="*/ 475344 w 5069918"/>
                <a:gd name="connsiteY0" fmla="*/ 0 h 3741103"/>
                <a:gd name="connsiteX1" fmla="*/ 643707 w 5069918"/>
                <a:gd name="connsiteY1" fmla="*/ 0 h 3741103"/>
                <a:gd name="connsiteX2" fmla="*/ 635672 w 5069918"/>
                <a:gd name="connsiteY2" fmla="*/ 7778 h 3741103"/>
                <a:gd name="connsiteX3" fmla="*/ 486638 w 5069918"/>
                <a:gd name="connsiteY3" fmla="*/ 178818 h 3741103"/>
                <a:gd name="connsiteX4" fmla="*/ 353514 w 5069918"/>
                <a:gd name="connsiteY4" fmla="*/ 362293 h 3741103"/>
                <a:gd name="connsiteX5" fmla="*/ 240181 w 5069918"/>
                <a:gd name="connsiteY5" fmla="*/ 558120 h 3741103"/>
                <a:gd name="connsiteX6" fmla="*/ 215073 w 5069918"/>
                <a:gd name="connsiteY6" fmla="*/ 608766 h 3741103"/>
                <a:gd name="connsiteX7" fmla="*/ 202868 w 5069918"/>
                <a:gd name="connsiteY7" fmla="*/ 634294 h 3741103"/>
                <a:gd name="connsiteX8" fmla="*/ 191273 w 5069918"/>
                <a:gd name="connsiteY8" fmla="*/ 660069 h 3741103"/>
                <a:gd name="connsiteX9" fmla="*/ 169129 w 5069918"/>
                <a:gd name="connsiteY9" fmla="*/ 712032 h 3741103"/>
                <a:gd name="connsiteX10" fmla="*/ 148381 w 5069918"/>
                <a:gd name="connsiteY10" fmla="*/ 764571 h 3741103"/>
                <a:gd name="connsiteX11" fmla="*/ 80903 w 5069918"/>
                <a:gd name="connsiteY11" fmla="*/ 979750 h 3741103"/>
                <a:gd name="connsiteX12" fmla="*/ 26154 w 5069918"/>
                <a:gd name="connsiteY12" fmla="*/ 1425590 h 3741103"/>
                <a:gd name="connsiteX13" fmla="*/ 49170 w 5069918"/>
                <a:gd name="connsiteY13" fmla="*/ 1648182 h 3741103"/>
                <a:gd name="connsiteX14" fmla="*/ 119437 w 5069918"/>
                <a:gd name="connsiteY14" fmla="*/ 1861055 h 3741103"/>
                <a:gd name="connsiteX15" fmla="*/ 143672 w 5069918"/>
                <a:gd name="connsiteY15" fmla="*/ 1911947 h 3741103"/>
                <a:gd name="connsiteX16" fmla="*/ 170611 w 5069918"/>
                <a:gd name="connsiteY16" fmla="*/ 1961687 h 3741103"/>
                <a:gd name="connsiteX17" fmla="*/ 230330 w 5069918"/>
                <a:gd name="connsiteY17" fmla="*/ 2058118 h 3741103"/>
                <a:gd name="connsiteX18" fmla="*/ 296237 w 5069918"/>
                <a:gd name="connsiteY18" fmla="*/ 2151255 h 3741103"/>
                <a:gd name="connsiteX19" fmla="*/ 366853 w 5069918"/>
                <a:gd name="connsiteY19" fmla="*/ 2241757 h 3741103"/>
                <a:gd name="connsiteX20" fmla="*/ 513838 w 5069918"/>
                <a:gd name="connsiteY20" fmla="*/ 2420786 h 3741103"/>
                <a:gd name="connsiteX21" fmla="*/ 587330 w 5069918"/>
                <a:gd name="connsiteY21" fmla="*/ 2511534 h 3741103"/>
                <a:gd name="connsiteX22" fmla="*/ 658817 w 5069918"/>
                <a:gd name="connsiteY22" fmla="*/ 2603437 h 3741103"/>
                <a:gd name="connsiteX23" fmla="*/ 730305 w 5069918"/>
                <a:gd name="connsiteY23" fmla="*/ 2692210 h 3741103"/>
                <a:gd name="connsiteX24" fmla="*/ 805018 w 5069918"/>
                <a:gd name="connsiteY24" fmla="*/ 2777936 h 3741103"/>
                <a:gd name="connsiteX25" fmla="*/ 963424 w 5069918"/>
                <a:gd name="connsiteY25" fmla="*/ 2939588 h 3741103"/>
                <a:gd name="connsiteX26" fmla="*/ 1319204 w 5069918"/>
                <a:gd name="connsiteY26" fmla="*/ 3209447 h 3741103"/>
                <a:gd name="connsiteX27" fmla="*/ 1515882 w 5069918"/>
                <a:gd name="connsiteY27" fmla="*/ 3310902 h 3741103"/>
                <a:gd name="connsiteX28" fmla="*/ 1723456 w 5069918"/>
                <a:gd name="connsiteY28" fmla="*/ 3387570 h 3741103"/>
                <a:gd name="connsiteX29" fmla="*/ 1939662 w 5069918"/>
                <a:gd name="connsiteY29" fmla="*/ 3440520 h 3741103"/>
                <a:gd name="connsiteX30" fmla="*/ 2162581 w 5069918"/>
                <a:gd name="connsiteY30" fmla="*/ 3470167 h 3741103"/>
                <a:gd name="connsiteX31" fmla="*/ 2389597 w 5069918"/>
                <a:gd name="connsiteY31" fmla="*/ 3479472 h 3741103"/>
                <a:gd name="connsiteX32" fmla="*/ 2446002 w 5069918"/>
                <a:gd name="connsiteY32" fmla="*/ 3479059 h 3741103"/>
                <a:gd name="connsiteX33" fmla="*/ 2473639 w 5069918"/>
                <a:gd name="connsiteY33" fmla="*/ 3478402 h 3741103"/>
                <a:gd name="connsiteX34" fmla="*/ 2501187 w 5069918"/>
                <a:gd name="connsiteY34" fmla="*/ 3477083 h 3741103"/>
                <a:gd name="connsiteX35" fmla="*/ 2610685 w 5069918"/>
                <a:gd name="connsiteY35" fmla="*/ 3468025 h 3741103"/>
                <a:gd name="connsiteX36" fmla="*/ 3033071 w 5069918"/>
                <a:gd name="connsiteY36" fmla="*/ 3360230 h 3741103"/>
                <a:gd name="connsiteX37" fmla="*/ 3232974 w 5069918"/>
                <a:gd name="connsiteY37" fmla="*/ 3266681 h 3741103"/>
                <a:gd name="connsiteX38" fmla="*/ 3425990 w 5069918"/>
                <a:gd name="connsiteY38" fmla="*/ 3152873 h 3741103"/>
                <a:gd name="connsiteX39" fmla="*/ 3613601 w 5069918"/>
                <a:gd name="connsiteY39" fmla="*/ 3024078 h 3741103"/>
                <a:gd name="connsiteX40" fmla="*/ 3706185 w 5069918"/>
                <a:gd name="connsiteY40" fmla="*/ 2955893 h 3741103"/>
                <a:gd name="connsiteX41" fmla="*/ 3799729 w 5069918"/>
                <a:gd name="connsiteY41" fmla="*/ 2885155 h 3741103"/>
                <a:gd name="connsiteX42" fmla="*/ 4175561 w 5069918"/>
                <a:gd name="connsiteY42" fmla="*/ 2606072 h 3741103"/>
                <a:gd name="connsiteX43" fmla="*/ 4517132 w 5069918"/>
                <a:gd name="connsiteY43" fmla="*/ 2312331 h 3741103"/>
                <a:gd name="connsiteX44" fmla="*/ 4659758 w 5069918"/>
                <a:gd name="connsiteY44" fmla="*/ 2148703 h 3741103"/>
                <a:gd name="connsiteX45" fmla="*/ 4773178 w 5069918"/>
                <a:gd name="connsiteY45" fmla="*/ 1969674 h 3741103"/>
                <a:gd name="connsiteX46" fmla="*/ 4892092 w 5069918"/>
                <a:gd name="connsiteY46" fmla="*/ 1567562 h 3741103"/>
                <a:gd name="connsiteX47" fmla="*/ 4898804 w 5069918"/>
                <a:gd name="connsiteY47" fmla="*/ 1460754 h 3741103"/>
                <a:gd name="connsiteX48" fmla="*/ 4899153 w 5069918"/>
                <a:gd name="connsiteY48" fmla="*/ 1406239 h 3741103"/>
                <a:gd name="connsiteX49" fmla="*/ 4898456 w 5069918"/>
                <a:gd name="connsiteY49" fmla="*/ 1350735 h 3741103"/>
                <a:gd name="connsiteX50" fmla="*/ 4886774 w 5069918"/>
                <a:gd name="connsiteY50" fmla="*/ 1128886 h 3741103"/>
                <a:gd name="connsiteX51" fmla="*/ 4815896 w 5069918"/>
                <a:gd name="connsiteY51" fmla="*/ 689221 h 3741103"/>
                <a:gd name="connsiteX52" fmla="*/ 4673183 w 5069918"/>
                <a:gd name="connsiteY52" fmla="*/ 264874 h 3741103"/>
                <a:gd name="connsiteX53" fmla="*/ 4625496 w 5069918"/>
                <a:gd name="connsiteY53" fmla="*/ 162925 h 3741103"/>
                <a:gd name="connsiteX54" fmla="*/ 4572490 w 5069918"/>
                <a:gd name="connsiteY54" fmla="*/ 63364 h 3741103"/>
                <a:gd name="connsiteX55" fmla="*/ 4532299 w 5069918"/>
                <a:gd name="connsiteY55" fmla="*/ 0 h 3741103"/>
                <a:gd name="connsiteX56" fmla="*/ 4626680 w 5069918"/>
                <a:gd name="connsiteY56" fmla="*/ 0 h 3741103"/>
                <a:gd name="connsiteX57" fmla="*/ 4643978 w 5069918"/>
                <a:gd name="connsiteY57" fmla="*/ 26636 h 3741103"/>
                <a:gd name="connsiteX58" fmla="*/ 4700644 w 5069918"/>
                <a:gd name="connsiteY58" fmla="*/ 128338 h 3741103"/>
                <a:gd name="connsiteX59" fmla="*/ 4753214 w 5069918"/>
                <a:gd name="connsiteY59" fmla="*/ 232016 h 3741103"/>
                <a:gd name="connsiteX60" fmla="*/ 4921297 w 5069918"/>
                <a:gd name="connsiteY60" fmla="*/ 663363 h 3741103"/>
                <a:gd name="connsiteX61" fmla="*/ 5027482 w 5069918"/>
                <a:gd name="connsiteY61" fmla="*/ 1112991 h 3741103"/>
                <a:gd name="connsiteX62" fmla="*/ 5058082 w 5069918"/>
                <a:gd name="connsiteY62" fmla="*/ 1342088 h 3741103"/>
                <a:gd name="connsiteX63" fmla="*/ 5063486 w 5069918"/>
                <a:gd name="connsiteY63" fmla="*/ 1399651 h 3741103"/>
                <a:gd name="connsiteX64" fmla="*/ 5067846 w 5069918"/>
                <a:gd name="connsiteY64" fmla="*/ 1458284 h 3741103"/>
                <a:gd name="connsiteX65" fmla="*/ 5069414 w 5069918"/>
                <a:gd name="connsiteY65" fmla="*/ 1577772 h 3741103"/>
                <a:gd name="connsiteX66" fmla="*/ 5040732 w 5069918"/>
                <a:gd name="connsiteY66" fmla="*/ 1817822 h 3741103"/>
                <a:gd name="connsiteX67" fmla="*/ 4964102 w 5069918"/>
                <a:gd name="connsiteY67" fmla="*/ 2050871 h 3741103"/>
                <a:gd name="connsiteX68" fmla="*/ 4689486 w 5069918"/>
                <a:gd name="connsiteY68" fmla="*/ 2458008 h 3741103"/>
                <a:gd name="connsiteX69" fmla="*/ 4333792 w 5069918"/>
                <a:gd name="connsiteY69" fmla="*/ 2784606 h 3741103"/>
                <a:gd name="connsiteX70" fmla="*/ 3965197 w 5069918"/>
                <a:gd name="connsiteY70" fmla="*/ 3076041 h 3741103"/>
                <a:gd name="connsiteX71" fmla="*/ 3873745 w 5069918"/>
                <a:gd name="connsiteY71" fmla="*/ 3149167 h 3741103"/>
                <a:gd name="connsiteX72" fmla="*/ 3779416 w 5069918"/>
                <a:gd name="connsiteY72" fmla="*/ 3222705 h 3741103"/>
                <a:gd name="connsiteX73" fmla="*/ 3582739 w 5069918"/>
                <a:gd name="connsiteY73" fmla="*/ 3364594 h 3741103"/>
                <a:gd name="connsiteX74" fmla="*/ 3371851 w 5069918"/>
                <a:gd name="connsiteY74" fmla="*/ 3494377 h 3741103"/>
                <a:gd name="connsiteX75" fmla="*/ 3143615 w 5069918"/>
                <a:gd name="connsiteY75" fmla="*/ 3603819 h 3741103"/>
                <a:gd name="connsiteX76" fmla="*/ 2643552 w 5069918"/>
                <a:gd name="connsiteY76" fmla="*/ 3730555 h 3741103"/>
                <a:gd name="connsiteX77" fmla="*/ 2514264 w 5069918"/>
                <a:gd name="connsiteY77" fmla="*/ 3739696 h 3741103"/>
                <a:gd name="connsiteX78" fmla="*/ 2481920 w 5069918"/>
                <a:gd name="connsiteY78" fmla="*/ 3740849 h 3741103"/>
                <a:gd name="connsiteX79" fmla="*/ 2449664 w 5069918"/>
                <a:gd name="connsiteY79" fmla="*/ 3741014 h 3741103"/>
                <a:gd name="connsiteX80" fmla="*/ 2386284 w 5069918"/>
                <a:gd name="connsiteY80" fmla="*/ 3740273 h 3741103"/>
                <a:gd name="connsiteX81" fmla="*/ 2260658 w 5069918"/>
                <a:gd name="connsiteY81" fmla="*/ 3735331 h 3741103"/>
                <a:gd name="connsiteX82" fmla="*/ 2134945 w 5069918"/>
                <a:gd name="connsiteY82" fmla="*/ 3723967 h 3741103"/>
                <a:gd name="connsiteX83" fmla="*/ 1884564 w 5069918"/>
                <a:gd name="connsiteY83" fmla="*/ 3683451 h 3741103"/>
                <a:gd name="connsiteX84" fmla="*/ 1639764 w 5069918"/>
                <a:gd name="connsiteY84" fmla="*/ 3613537 h 3741103"/>
                <a:gd name="connsiteX85" fmla="*/ 1407081 w 5069918"/>
                <a:gd name="connsiteY85" fmla="*/ 3512164 h 3741103"/>
                <a:gd name="connsiteX86" fmla="*/ 1193491 w 5069918"/>
                <a:gd name="connsiteY86" fmla="*/ 3380240 h 3741103"/>
                <a:gd name="connsiteX87" fmla="*/ 836141 w 5069918"/>
                <a:gd name="connsiteY87" fmla="*/ 3047878 h 3741103"/>
                <a:gd name="connsiteX88" fmla="*/ 690812 w 5069918"/>
                <a:gd name="connsiteY88" fmla="*/ 2859461 h 3741103"/>
                <a:gd name="connsiteX89" fmla="*/ 562397 w 5069918"/>
                <a:gd name="connsiteY89" fmla="*/ 2662976 h 3741103"/>
                <a:gd name="connsiteX90" fmla="*/ 502504 w 5069918"/>
                <a:gd name="connsiteY90" fmla="*/ 2565474 h 3741103"/>
                <a:gd name="connsiteX91" fmla="*/ 440258 w 5069918"/>
                <a:gd name="connsiteY91" fmla="*/ 2469619 h 3741103"/>
                <a:gd name="connsiteX92" fmla="*/ 310360 w 5069918"/>
                <a:gd name="connsiteY92" fmla="*/ 2278732 h 3741103"/>
                <a:gd name="connsiteX93" fmla="*/ 246806 w 5069918"/>
                <a:gd name="connsiteY93" fmla="*/ 2181642 h 3741103"/>
                <a:gd name="connsiteX94" fmla="*/ 186303 w 5069918"/>
                <a:gd name="connsiteY94" fmla="*/ 2082411 h 3741103"/>
                <a:gd name="connsiteX95" fmla="*/ 84390 w 5069918"/>
                <a:gd name="connsiteY95" fmla="*/ 1874231 h 3741103"/>
                <a:gd name="connsiteX96" fmla="*/ 20139 w 5069918"/>
                <a:gd name="connsiteY96" fmla="*/ 1653288 h 3741103"/>
                <a:gd name="connsiteX97" fmla="*/ 0 w 5069918"/>
                <a:gd name="connsiteY97" fmla="*/ 1425590 h 3741103"/>
                <a:gd name="connsiteX98" fmla="*/ 179939 w 5069918"/>
                <a:gd name="connsiteY98" fmla="*/ 533498 h 3741103"/>
                <a:gd name="connsiteX99" fmla="*/ 276709 w 5069918"/>
                <a:gd name="connsiteY99" fmla="*/ 322519 h 3741103"/>
                <a:gd name="connsiteX100" fmla="*/ 392571 w 5069918"/>
                <a:gd name="connsiteY100" fmla="*/ 119280 h 3741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5069918" h="3741103">
                  <a:moveTo>
                    <a:pt x="475344" y="0"/>
                  </a:moveTo>
                  <a:lnTo>
                    <a:pt x="643707" y="0"/>
                  </a:lnTo>
                  <a:lnTo>
                    <a:pt x="635672" y="7778"/>
                  </a:lnTo>
                  <a:cubicBezTo>
                    <a:pt x="583538" y="62643"/>
                    <a:pt x="533759" y="119691"/>
                    <a:pt x="486638" y="178818"/>
                  </a:cubicBezTo>
                  <a:cubicBezTo>
                    <a:pt x="439560" y="237945"/>
                    <a:pt x="395012" y="299131"/>
                    <a:pt x="353514" y="362293"/>
                  </a:cubicBezTo>
                  <a:cubicBezTo>
                    <a:pt x="312714" y="425784"/>
                    <a:pt x="274180" y="490841"/>
                    <a:pt x="240181" y="558120"/>
                  </a:cubicBezTo>
                  <a:cubicBezTo>
                    <a:pt x="231376" y="574838"/>
                    <a:pt x="223180" y="591801"/>
                    <a:pt x="215073" y="608766"/>
                  </a:cubicBezTo>
                  <a:lnTo>
                    <a:pt x="202868" y="634294"/>
                  </a:lnTo>
                  <a:lnTo>
                    <a:pt x="191273" y="660069"/>
                  </a:lnTo>
                  <a:cubicBezTo>
                    <a:pt x="183688" y="677280"/>
                    <a:pt x="176016" y="694491"/>
                    <a:pt x="169129" y="712032"/>
                  </a:cubicBezTo>
                  <a:cubicBezTo>
                    <a:pt x="162242" y="729572"/>
                    <a:pt x="154658" y="746866"/>
                    <a:pt x="148381" y="764571"/>
                  </a:cubicBezTo>
                  <a:cubicBezTo>
                    <a:pt x="121529" y="834897"/>
                    <a:pt x="98775" y="906706"/>
                    <a:pt x="80903" y="979750"/>
                  </a:cubicBezTo>
                  <a:cubicBezTo>
                    <a:pt x="44636" y="1125509"/>
                    <a:pt x="26067" y="1275550"/>
                    <a:pt x="26154" y="1425590"/>
                  </a:cubicBezTo>
                  <a:cubicBezTo>
                    <a:pt x="26590" y="1500365"/>
                    <a:pt x="34001" y="1574973"/>
                    <a:pt x="49170" y="1648182"/>
                  </a:cubicBezTo>
                  <a:cubicBezTo>
                    <a:pt x="65124" y="1721226"/>
                    <a:pt x="88226" y="1792705"/>
                    <a:pt x="119437" y="1861055"/>
                  </a:cubicBezTo>
                  <a:cubicBezTo>
                    <a:pt x="126847" y="1878267"/>
                    <a:pt x="135478" y="1895066"/>
                    <a:pt x="143672" y="1911947"/>
                  </a:cubicBezTo>
                  <a:cubicBezTo>
                    <a:pt x="152565" y="1928582"/>
                    <a:pt x="161021" y="1945381"/>
                    <a:pt x="170611" y="1961687"/>
                  </a:cubicBezTo>
                  <a:cubicBezTo>
                    <a:pt x="188919" y="1994626"/>
                    <a:pt x="209319" y="2026578"/>
                    <a:pt x="230330" y="2058118"/>
                  </a:cubicBezTo>
                  <a:cubicBezTo>
                    <a:pt x="251253" y="2089740"/>
                    <a:pt x="273658" y="2120539"/>
                    <a:pt x="296237" y="2151255"/>
                  </a:cubicBezTo>
                  <a:cubicBezTo>
                    <a:pt x="319165" y="2181725"/>
                    <a:pt x="342966" y="2211782"/>
                    <a:pt x="366853" y="2241757"/>
                  </a:cubicBezTo>
                  <a:cubicBezTo>
                    <a:pt x="414714" y="2301791"/>
                    <a:pt x="464756" y="2360588"/>
                    <a:pt x="513838" y="2420786"/>
                  </a:cubicBezTo>
                  <a:cubicBezTo>
                    <a:pt x="538509" y="2450761"/>
                    <a:pt x="563094" y="2480983"/>
                    <a:pt x="587330" y="2511534"/>
                  </a:cubicBezTo>
                  <a:cubicBezTo>
                    <a:pt x="611479" y="2541839"/>
                    <a:pt x="635453" y="2574038"/>
                    <a:pt x="658817" y="2603437"/>
                  </a:cubicBezTo>
                  <a:cubicBezTo>
                    <a:pt x="682008" y="2633577"/>
                    <a:pt x="706330" y="2662811"/>
                    <a:pt x="730305" y="2692210"/>
                  </a:cubicBezTo>
                  <a:cubicBezTo>
                    <a:pt x="754977" y="2721115"/>
                    <a:pt x="779474" y="2750019"/>
                    <a:pt x="805018" y="2777936"/>
                  </a:cubicBezTo>
                  <a:cubicBezTo>
                    <a:pt x="855757" y="2834098"/>
                    <a:pt x="908500" y="2888202"/>
                    <a:pt x="963424" y="2939588"/>
                  </a:cubicBezTo>
                  <a:cubicBezTo>
                    <a:pt x="1073444" y="3042113"/>
                    <a:pt x="1192183" y="3133604"/>
                    <a:pt x="1319204" y="3209447"/>
                  </a:cubicBezTo>
                  <a:cubicBezTo>
                    <a:pt x="1382846" y="3247164"/>
                    <a:pt x="1448143" y="3281751"/>
                    <a:pt x="1515882" y="3310902"/>
                  </a:cubicBezTo>
                  <a:cubicBezTo>
                    <a:pt x="1583184" y="3340877"/>
                    <a:pt x="1652666" y="3366159"/>
                    <a:pt x="1723456" y="3387570"/>
                  </a:cubicBezTo>
                  <a:cubicBezTo>
                    <a:pt x="1794246" y="3409063"/>
                    <a:pt x="1866431" y="3426439"/>
                    <a:pt x="1939662" y="3440520"/>
                  </a:cubicBezTo>
                  <a:cubicBezTo>
                    <a:pt x="2012981" y="3454355"/>
                    <a:pt x="2087519" y="3463825"/>
                    <a:pt x="2162581" y="3470167"/>
                  </a:cubicBezTo>
                  <a:cubicBezTo>
                    <a:pt x="2237643" y="3476589"/>
                    <a:pt x="2313489" y="3479390"/>
                    <a:pt x="2389597" y="3479472"/>
                  </a:cubicBezTo>
                  <a:cubicBezTo>
                    <a:pt x="2408602" y="3479472"/>
                    <a:pt x="2427869" y="3479801"/>
                    <a:pt x="2446002" y="3479059"/>
                  </a:cubicBezTo>
                  <a:lnTo>
                    <a:pt x="2473639" y="3478402"/>
                  </a:lnTo>
                  <a:lnTo>
                    <a:pt x="2501187" y="3477083"/>
                  </a:lnTo>
                  <a:cubicBezTo>
                    <a:pt x="2537890" y="3475519"/>
                    <a:pt x="2574418" y="3472060"/>
                    <a:pt x="2610685" y="3468025"/>
                  </a:cubicBezTo>
                  <a:cubicBezTo>
                    <a:pt x="2755926" y="3451226"/>
                    <a:pt x="2897244" y="3414415"/>
                    <a:pt x="3033071" y="3360230"/>
                  </a:cubicBezTo>
                  <a:cubicBezTo>
                    <a:pt x="3101158" y="3333383"/>
                    <a:pt x="3167589" y="3301514"/>
                    <a:pt x="3232974" y="3266681"/>
                  </a:cubicBezTo>
                  <a:cubicBezTo>
                    <a:pt x="3298446" y="3232011"/>
                    <a:pt x="3362697" y="3193554"/>
                    <a:pt x="3425990" y="3152873"/>
                  </a:cubicBezTo>
                  <a:cubicBezTo>
                    <a:pt x="3489282" y="3112110"/>
                    <a:pt x="3551529" y="3068712"/>
                    <a:pt x="3613601" y="3024078"/>
                  </a:cubicBezTo>
                  <a:cubicBezTo>
                    <a:pt x="3644549" y="3001762"/>
                    <a:pt x="3675411" y="2978868"/>
                    <a:pt x="3706185" y="2955893"/>
                  </a:cubicBezTo>
                  <a:lnTo>
                    <a:pt x="3799729" y="2885155"/>
                  </a:lnTo>
                  <a:cubicBezTo>
                    <a:pt x="3926402" y="2790205"/>
                    <a:pt x="4053597" y="2699374"/>
                    <a:pt x="4175561" y="2606072"/>
                  </a:cubicBezTo>
                  <a:cubicBezTo>
                    <a:pt x="4297526" y="2512852"/>
                    <a:pt x="4414084" y="2416833"/>
                    <a:pt x="4517132" y="2312331"/>
                  </a:cubicBezTo>
                  <a:cubicBezTo>
                    <a:pt x="4568480" y="2259956"/>
                    <a:pt x="4616604" y="2205689"/>
                    <a:pt x="4659758" y="2148703"/>
                  </a:cubicBezTo>
                  <a:cubicBezTo>
                    <a:pt x="4702650" y="2091634"/>
                    <a:pt x="4741184" y="2032096"/>
                    <a:pt x="4773178" y="1969674"/>
                  </a:cubicBezTo>
                  <a:cubicBezTo>
                    <a:pt x="4837865" y="1845080"/>
                    <a:pt x="4877446" y="1709038"/>
                    <a:pt x="4892092" y="1567562"/>
                  </a:cubicBezTo>
                  <a:cubicBezTo>
                    <a:pt x="4895666" y="1532233"/>
                    <a:pt x="4897845" y="1496576"/>
                    <a:pt x="4898804" y="1460754"/>
                  </a:cubicBezTo>
                  <a:cubicBezTo>
                    <a:pt x="4899066" y="1442884"/>
                    <a:pt x="4899414" y="1425015"/>
                    <a:pt x="4899153" y="1406239"/>
                  </a:cubicBezTo>
                  <a:cubicBezTo>
                    <a:pt x="4898979" y="1387711"/>
                    <a:pt x="4899066" y="1369263"/>
                    <a:pt x="4898456" y="1350735"/>
                  </a:cubicBezTo>
                  <a:cubicBezTo>
                    <a:pt x="4896974" y="1276703"/>
                    <a:pt x="4893226" y="1202753"/>
                    <a:pt x="4886774" y="1128886"/>
                  </a:cubicBezTo>
                  <a:cubicBezTo>
                    <a:pt x="4873610" y="981232"/>
                    <a:pt x="4851030" y="833991"/>
                    <a:pt x="4815896" y="689221"/>
                  </a:cubicBezTo>
                  <a:cubicBezTo>
                    <a:pt x="4780676" y="544533"/>
                    <a:pt x="4733860" y="402068"/>
                    <a:pt x="4673183" y="264874"/>
                  </a:cubicBezTo>
                  <a:cubicBezTo>
                    <a:pt x="4658101" y="230533"/>
                    <a:pt x="4642147" y="196605"/>
                    <a:pt x="4625496" y="162925"/>
                  </a:cubicBezTo>
                  <a:cubicBezTo>
                    <a:pt x="4608583" y="129326"/>
                    <a:pt x="4590885" y="96222"/>
                    <a:pt x="4572490" y="63364"/>
                  </a:cubicBezTo>
                  <a:lnTo>
                    <a:pt x="4532299" y="0"/>
                  </a:lnTo>
                  <a:lnTo>
                    <a:pt x="4626680" y="0"/>
                  </a:lnTo>
                  <a:lnTo>
                    <a:pt x="4643978" y="26636"/>
                  </a:lnTo>
                  <a:cubicBezTo>
                    <a:pt x="4663594" y="60152"/>
                    <a:pt x="4682598" y="94080"/>
                    <a:pt x="4700644" y="128338"/>
                  </a:cubicBezTo>
                  <a:cubicBezTo>
                    <a:pt x="4718866" y="162595"/>
                    <a:pt x="4736476" y="197100"/>
                    <a:pt x="4753214" y="232016"/>
                  </a:cubicBezTo>
                  <a:cubicBezTo>
                    <a:pt x="4820082" y="371681"/>
                    <a:pt x="4875964" y="515957"/>
                    <a:pt x="4921297" y="663363"/>
                  </a:cubicBezTo>
                  <a:cubicBezTo>
                    <a:pt x="4966630" y="810687"/>
                    <a:pt x="5002460" y="960975"/>
                    <a:pt x="5027482" y="1112991"/>
                  </a:cubicBezTo>
                  <a:cubicBezTo>
                    <a:pt x="5040123" y="1189000"/>
                    <a:pt x="5050323" y="1265421"/>
                    <a:pt x="5058082" y="1342088"/>
                  </a:cubicBezTo>
                  <a:cubicBezTo>
                    <a:pt x="5060261" y="1361276"/>
                    <a:pt x="5061743" y="1380464"/>
                    <a:pt x="5063486" y="1399651"/>
                  </a:cubicBezTo>
                  <a:cubicBezTo>
                    <a:pt x="5065318" y="1418591"/>
                    <a:pt x="5066625" y="1438437"/>
                    <a:pt x="5067846" y="1458284"/>
                  </a:cubicBezTo>
                  <a:cubicBezTo>
                    <a:pt x="5069851" y="1497894"/>
                    <a:pt x="5070461" y="1537751"/>
                    <a:pt x="5069414" y="1577772"/>
                  </a:cubicBezTo>
                  <a:cubicBezTo>
                    <a:pt x="5067060" y="1657734"/>
                    <a:pt x="5057820" y="1738272"/>
                    <a:pt x="5040732" y="1817822"/>
                  </a:cubicBezTo>
                  <a:cubicBezTo>
                    <a:pt x="5023123" y="1897289"/>
                    <a:pt x="4997578" y="1975686"/>
                    <a:pt x="4964102" y="2050871"/>
                  </a:cubicBezTo>
                  <a:cubicBezTo>
                    <a:pt x="4897409" y="2201736"/>
                    <a:pt x="4799942" y="2338271"/>
                    <a:pt x="4689486" y="2458008"/>
                  </a:cubicBezTo>
                  <a:cubicBezTo>
                    <a:pt x="4579116" y="2578485"/>
                    <a:pt x="4456716" y="2684139"/>
                    <a:pt x="4333792" y="2784606"/>
                  </a:cubicBezTo>
                  <a:cubicBezTo>
                    <a:pt x="4210520" y="2884908"/>
                    <a:pt x="4085853" y="2979775"/>
                    <a:pt x="3965197" y="3076041"/>
                  </a:cubicBezTo>
                  <a:lnTo>
                    <a:pt x="3873745" y="3149167"/>
                  </a:lnTo>
                  <a:cubicBezTo>
                    <a:pt x="3842621" y="3173790"/>
                    <a:pt x="3811325" y="3198413"/>
                    <a:pt x="3779416" y="3222705"/>
                  </a:cubicBezTo>
                  <a:cubicBezTo>
                    <a:pt x="3715863" y="3271374"/>
                    <a:pt x="3650652" y="3319055"/>
                    <a:pt x="3582739" y="3364594"/>
                  </a:cubicBezTo>
                  <a:cubicBezTo>
                    <a:pt x="3514913" y="3410051"/>
                    <a:pt x="3445170" y="3454190"/>
                    <a:pt x="3371851" y="3494377"/>
                  </a:cubicBezTo>
                  <a:cubicBezTo>
                    <a:pt x="3298533" y="3534481"/>
                    <a:pt x="3222687" y="3571703"/>
                    <a:pt x="3143615" y="3603819"/>
                  </a:cubicBezTo>
                  <a:cubicBezTo>
                    <a:pt x="2985994" y="3668876"/>
                    <a:pt x="2815732" y="3712356"/>
                    <a:pt x="2643552" y="3730555"/>
                  </a:cubicBezTo>
                  <a:cubicBezTo>
                    <a:pt x="2600484" y="3734838"/>
                    <a:pt x="2557331" y="3738297"/>
                    <a:pt x="2514264" y="3739696"/>
                  </a:cubicBezTo>
                  <a:lnTo>
                    <a:pt x="2481920" y="3740849"/>
                  </a:lnTo>
                  <a:lnTo>
                    <a:pt x="2449664" y="3741014"/>
                  </a:lnTo>
                  <a:cubicBezTo>
                    <a:pt x="2427869" y="3741343"/>
                    <a:pt x="2407207" y="3740685"/>
                    <a:pt x="2386284" y="3740273"/>
                  </a:cubicBezTo>
                  <a:cubicBezTo>
                    <a:pt x="2344525" y="3739779"/>
                    <a:pt x="2302505" y="3737391"/>
                    <a:pt x="2260658" y="3735331"/>
                  </a:cubicBezTo>
                  <a:cubicBezTo>
                    <a:pt x="2218725" y="3732038"/>
                    <a:pt x="2176791" y="3728991"/>
                    <a:pt x="2134945" y="3723967"/>
                  </a:cubicBezTo>
                  <a:cubicBezTo>
                    <a:pt x="2051165" y="3714497"/>
                    <a:pt x="1967473" y="3701568"/>
                    <a:pt x="1884564" y="3683451"/>
                  </a:cubicBezTo>
                  <a:cubicBezTo>
                    <a:pt x="1801657" y="3665335"/>
                    <a:pt x="1719708" y="3642029"/>
                    <a:pt x="1639764" y="3613537"/>
                  </a:cubicBezTo>
                  <a:cubicBezTo>
                    <a:pt x="1559820" y="3584961"/>
                    <a:pt x="1481969" y="3550869"/>
                    <a:pt x="1407081" y="3512164"/>
                  </a:cubicBezTo>
                  <a:cubicBezTo>
                    <a:pt x="1332455" y="3472884"/>
                    <a:pt x="1260794" y="3428992"/>
                    <a:pt x="1193491" y="3380240"/>
                  </a:cubicBezTo>
                  <a:cubicBezTo>
                    <a:pt x="1058362" y="3283233"/>
                    <a:pt x="939973" y="3169508"/>
                    <a:pt x="836141" y="3047878"/>
                  </a:cubicBezTo>
                  <a:cubicBezTo>
                    <a:pt x="784444" y="2986774"/>
                    <a:pt x="736321" y="2923695"/>
                    <a:pt x="690812" y="2859461"/>
                  </a:cubicBezTo>
                  <a:cubicBezTo>
                    <a:pt x="645217" y="2795229"/>
                    <a:pt x="602674" y="2729596"/>
                    <a:pt x="562397" y="2662976"/>
                  </a:cubicBezTo>
                  <a:cubicBezTo>
                    <a:pt x="541823" y="2629295"/>
                    <a:pt x="522992" y="2597755"/>
                    <a:pt x="502504" y="2565474"/>
                  </a:cubicBezTo>
                  <a:cubicBezTo>
                    <a:pt x="482192" y="2533440"/>
                    <a:pt x="461530" y="2501406"/>
                    <a:pt x="440258" y="2469619"/>
                  </a:cubicBezTo>
                  <a:lnTo>
                    <a:pt x="310360" y="2278732"/>
                  </a:lnTo>
                  <a:cubicBezTo>
                    <a:pt x="288826" y="2246616"/>
                    <a:pt x="267555" y="2214335"/>
                    <a:pt x="246806" y="2181642"/>
                  </a:cubicBezTo>
                  <a:cubicBezTo>
                    <a:pt x="226057" y="2148949"/>
                    <a:pt x="205483" y="2116174"/>
                    <a:pt x="186303" y="2082411"/>
                  </a:cubicBezTo>
                  <a:cubicBezTo>
                    <a:pt x="147857" y="2015213"/>
                    <a:pt x="112550" y="1946041"/>
                    <a:pt x="84390" y="1874231"/>
                  </a:cubicBezTo>
                  <a:cubicBezTo>
                    <a:pt x="55708" y="1802669"/>
                    <a:pt x="34436" y="1728473"/>
                    <a:pt x="20139" y="1653288"/>
                  </a:cubicBezTo>
                  <a:cubicBezTo>
                    <a:pt x="6452" y="1578103"/>
                    <a:pt x="0" y="1501764"/>
                    <a:pt x="0" y="1425590"/>
                  </a:cubicBezTo>
                  <a:cubicBezTo>
                    <a:pt x="1133" y="1121885"/>
                    <a:pt x="63293" y="819004"/>
                    <a:pt x="179939" y="533498"/>
                  </a:cubicBezTo>
                  <a:cubicBezTo>
                    <a:pt x="209232" y="462183"/>
                    <a:pt x="240965" y="391527"/>
                    <a:pt x="276709" y="322519"/>
                  </a:cubicBezTo>
                  <a:cubicBezTo>
                    <a:pt x="311930" y="253262"/>
                    <a:pt x="350725" y="185489"/>
                    <a:pt x="392571" y="11928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58E67742-7BE5-458C-BC8D-9EE8557636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2838" y="1"/>
              <a:ext cx="4960548" cy="3526297"/>
            </a:xfrm>
            <a:custGeom>
              <a:avLst/>
              <a:gdLst>
                <a:gd name="connsiteX0" fmla="*/ 542883 w 4960548"/>
                <a:gd name="connsiteY0" fmla="*/ 0 h 3526297"/>
                <a:gd name="connsiteX1" fmla="*/ 826658 w 4960548"/>
                <a:gd name="connsiteY1" fmla="*/ 0 h 3526297"/>
                <a:gd name="connsiteX2" fmla="*/ 730698 w 4960548"/>
                <a:gd name="connsiteY2" fmla="*/ 89329 h 3526297"/>
                <a:gd name="connsiteX3" fmla="*/ 590295 w 4960548"/>
                <a:gd name="connsiteY3" fmla="*/ 244485 h 3526297"/>
                <a:gd name="connsiteX4" fmla="*/ 357524 w 4960548"/>
                <a:gd name="connsiteY4" fmla="*/ 587307 h 3526297"/>
                <a:gd name="connsiteX5" fmla="*/ 199554 w 4960548"/>
                <a:gd name="connsiteY5" fmla="*/ 966280 h 3526297"/>
                <a:gd name="connsiteX6" fmla="*/ 142104 w 4960548"/>
                <a:gd name="connsiteY6" fmla="*/ 1370286 h 3526297"/>
                <a:gd name="connsiteX7" fmla="*/ 166339 w 4960548"/>
                <a:gd name="connsiteY7" fmla="*/ 1568090 h 3526297"/>
                <a:gd name="connsiteX8" fmla="*/ 237914 w 4960548"/>
                <a:gd name="connsiteY8" fmla="*/ 1753129 h 3526297"/>
                <a:gd name="connsiteX9" fmla="*/ 287868 w 4960548"/>
                <a:gd name="connsiteY9" fmla="*/ 1840255 h 3526297"/>
                <a:gd name="connsiteX10" fmla="*/ 345232 w 4960548"/>
                <a:gd name="connsiteY10" fmla="*/ 1924581 h 3526297"/>
                <a:gd name="connsiteX11" fmla="*/ 477745 w 4960548"/>
                <a:gd name="connsiteY11" fmla="*/ 2087551 h 3526297"/>
                <a:gd name="connsiteX12" fmla="*/ 621156 w 4960548"/>
                <a:gd name="connsiteY12" fmla="*/ 2251756 h 3526297"/>
                <a:gd name="connsiteX13" fmla="*/ 692469 w 4960548"/>
                <a:gd name="connsiteY13" fmla="*/ 2337482 h 3526297"/>
                <a:gd name="connsiteX14" fmla="*/ 726731 w 4960548"/>
                <a:gd name="connsiteY14" fmla="*/ 2379562 h 3526297"/>
                <a:gd name="connsiteX15" fmla="*/ 760295 w 4960548"/>
                <a:gd name="connsiteY15" fmla="*/ 2419831 h 3526297"/>
                <a:gd name="connsiteX16" fmla="*/ 1048685 w 4960548"/>
                <a:gd name="connsiteY16" fmla="*/ 2717443 h 3526297"/>
                <a:gd name="connsiteX17" fmla="*/ 1202035 w 4960548"/>
                <a:gd name="connsiteY17" fmla="*/ 2851344 h 3526297"/>
                <a:gd name="connsiteX18" fmla="*/ 1362620 w 4960548"/>
                <a:gd name="connsiteY18" fmla="*/ 2974785 h 3526297"/>
                <a:gd name="connsiteX19" fmla="*/ 1721364 w 4960548"/>
                <a:gd name="connsiteY19" fmla="*/ 3170036 h 3526297"/>
                <a:gd name="connsiteX20" fmla="*/ 1922052 w 4960548"/>
                <a:gd name="connsiteY20" fmla="*/ 3225210 h 3526297"/>
                <a:gd name="connsiteX21" fmla="*/ 1973488 w 4960548"/>
                <a:gd name="connsiteY21" fmla="*/ 3234928 h 3526297"/>
                <a:gd name="connsiteX22" fmla="*/ 2025360 w 4960548"/>
                <a:gd name="connsiteY22" fmla="*/ 3243080 h 3526297"/>
                <a:gd name="connsiteX23" fmla="*/ 2130063 w 4960548"/>
                <a:gd name="connsiteY23" fmla="*/ 3254774 h 3526297"/>
                <a:gd name="connsiteX24" fmla="*/ 2182719 w 4960548"/>
                <a:gd name="connsiteY24" fmla="*/ 3258562 h 3526297"/>
                <a:gd name="connsiteX25" fmla="*/ 2235551 w 4960548"/>
                <a:gd name="connsiteY25" fmla="*/ 3261197 h 3526297"/>
                <a:gd name="connsiteX26" fmla="*/ 2288556 w 4960548"/>
                <a:gd name="connsiteY26" fmla="*/ 3262350 h 3526297"/>
                <a:gd name="connsiteX27" fmla="*/ 2341648 w 4960548"/>
                <a:gd name="connsiteY27" fmla="*/ 3262103 h 3526297"/>
                <a:gd name="connsiteX28" fmla="*/ 2368238 w 4960548"/>
                <a:gd name="connsiteY28" fmla="*/ 3261856 h 3526297"/>
                <a:gd name="connsiteX29" fmla="*/ 2393869 w 4960548"/>
                <a:gd name="connsiteY29" fmla="*/ 3260785 h 3526297"/>
                <a:gd name="connsiteX30" fmla="*/ 2419413 w 4960548"/>
                <a:gd name="connsiteY30" fmla="*/ 3259550 h 3526297"/>
                <a:gd name="connsiteX31" fmla="*/ 2444869 w 4960548"/>
                <a:gd name="connsiteY31" fmla="*/ 3257574 h 3526297"/>
                <a:gd name="connsiteX32" fmla="*/ 2545824 w 4960548"/>
                <a:gd name="connsiteY32" fmla="*/ 3245798 h 3526297"/>
                <a:gd name="connsiteX33" fmla="*/ 2930373 w 4960548"/>
                <a:gd name="connsiteY33" fmla="*/ 3126555 h 3526297"/>
                <a:gd name="connsiteX34" fmla="*/ 3285631 w 4960548"/>
                <a:gd name="connsiteY34" fmla="*/ 2917552 h 3526297"/>
                <a:gd name="connsiteX35" fmla="*/ 3371764 w 4960548"/>
                <a:gd name="connsiteY35" fmla="*/ 2856120 h 3526297"/>
                <a:gd name="connsiteX36" fmla="*/ 3457898 w 4960548"/>
                <a:gd name="connsiteY36" fmla="*/ 2792628 h 3526297"/>
                <a:gd name="connsiteX37" fmla="*/ 3632344 w 4960548"/>
                <a:gd name="connsiteY37" fmla="*/ 2660869 h 3526297"/>
                <a:gd name="connsiteX38" fmla="*/ 3990915 w 4960548"/>
                <a:gd name="connsiteY38" fmla="*/ 2405832 h 3526297"/>
                <a:gd name="connsiteX39" fmla="*/ 4324988 w 4960548"/>
                <a:gd name="connsiteY39" fmla="*/ 2152196 h 3526297"/>
                <a:gd name="connsiteX40" fmla="*/ 4592106 w 4960548"/>
                <a:gd name="connsiteY40" fmla="*/ 1861501 h 3526297"/>
                <a:gd name="connsiteX41" fmla="*/ 4683122 w 4960548"/>
                <a:gd name="connsiteY41" fmla="*/ 1692521 h 3526297"/>
                <a:gd name="connsiteX42" fmla="*/ 4738568 w 4960548"/>
                <a:gd name="connsiteY42" fmla="*/ 1507893 h 3526297"/>
                <a:gd name="connsiteX43" fmla="*/ 4753912 w 4960548"/>
                <a:gd name="connsiteY43" fmla="*/ 1411050 h 3526297"/>
                <a:gd name="connsiteX44" fmla="*/ 4756440 w 4960548"/>
                <a:gd name="connsiteY44" fmla="*/ 1386509 h 3526297"/>
                <a:gd name="connsiteX45" fmla="*/ 4758358 w 4960548"/>
                <a:gd name="connsiteY45" fmla="*/ 1361475 h 3526297"/>
                <a:gd name="connsiteX46" fmla="*/ 4761148 w 4960548"/>
                <a:gd name="connsiteY46" fmla="*/ 1309759 h 3526297"/>
                <a:gd name="connsiteX47" fmla="*/ 4756354 w 4960548"/>
                <a:gd name="connsiteY47" fmla="*/ 1102980 h 3526297"/>
                <a:gd name="connsiteX48" fmla="*/ 4725578 w 4960548"/>
                <a:gd name="connsiteY48" fmla="*/ 898753 h 3526297"/>
                <a:gd name="connsiteX49" fmla="*/ 4673358 w 4960548"/>
                <a:gd name="connsiteY49" fmla="*/ 699384 h 3526297"/>
                <a:gd name="connsiteX50" fmla="*/ 4538491 w 4960548"/>
                <a:gd name="connsiteY50" fmla="*/ 312754 h 3526297"/>
                <a:gd name="connsiteX51" fmla="*/ 4446604 w 4960548"/>
                <a:gd name="connsiteY51" fmla="*/ 129196 h 3526297"/>
                <a:gd name="connsiteX52" fmla="*/ 4419840 w 4960548"/>
                <a:gd name="connsiteY52" fmla="*/ 85222 h 3526297"/>
                <a:gd name="connsiteX53" fmla="*/ 4391680 w 4960548"/>
                <a:gd name="connsiteY53" fmla="*/ 42071 h 3526297"/>
                <a:gd name="connsiteX54" fmla="*/ 4361930 w 4960548"/>
                <a:gd name="connsiteY54" fmla="*/ 0 h 3526297"/>
                <a:gd name="connsiteX55" fmla="*/ 4588871 w 4960548"/>
                <a:gd name="connsiteY55" fmla="*/ 0 h 3526297"/>
                <a:gd name="connsiteX56" fmla="*/ 4613640 w 4960548"/>
                <a:gd name="connsiteY56" fmla="*/ 38859 h 3526297"/>
                <a:gd name="connsiteX57" fmla="*/ 4724445 w 4960548"/>
                <a:gd name="connsiteY57" fmla="*/ 234687 h 3526297"/>
                <a:gd name="connsiteX58" fmla="*/ 4876138 w 4960548"/>
                <a:gd name="connsiteY58" fmla="*/ 653022 h 3526297"/>
                <a:gd name="connsiteX59" fmla="*/ 4911707 w 4960548"/>
                <a:gd name="connsiteY59" fmla="*/ 870671 h 3526297"/>
                <a:gd name="connsiteX60" fmla="*/ 4934810 w 4960548"/>
                <a:gd name="connsiteY60" fmla="*/ 1088487 h 3526297"/>
                <a:gd name="connsiteX61" fmla="*/ 4953206 w 4960548"/>
                <a:gd name="connsiteY61" fmla="*/ 1306301 h 3526297"/>
                <a:gd name="connsiteX62" fmla="*/ 4956954 w 4960548"/>
                <a:gd name="connsiteY62" fmla="*/ 1360899 h 3526297"/>
                <a:gd name="connsiteX63" fmla="*/ 4958610 w 4960548"/>
                <a:gd name="connsiteY63" fmla="*/ 1388980 h 3526297"/>
                <a:gd name="connsiteX64" fmla="*/ 4959830 w 4960548"/>
                <a:gd name="connsiteY64" fmla="*/ 1417555 h 3526297"/>
                <a:gd name="connsiteX65" fmla="*/ 4958174 w 4960548"/>
                <a:gd name="connsiteY65" fmla="*/ 1532680 h 3526297"/>
                <a:gd name="connsiteX66" fmla="*/ 4834030 w 4960548"/>
                <a:gd name="connsiteY66" fmla="*/ 1984861 h 3526297"/>
                <a:gd name="connsiteX67" fmla="*/ 4558106 w 4960548"/>
                <a:gd name="connsiteY67" fmla="*/ 2368857 h 3526297"/>
                <a:gd name="connsiteX68" fmla="*/ 4389936 w 4960548"/>
                <a:gd name="connsiteY68" fmla="*/ 2528945 h 3526297"/>
                <a:gd name="connsiteX69" fmla="*/ 4214618 w 4960548"/>
                <a:gd name="connsiteY69" fmla="*/ 2674457 h 3526297"/>
                <a:gd name="connsiteX70" fmla="*/ 3858489 w 4960548"/>
                <a:gd name="connsiteY70" fmla="*/ 2936658 h 3526297"/>
                <a:gd name="connsiteX71" fmla="*/ 3768868 w 4960548"/>
                <a:gd name="connsiteY71" fmla="*/ 3000643 h 3526297"/>
                <a:gd name="connsiteX72" fmla="*/ 3676806 w 4960548"/>
                <a:gd name="connsiteY72" fmla="*/ 3065040 h 3526297"/>
                <a:gd name="connsiteX73" fmla="*/ 3582477 w 4960548"/>
                <a:gd name="connsiteY73" fmla="*/ 3128614 h 3526297"/>
                <a:gd name="connsiteX74" fmla="*/ 3485185 w 4960548"/>
                <a:gd name="connsiteY74" fmla="*/ 3190377 h 3526297"/>
                <a:gd name="connsiteX75" fmla="*/ 3280923 w 4960548"/>
                <a:gd name="connsiteY75" fmla="*/ 3306325 h 3526297"/>
                <a:gd name="connsiteX76" fmla="*/ 3061230 w 4960548"/>
                <a:gd name="connsiteY76" fmla="*/ 3404897 h 3526297"/>
                <a:gd name="connsiteX77" fmla="*/ 2583137 w 4960548"/>
                <a:gd name="connsiteY77" fmla="*/ 3518292 h 3526297"/>
                <a:gd name="connsiteX78" fmla="*/ 2460038 w 4960548"/>
                <a:gd name="connsiteY78" fmla="*/ 3525622 h 3526297"/>
                <a:gd name="connsiteX79" fmla="*/ 2429264 w 4960548"/>
                <a:gd name="connsiteY79" fmla="*/ 3526280 h 3526297"/>
                <a:gd name="connsiteX80" fmla="*/ 2398576 w 4960548"/>
                <a:gd name="connsiteY80" fmla="*/ 3526116 h 3526297"/>
                <a:gd name="connsiteX81" fmla="*/ 2367977 w 4960548"/>
                <a:gd name="connsiteY81" fmla="*/ 3525786 h 3526297"/>
                <a:gd name="connsiteX82" fmla="*/ 2338249 w 4960548"/>
                <a:gd name="connsiteY82" fmla="*/ 3524716 h 3526297"/>
                <a:gd name="connsiteX83" fmla="*/ 2100770 w 4960548"/>
                <a:gd name="connsiteY83" fmla="*/ 3506845 h 3526297"/>
                <a:gd name="connsiteX84" fmla="*/ 1864776 w 4960548"/>
                <a:gd name="connsiteY84" fmla="*/ 3467483 h 3526297"/>
                <a:gd name="connsiteX85" fmla="*/ 1632964 w 4960548"/>
                <a:gd name="connsiteY85" fmla="*/ 3405803 h 3526297"/>
                <a:gd name="connsiteX86" fmla="*/ 1189219 w 4960548"/>
                <a:gd name="connsiteY86" fmla="*/ 3220352 h 3526297"/>
                <a:gd name="connsiteX87" fmla="*/ 815305 w 4960548"/>
                <a:gd name="connsiteY87" fmla="*/ 2931634 h 3526297"/>
                <a:gd name="connsiteX88" fmla="*/ 663699 w 4960548"/>
                <a:gd name="connsiteY88" fmla="*/ 2757877 h 3526297"/>
                <a:gd name="connsiteX89" fmla="*/ 531274 w 4960548"/>
                <a:gd name="connsiteY89" fmla="*/ 2573907 h 3526297"/>
                <a:gd name="connsiteX90" fmla="*/ 500325 w 4960548"/>
                <a:gd name="connsiteY90" fmla="*/ 2527051 h 3526297"/>
                <a:gd name="connsiteX91" fmla="*/ 470771 w 4960548"/>
                <a:gd name="connsiteY91" fmla="*/ 2481594 h 3526297"/>
                <a:gd name="connsiteX92" fmla="*/ 412448 w 4960548"/>
                <a:gd name="connsiteY92" fmla="*/ 2393479 h 3526297"/>
                <a:gd name="connsiteX93" fmla="*/ 291616 w 4960548"/>
                <a:gd name="connsiteY93" fmla="*/ 2213464 h 3526297"/>
                <a:gd name="connsiteX94" fmla="*/ 173662 w 4960548"/>
                <a:gd name="connsiteY94" fmla="*/ 2023154 h 3526297"/>
                <a:gd name="connsiteX95" fmla="*/ 120483 w 4960548"/>
                <a:gd name="connsiteY95" fmla="*/ 1922276 h 3526297"/>
                <a:gd name="connsiteX96" fmla="*/ 75324 w 4960548"/>
                <a:gd name="connsiteY96" fmla="*/ 1816703 h 3526297"/>
                <a:gd name="connsiteX97" fmla="*/ 40713 w 4960548"/>
                <a:gd name="connsiteY97" fmla="*/ 1707179 h 3526297"/>
                <a:gd name="connsiteX98" fmla="*/ 27811 w 4960548"/>
                <a:gd name="connsiteY98" fmla="*/ 1651346 h 3526297"/>
                <a:gd name="connsiteX99" fmla="*/ 22144 w 4960548"/>
                <a:gd name="connsiteY99" fmla="*/ 1623346 h 3526297"/>
                <a:gd name="connsiteX100" fmla="*/ 17436 w 4960548"/>
                <a:gd name="connsiteY100" fmla="*/ 1595265 h 3526297"/>
                <a:gd name="connsiteX101" fmla="*/ 0 w 4960548"/>
                <a:gd name="connsiteY101" fmla="*/ 1370286 h 3526297"/>
                <a:gd name="connsiteX102" fmla="*/ 48385 w 4960548"/>
                <a:gd name="connsiteY102" fmla="*/ 931939 h 3526297"/>
                <a:gd name="connsiteX103" fmla="*/ 193801 w 4960548"/>
                <a:gd name="connsiteY103" fmla="*/ 511957 h 3526297"/>
                <a:gd name="connsiteX104" fmla="*/ 431660 w 4960548"/>
                <a:gd name="connsiteY104" fmla="*/ 131379 h 3526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l="l" t="t" r="r" b="b"/>
              <a:pathLst>
                <a:path w="4960548" h="3526297">
                  <a:moveTo>
                    <a:pt x="542883" y="0"/>
                  </a:moveTo>
                  <a:lnTo>
                    <a:pt x="826658" y="0"/>
                  </a:lnTo>
                  <a:lnTo>
                    <a:pt x="730698" y="89329"/>
                  </a:lnTo>
                  <a:cubicBezTo>
                    <a:pt x="681528" y="139120"/>
                    <a:pt x="634626" y="190876"/>
                    <a:pt x="590295" y="244485"/>
                  </a:cubicBezTo>
                  <a:cubicBezTo>
                    <a:pt x="501458" y="351540"/>
                    <a:pt x="423083" y="466336"/>
                    <a:pt x="357524" y="587307"/>
                  </a:cubicBezTo>
                  <a:cubicBezTo>
                    <a:pt x="291965" y="708196"/>
                    <a:pt x="237391" y="834767"/>
                    <a:pt x="199554" y="966280"/>
                  </a:cubicBezTo>
                  <a:cubicBezTo>
                    <a:pt x="161632" y="1097463"/>
                    <a:pt x="142016" y="1233833"/>
                    <a:pt x="142104" y="1370286"/>
                  </a:cubicBezTo>
                  <a:cubicBezTo>
                    <a:pt x="142888" y="1437319"/>
                    <a:pt x="149862" y="1503858"/>
                    <a:pt x="166339" y="1568090"/>
                  </a:cubicBezTo>
                  <a:cubicBezTo>
                    <a:pt x="182555" y="1632405"/>
                    <a:pt x="207750" y="1693921"/>
                    <a:pt x="237914" y="1753129"/>
                  </a:cubicBezTo>
                  <a:cubicBezTo>
                    <a:pt x="253170" y="1782693"/>
                    <a:pt x="270084" y="1811680"/>
                    <a:pt x="287868" y="1840255"/>
                  </a:cubicBezTo>
                  <a:cubicBezTo>
                    <a:pt x="305914" y="1868748"/>
                    <a:pt x="325181" y="1896830"/>
                    <a:pt x="345232" y="1924581"/>
                  </a:cubicBezTo>
                  <a:cubicBezTo>
                    <a:pt x="385858" y="1979920"/>
                    <a:pt x="431017" y="2033612"/>
                    <a:pt x="477745" y="2087551"/>
                  </a:cubicBezTo>
                  <a:cubicBezTo>
                    <a:pt x="524474" y="2141573"/>
                    <a:pt x="573294" y="2195594"/>
                    <a:pt x="621156" y="2251756"/>
                  </a:cubicBezTo>
                  <a:cubicBezTo>
                    <a:pt x="645130" y="2279755"/>
                    <a:pt x="668843" y="2308412"/>
                    <a:pt x="692469" y="2337482"/>
                  </a:cubicBezTo>
                  <a:lnTo>
                    <a:pt x="726731" y="2379562"/>
                  </a:lnTo>
                  <a:cubicBezTo>
                    <a:pt x="737977" y="2392986"/>
                    <a:pt x="748700" y="2406738"/>
                    <a:pt x="760295" y="2419831"/>
                  </a:cubicBezTo>
                  <a:cubicBezTo>
                    <a:pt x="850788" y="2526392"/>
                    <a:pt x="948952" y="2624470"/>
                    <a:pt x="1048685" y="2717443"/>
                  </a:cubicBezTo>
                  <a:cubicBezTo>
                    <a:pt x="1098814" y="2763724"/>
                    <a:pt x="1149814" y="2808439"/>
                    <a:pt x="1202035" y="2851344"/>
                  </a:cubicBezTo>
                  <a:cubicBezTo>
                    <a:pt x="1254256" y="2894248"/>
                    <a:pt x="1307435" y="2935752"/>
                    <a:pt x="1362620" y="2974785"/>
                  </a:cubicBezTo>
                  <a:cubicBezTo>
                    <a:pt x="1472554" y="3053017"/>
                    <a:pt x="1591118" y="3122932"/>
                    <a:pt x="1721364" y="3170036"/>
                  </a:cubicBezTo>
                  <a:cubicBezTo>
                    <a:pt x="1786314" y="3193588"/>
                    <a:pt x="1853617" y="3211622"/>
                    <a:pt x="1922052" y="3225210"/>
                  </a:cubicBezTo>
                  <a:cubicBezTo>
                    <a:pt x="1939227" y="3228422"/>
                    <a:pt x="1956227" y="3232128"/>
                    <a:pt x="1973488" y="3234928"/>
                  </a:cubicBezTo>
                  <a:lnTo>
                    <a:pt x="2025360" y="3243080"/>
                  </a:lnTo>
                  <a:cubicBezTo>
                    <a:pt x="2060145" y="3247445"/>
                    <a:pt x="2094930" y="3252056"/>
                    <a:pt x="2130063" y="3254774"/>
                  </a:cubicBezTo>
                  <a:cubicBezTo>
                    <a:pt x="2147587" y="3256338"/>
                    <a:pt x="2165109" y="3257821"/>
                    <a:pt x="2182719" y="3258562"/>
                  </a:cubicBezTo>
                  <a:cubicBezTo>
                    <a:pt x="2200330" y="3259385"/>
                    <a:pt x="2217853" y="3260703"/>
                    <a:pt x="2235551" y="3261197"/>
                  </a:cubicBezTo>
                  <a:lnTo>
                    <a:pt x="2288556" y="3262350"/>
                  </a:lnTo>
                  <a:cubicBezTo>
                    <a:pt x="2306166" y="3262761"/>
                    <a:pt x="2323951" y="3262185"/>
                    <a:pt x="2341648" y="3262103"/>
                  </a:cubicBezTo>
                  <a:lnTo>
                    <a:pt x="2368238" y="3261856"/>
                  </a:lnTo>
                  <a:cubicBezTo>
                    <a:pt x="2376869" y="3261609"/>
                    <a:pt x="2385325" y="3261115"/>
                    <a:pt x="2393869" y="3260785"/>
                  </a:cubicBezTo>
                  <a:cubicBezTo>
                    <a:pt x="2402412" y="3260373"/>
                    <a:pt x="2410956" y="3260127"/>
                    <a:pt x="2419413" y="3259550"/>
                  </a:cubicBezTo>
                  <a:lnTo>
                    <a:pt x="2444869" y="3257574"/>
                  </a:lnTo>
                  <a:cubicBezTo>
                    <a:pt x="2478782" y="3255021"/>
                    <a:pt x="2512434" y="3250739"/>
                    <a:pt x="2545824" y="3245798"/>
                  </a:cubicBezTo>
                  <a:cubicBezTo>
                    <a:pt x="2679470" y="3224881"/>
                    <a:pt x="2807973" y="3183954"/>
                    <a:pt x="2930373" y="3126555"/>
                  </a:cubicBezTo>
                  <a:cubicBezTo>
                    <a:pt x="3053210" y="3069817"/>
                    <a:pt x="3170118" y="2997184"/>
                    <a:pt x="3285631" y="2917552"/>
                  </a:cubicBezTo>
                  <a:cubicBezTo>
                    <a:pt x="3314487" y="2897706"/>
                    <a:pt x="3343169" y="2876954"/>
                    <a:pt x="3371764" y="2856120"/>
                  </a:cubicBezTo>
                  <a:cubicBezTo>
                    <a:pt x="3400534" y="2835285"/>
                    <a:pt x="3429216" y="2814121"/>
                    <a:pt x="3457898" y="2792628"/>
                  </a:cubicBezTo>
                  <a:lnTo>
                    <a:pt x="3632344" y="2660869"/>
                  </a:lnTo>
                  <a:cubicBezTo>
                    <a:pt x="3752043" y="2571190"/>
                    <a:pt x="3872873" y="2487687"/>
                    <a:pt x="3990915" y="2405832"/>
                  </a:cubicBezTo>
                  <a:cubicBezTo>
                    <a:pt x="4108869" y="2323976"/>
                    <a:pt x="4222378" y="2241297"/>
                    <a:pt x="4324988" y="2152196"/>
                  </a:cubicBezTo>
                  <a:cubicBezTo>
                    <a:pt x="4427598" y="2063258"/>
                    <a:pt x="4520270" y="1968474"/>
                    <a:pt x="4592106" y="1861501"/>
                  </a:cubicBezTo>
                  <a:cubicBezTo>
                    <a:pt x="4628024" y="1808057"/>
                    <a:pt x="4658712" y="1751730"/>
                    <a:pt x="4683122" y="1692521"/>
                  </a:cubicBezTo>
                  <a:cubicBezTo>
                    <a:pt x="4707706" y="1633393"/>
                    <a:pt x="4725404" y="1571467"/>
                    <a:pt x="4738568" y="1507893"/>
                  </a:cubicBezTo>
                  <a:cubicBezTo>
                    <a:pt x="4745106" y="1476106"/>
                    <a:pt x="4750338" y="1443742"/>
                    <a:pt x="4753912" y="1411050"/>
                  </a:cubicBezTo>
                  <a:cubicBezTo>
                    <a:pt x="4754958" y="1402897"/>
                    <a:pt x="4755656" y="1394662"/>
                    <a:pt x="4756440" y="1386509"/>
                  </a:cubicBezTo>
                  <a:cubicBezTo>
                    <a:pt x="4757138" y="1378274"/>
                    <a:pt x="4758010" y="1370204"/>
                    <a:pt x="4758358" y="1361475"/>
                  </a:cubicBezTo>
                  <a:lnTo>
                    <a:pt x="4761148" y="1309759"/>
                  </a:lnTo>
                  <a:cubicBezTo>
                    <a:pt x="4763676" y="1240751"/>
                    <a:pt x="4762106" y="1171659"/>
                    <a:pt x="4756354" y="1102980"/>
                  </a:cubicBezTo>
                  <a:cubicBezTo>
                    <a:pt x="4750774" y="1034218"/>
                    <a:pt x="4740050" y="966033"/>
                    <a:pt x="4725578" y="898753"/>
                  </a:cubicBezTo>
                  <a:cubicBezTo>
                    <a:pt x="4710932" y="831473"/>
                    <a:pt x="4692624" y="765100"/>
                    <a:pt x="4673358" y="699384"/>
                  </a:cubicBezTo>
                  <a:cubicBezTo>
                    <a:pt x="4634912" y="568037"/>
                    <a:pt x="4592456" y="438419"/>
                    <a:pt x="4538491" y="312754"/>
                  </a:cubicBezTo>
                  <a:cubicBezTo>
                    <a:pt x="4511464" y="250003"/>
                    <a:pt x="4481301" y="188406"/>
                    <a:pt x="4446604" y="129196"/>
                  </a:cubicBezTo>
                  <a:cubicBezTo>
                    <a:pt x="4438147" y="114291"/>
                    <a:pt x="4428819" y="99798"/>
                    <a:pt x="4419840" y="85222"/>
                  </a:cubicBezTo>
                  <a:cubicBezTo>
                    <a:pt x="4410598" y="70728"/>
                    <a:pt x="4401008" y="56482"/>
                    <a:pt x="4391680" y="42071"/>
                  </a:cubicBezTo>
                  <a:lnTo>
                    <a:pt x="4361930" y="0"/>
                  </a:lnTo>
                  <a:lnTo>
                    <a:pt x="4588871" y="0"/>
                  </a:lnTo>
                  <a:lnTo>
                    <a:pt x="4613640" y="38859"/>
                  </a:lnTo>
                  <a:cubicBezTo>
                    <a:pt x="4653306" y="102762"/>
                    <a:pt x="4690706" y="167901"/>
                    <a:pt x="4724445" y="234687"/>
                  </a:cubicBezTo>
                  <a:cubicBezTo>
                    <a:pt x="4792096" y="368257"/>
                    <a:pt x="4844230" y="508828"/>
                    <a:pt x="4876138" y="653022"/>
                  </a:cubicBezTo>
                  <a:cubicBezTo>
                    <a:pt x="4892005" y="725161"/>
                    <a:pt x="4903077" y="797874"/>
                    <a:pt x="4911707" y="870671"/>
                  </a:cubicBezTo>
                  <a:cubicBezTo>
                    <a:pt x="4920513" y="943386"/>
                    <a:pt x="4927574" y="1016019"/>
                    <a:pt x="4934810" y="1088487"/>
                  </a:cubicBezTo>
                  <a:cubicBezTo>
                    <a:pt x="4941697" y="1161036"/>
                    <a:pt x="4947799" y="1233586"/>
                    <a:pt x="4953206" y="1306301"/>
                  </a:cubicBezTo>
                  <a:lnTo>
                    <a:pt x="4956954" y="1360899"/>
                  </a:lnTo>
                  <a:cubicBezTo>
                    <a:pt x="4957651" y="1369875"/>
                    <a:pt x="4958087" y="1379510"/>
                    <a:pt x="4958610" y="1388980"/>
                  </a:cubicBezTo>
                  <a:cubicBezTo>
                    <a:pt x="4959133" y="1398450"/>
                    <a:pt x="4959656" y="1408003"/>
                    <a:pt x="4959830" y="1417555"/>
                  </a:cubicBezTo>
                  <a:cubicBezTo>
                    <a:pt x="4961138" y="1455683"/>
                    <a:pt x="4960702" y="1494140"/>
                    <a:pt x="4958174" y="1532680"/>
                  </a:cubicBezTo>
                  <a:cubicBezTo>
                    <a:pt x="4948760" y="1686920"/>
                    <a:pt x="4904908" y="1842314"/>
                    <a:pt x="4834030" y="1984861"/>
                  </a:cubicBezTo>
                  <a:cubicBezTo>
                    <a:pt x="4763328" y="2127820"/>
                    <a:pt x="4665860" y="2256121"/>
                    <a:pt x="4558106" y="2368857"/>
                  </a:cubicBezTo>
                  <a:cubicBezTo>
                    <a:pt x="4504230" y="2425432"/>
                    <a:pt x="4447650" y="2478465"/>
                    <a:pt x="4389936" y="2528945"/>
                  </a:cubicBezTo>
                  <a:cubicBezTo>
                    <a:pt x="4332223" y="2579425"/>
                    <a:pt x="4273726" y="2628011"/>
                    <a:pt x="4214618" y="2674457"/>
                  </a:cubicBezTo>
                  <a:cubicBezTo>
                    <a:pt x="4096664" y="2767759"/>
                    <a:pt x="3976094" y="2852826"/>
                    <a:pt x="3858489" y="2936658"/>
                  </a:cubicBezTo>
                  <a:lnTo>
                    <a:pt x="3768868" y="3000643"/>
                  </a:lnTo>
                  <a:cubicBezTo>
                    <a:pt x="3738530" y="3022136"/>
                    <a:pt x="3707929" y="3043794"/>
                    <a:pt x="3676806" y="3065040"/>
                  </a:cubicBezTo>
                  <a:cubicBezTo>
                    <a:pt x="3645770" y="3086369"/>
                    <a:pt x="3614386" y="3107615"/>
                    <a:pt x="3582477" y="3128614"/>
                  </a:cubicBezTo>
                  <a:cubicBezTo>
                    <a:pt x="3550483" y="3149449"/>
                    <a:pt x="3518226" y="3170118"/>
                    <a:pt x="3485185" y="3190377"/>
                  </a:cubicBezTo>
                  <a:cubicBezTo>
                    <a:pt x="3419452" y="3230975"/>
                    <a:pt x="3351625" y="3270338"/>
                    <a:pt x="3280923" y="3306325"/>
                  </a:cubicBezTo>
                  <a:cubicBezTo>
                    <a:pt x="3210307" y="3342476"/>
                    <a:pt x="3137251" y="3376074"/>
                    <a:pt x="3061230" y="3404897"/>
                  </a:cubicBezTo>
                  <a:cubicBezTo>
                    <a:pt x="2909886" y="3463366"/>
                    <a:pt x="2747295" y="3502810"/>
                    <a:pt x="2583137" y="3518292"/>
                  </a:cubicBezTo>
                  <a:cubicBezTo>
                    <a:pt x="2542075" y="3521999"/>
                    <a:pt x="2501013" y="3524798"/>
                    <a:pt x="2460038" y="3525622"/>
                  </a:cubicBezTo>
                  <a:lnTo>
                    <a:pt x="2429264" y="3526280"/>
                  </a:lnTo>
                  <a:cubicBezTo>
                    <a:pt x="2419064" y="3526363"/>
                    <a:pt x="2408777" y="3526116"/>
                    <a:pt x="2398576" y="3526116"/>
                  </a:cubicBezTo>
                  <a:lnTo>
                    <a:pt x="2367977" y="3525786"/>
                  </a:lnTo>
                  <a:lnTo>
                    <a:pt x="2338249" y="3524716"/>
                  </a:lnTo>
                  <a:cubicBezTo>
                    <a:pt x="2259089" y="3522327"/>
                    <a:pt x="2179756" y="3516399"/>
                    <a:pt x="2100770" y="3506845"/>
                  </a:cubicBezTo>
                  <a:cubicBezTo>
                    <a:pt x="2021699" y="3497787"/>
                    <a:pt x="1942801" y="3484776"/>
                    <a:pt x="1864776" y="3467483"/>
                  </a:cubicBezTo>
                  <a:cubicBezTo>
                    <a:pt x="1786836" y="3450025"/>
                    <a:pt x="1709508" y="3429355"/>
                    <a:pt x="1632964" y="3405803"/>
                  </a:cubicBezTo>
                  <a:cubicBezTo>
                    <a:pt x="1480138" y="3358288"/>
                    <a:pt x="1329055" y="3299160"/>
                    <a:pt x="1189219" y="3220352"/>
                  </a:cubicBezTo>
                  <a:cubicBezTo>
                    <a:pt x="1049296" y="3141708"/>
                    <a:pt x="924367" y="3041982"/>
                    <a:pt x="815305" y="2931634"/>
                  </a:cubicBezTo>
                  <a:cubicBezTo>
                    <a:pt x="760469" y="2876542"/>
                    <a:pt x="710603" y="2817909"/>
                    <a:pt x="663699" y="2757877"/>
                  </a:cubicBezTo>
                  <a:cubicBezTo>
                    <a:pt x="617059" y="2697597"/>
                    <a:pt x="572684" y="2636411"/>
                    <a:pt x="531274" y="2573907"/>
                  </a:cubicBezTo>
                  <a:cubicBezTo>
                    <a:pt x="520638" y="2558426"/>
                    <a:pt x="510612" y="2542697"/>
                    <a:pt x="500325" y="2527051"/>
                  </a:cubicBezTo>
                  <a:lnTo>
                    <a:pt x="470771" y="2481594"/>
                  </a:lnTo>
                  <a:cubicBezTo>
                    <a:pt x="451853" y="2452195"/>
                    <a:pt x="432238" y="2423043"/>
                    <a:pt x="412448" y="2393479"/>
                  </a:cubicBezTo>
                  <a:lnTo>
                    <a:pt x="291616" y="2213464"/>
                  </a:lnTo>
                  <a:cubicBezTo>
                    <a:pt x="251078" y="2152113"/>
                    <a:pt x="211062" y="2088951"/>
                    <a:pt x="173662" y="2023154"/>
                  </a:cubicBezTo>
                  <a:cubicBezTo>
                    <a:pt x="155005" y="1990214"/>
                    <a:pt x="136960" y="1956697"/>
                    <a:pt x="120483" y="1922276"/>
                  </a:cubicBezTo>
                  <a:cubicBezTo>
                    <a:pt x="104093" y="1887771"/>
                    <a:pt x="88837" y="1852608"/>
                    <a:pt x="75324" y="1816703"/>
                  </a:cubicBezTo>
                  <a:cubicBezTo>
                    <a:pt x="62072" y="1780717"/>
                    <a:pt x="50303" y="1744235"/>
                    <a:pt x="40713" y="1707179"/>
                  </a:cubicBezTo>
                  <a:cubicBezTo>
                    <a:pt x="36180" y="1688650"/>
                    <a:pt x="31560" y="1670039"/>
                    <a:pt x="27811" y="1651346"/>
                  </a:cubicBezTo>
                  <a:lnTo>
                    <a:pt x="22144" y="1623346"/>
                  </a:lnTo>
                  <a:lnTo>
                    <a:pt x="17436" y="1595265"/>
                  </a:lnTo>
                  <a:cubicBezTo>
                    <a:pt x="5144" y="1520328"/>
                    <a:pt x="0" y="1444978"/>
                    <a:pt x="0" y="1370286"/>
                  </a:cubicBezTo>
                  <a:cubicBezTo>
                    <a:pt x="349" y="1223293"/>
                    <a:pt x="16652" y="1076299"/>
                    <a:pt x="48385" y="931939"/>
                  </a:cubicBezTo>
                  <a:cubicBezTo>
                    <a:pt x="80032" y="787663"/>
                    <a:pt x="128504" y="646187"/>
                    <a:pt x="193801" y="511957"/>
                  </a:cubicBezTo>
                  <a:cubicBezTo>
                    <a:pt x="259404" y="377727"/>
                    <a:pt x="339740" y="250559"/>
                    <a:pt x="431660" y="13137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EB03BE98-6C07-41CD-ACA9-5244A3DA10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1928" y="0"/>
              <a:ext cx="4934374" cy="3484134"/>
            </a:xfrm>
            <a:custGeom>
              <a:avLst/>
              <a:gdLst>
                <a:gd name="connsiteX0" fmla="*/ 585303 w 4934374"/>
                <a:gd name="connsiteY0" fmla="*/ 0 h 3484134"/>
                <a:gd name="connsiteX1" fmla="*/ 1213739 w 4934374"/>
                <a:gd name="connsiteY1" fmla="*/ 0 h 3484134"/>
                <a:gd name="connsiteX2" fmla="*/ 1150162 w 4934374"/>
                <a:gd name="connsiteY2" fmla="*/ 47028 h 3484134"/>
                <a:gd name="connsiteX3" fmla="*/ 626038 w 4934374"/>
                <a:gd name="connsiteY3" fmla="*/ 660944 h 3484134"/>
                <a:gd name="connsiteX4" fmla="*/ 435986 w 4934374"/>
                <a:gd name="connsiteY4" fmla="*/ 1375409 h 3484134"/>
                <a:gd name="connsiteX5" fmla="*/ 750530 w 4934374"/>
                <a:gd name="connsiteY5" fmla="*/ 2038817 h 3484134"/>
                <a:gd name="connsiteX6" fmla="*/ 909024 w 4934374"/>
                <a:gd name="connsiteY6" fmla="*/ 2249384 h 3484134"/>
                <a:gd name="connsiteX7" fmla="*/ 2396223 w 4934374"/>
                <a:gd name="connsiteY7" fmla="*/ 3072468 h 3484134"/>
                <a:gd name="connsiteX8" fmla="*/ 3525201 w 4934374"/>
                <a:gd name="connsiteY8" fmla="*/ 2566101 h 3484134"/>
                <a:gd name="connsiteX9" fmla="*/ 3662596 w 4934374"/>
                <a:gd name="connsiteY9" fmla="*/ 2465552 h 3484134"/>
                <a:gd name="connsiteX10" fmla="*/ 4287500 w 4934374"/>
                <a:gd name="connsiteY10" fmla="*/ 1939915 h 3484134"/>
                <a:gd name="connsiteX11" fmla="*/ 4498563 w 4934374"/>
                <a:gd name="connsiteY11" fmla="*/ 1375409 h 3484134"/>
                <a:gd name="connsiteX12" fmla="*/ 4132831 w 4934374"/>
                <a:gd name="connsiteY12" fmla="*/ 134540 h 3484134"/>
                <a:gd name="connsiteX13" fmla="*/ 4025590 w 4934374"/>
                <a:gd name="connsiteY13" fmla="*/ 0 h 3484134"/>
                <a:gd name="connsiteX14" fmla="*/ 4555675 w 4934374"/>
                <a:gd name="connsiteY14" fmla="*/ 0 h 3484134"/>
                <a:gd name="connsiteX15" fmla="*/ 4605933 w 4934374"/>
                <a:gd name="connsiteY15" fmla="*/ 77740 h 3484134"/>
                <a:gd name="connsiteX16" fmla="*/ 4934374 w 4934374"/>
                <a:gd name="connsiteY16" fmla="*/ 1375327 h 3484134"/>
                <a:gd name="connsiteX17" fmla="*/ 3793540 w 4934374"/>
                <a:gd name="connsiteY17" fmla="*/ 2890475 h 3484134"/>
                <a:gd name="connsiteX18" fmla="*/ 2396135 w 4934374"/>
                <a:gd name="connsiteY18" fmla="*/ 3484134 h 3484134"/>
                <a:gd name="connsiteX19" fmla="*/ 548273 w 4934374"/>
                <a:gd name="connsiteY19" fmla="*/ 2480458 h 3484134"/>
                <a:gd name="connsiteX20" fmla="*/ 0 w 4934374"/>
                <a:gd name="connsiteY20" fmla="*/ 1375327 h 3484134"/>
                <a:gd name="connsiteX21" fmla="*/ 512166 w 4934374"/>
                <a:gd name="connsiteY21" fmla="*/ 77740 h 3484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934374" h="3484134">
                  <a:moveTo>
                    <a:pt x="585303" y="0"/>
                  </a:moveTo>
                  <a:lnTo>
                    <a:pt x="1213739" y="0"/>
                  </a:lnTo>
                  <a:lnTo>
                    <a:pt x="1150162" y="47028"/>
                  </a:lnTo>
                  <a:cubicBezTo>
                    <a:pt x="925762" y="228608"/>
                    <a:pt x="749397" y="435224"/>
                    <a:pt x="626038" y="660944"/>
                  </a:cubicBezTo>
                  <a:cubicBezTo>
                    <a:pt x="499976" y="891687"/>
                    <a:pt x="435986" y="1132066"/>
                    <a:pt x="435986" y="1375409"/>
                  </a:cubicBezTo>
                  <a:cubicBezTo>
                    <a:pt x="435986" y="1620481"/>
                    <a:pt x="538074" y="1763604"/>
                    <a:pt x="750530" y="2038817"/>
                  </a:cubicBezTo>
                  <a:cubicBezTo>
                    <a:pt x="801792" y="2105190"/>
                    <a:pt x="854797" y="2173870"/>
                    <a:pt x="909024" y="2249384"/>
                  </a:cubicBezTo>
                  <a:cubicBezTo>
                    <a:pt x="1323389" y="2826326"/>
                    <a:pt x="1768180" y="3072468"/>
                    <a:pt x="2396223" y="3072468"/>
                  </a:cubicBezTo>
                  <a:cubicBezTo>
                    <a:pt x="2808409" y="3072468"/>
                    <a:pt x="3110835" y="2871947"/>
                    <a:pt x="3525201" y="2566101"/>
                  </a:cubicBezTo>
                  <a:cubicBezTo>
                    <a:pt x="3571493" y="2531926"/>
                    <a:pt x="3617786" y="2498162"/>
                    <a:pt x="3662596" y="2465552"/>
                  </a:cubicBezTo>
                  <a:cubicBezTo>
                    <a:pt x="3905479" y="2288583"/>
                    <a:pt x="4134849" y="2121414"/>
                    <a:pt x="4287500" y="1939915"/>
                  </a:cubicBezTo>
                  <a:cubicBezTo>
                    <a:pt x="4433440" y="1766404"/>
                    <a:pt x="4498563" y="1592317"/>
                    <a:pt x="4498563" y="1375409"/>
                  </a:cubicBezTo>
                  <a:cubicBezTo>
                    <a:pt x="4498563" y="899696"/>
                    <a:pt x="4369741" y="465973"/>
                    <a:pt x="4132831" y="134540"/>
                  </a:cubicBezTo>
                  <a:lnTo>
                    <a:pt x="4025590" y="0"/>
                  </a:lnTo>
                  <a:lnTo>
                    <a:pt x="4555675" y="0"/>
                  </a:lnTo>
                  <a:lnTo>
                    <a:pt x="4605933" y="77740"/>
                  </a:lnTo>
                  <a:cubicBezTo>
                    <a:pt x="4820335" y="448137"/>
                    <a:pt x="4934374" y="894662"/>
                    <a:pt x="4934374" y="1375327"/>
                  </a:cubicBezTo>
                  <a:cubicBezTo>
                    <a:pt x="4934374" y="2116884"/>
                    <a:pt x="4369100" y="2465635"/>
                    <a:pt x="3793540" y="2890475"/>
                  </a:cubicBezTo>
                  <a:cubicBezTo>
                    <a:pt x="3374293" y="3199945"/>
                    <a:pt x="2970389" y="3484134"/>
                    <a:pt x="2396135" y="3484134"/>
                  </a:cubicBezTo>
                  <a:cubicBezTo>
                    <a:pt x="1544564" y="3484134"/>
                    <a:pt x="991670" y="3097832"/>
                    <a:pt x="548273" y="2480458"/>
                  </a:cubicBezTo>
                  <a:cubicBezTo>
                    <a:pt x="282201" y="2110049"/>
                    <a:pt x="0" y="1856001"/>
                    <a:pt x="0" y="1375327"/>
                  </a:cubicBezTo>
                  <a:cubicBezTo>
                    <a:pt x="0" y="894662"/>
                    <a:pt x="195505" y="448137"/>
                    <a:pt x="512166" y="777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D13CCE92-2C5E-48BC-9713-FBEEDBAE61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1928" y="0"/>
              <a:ext cx="4934374" cy="3484134"/>
            </a:xfrm>
            <a:custGeom>
              <a:avLst/>
              <a:gdLst>
                <a:gd name="connsiteX0" fmla="*/ 585303 w 4934374"/>
                <a:gd name="connsiteY0" fmla="*/ 0 h 3484134"/>
                <a:gd name="connsiteX1" fmla="*/ 1354934 w 4934374"/>
                <a:gd name="connsiteY1" fmla="*/ 0 h 3484134"/>
                <a:gd name="connsiteX2" fmla="*/ 1206830 w 4934374"/>
                <a:gd name="connsiteY2" fmla="*/ 109531 h 3484134"/>
                <a:gd name="connsiteX3" fmla="*/ 703453 w 4934374"/>
                <a:gd name="connsiteY3" fmla="*/ 698660 h 3484134"/>
                <a:gd name="connsiteX4" fmla="*/ 523079 w 4934374"/>
                <a:gd name="connsiteY4" fmla="*/ 1375409 h 3484134"/>
                <a:gd name="connsiteX5" fmla="*/ 820885 w 4934374"/>
                <a:gd name="connsiteY5" fmla="*/ 1990313 h 3484134"/>
                <a:gd name="connsiteX6" fmla="*/ 981122 w 4934374"/>
                <a:gd name="connsiteY6" fmla="*/ 2203186 h 3484134"/>
                <a:gd name="connsiteX7" fmla="*/ 1592426 w 4934374"/>
                <a:gd name="connsiteY7" fmla="*/ 2792645 h 3484134"/>
                <a:gd name="connsiteX8" fmla="*/ 2396135 w 4934374"/>
                <a:gd name="connsiteY8" fmla="*/ 2990119 h 3484134"/>
                <a:gd name="connsiteX9" fmla="*/ 2913112 w 4934374"/>
                <a:gd name="connsiteY9" fmla="*/ 2864371 h 3484134"/>
                <a:gd name="connsiteX10" fmla="*/ 3471411 w 4934374"/>
                <a:gd name="connsiteY10" fmla="*/ 2501292 h 3484134"/>
                <a:gd name="connsiteX11" fmla="*/ 3609242 w 4934374"/>
                <a:gd name="connsiteY11" fmla="*/ 2400414 h 3484134"/>
                <a:gd name="connsiteX12" fmla="*/ 4219151 w 4934374"/>
                <a:gd name="connsiteY12" fmla="*/ 1888693 h 3484134"/>
                <a:gd name="connsiteX13" fmla="*/ 4411296 w 4934374"/>
                <a:gd name="connsiteY13" fmla="*/ 1375409 h 3484134"/>
                <a:gd name="connsiteX14" fmla="*/ 3957874 w 4934374"/>
                <a:gd name="connsiteY14" fmla="*/ 51887 h 3484134"/>
                <a:gd name="connsiteX15" fmla="*/ 3906637 w 4934374"/>
                <a:gd name="connsiteY15" fmla="*/ 0 h 3484134"/>
                <a:gd name="connsiteX16" fmla="*/ 4555675 w 4934374"/>
                <a:gd name="connsiteY16" fmla="*/ 0 h 3484134"/>
                <a:gd name="connsiteX17" fmla="*/ 4605933 w 4934374"/>
                <a:gd name="connsiteY17" fmla="*/ 77740 h 3484134"/>
                <a:gd name="connsiteX18" fmla="*/ 4934374 w 4934374"/>
                <a:gd name="connsiteY18" fmla="*/ 1375327 h 3484134"/>
                <a:gd name="connsiteX19" fmla="*/ 3793540 w 4934374"/>
                <a:gd name="connsiteY19" fmla="*/ 2890475 h 3484134"/>
                <a:gd name="connsiteX20" fmla="*/ 2396135 w 4934374"/>
                <a:gd name="connsiteY20" fmla="*/ 3484134 h 3484134"/>
                <a:gd name="connsiteX21" fmla="*/ 548273 w 4934374"/>
                <a:gd name="connsiteY21" fmla="*/ 2480458 h 3484134"/>
                <a:gd name="connsiteX22" fmla="*/ 0 w 4934374"/>
                <a:gd name="connsiteY22" fmla="*/ 1375327 h 3484134"/>
                <a:gd name="connsiteX23" fmla="*/ 512166 w 4934374"/>
                <a:gd name="connsiteY23" fmla="*/ 77740 h 3484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934374" h="3484134">
                  <a:moveTo>
                    <a:pt x="585303" y="0"/>
                  </a:moveTo>
                  <a:lnTo>
                    <a:pt x="1354934" y="0"/>
                  </a:lnTo>
                  <a:lnTo>
                    <a:pt x="1206830" y="109531"/>
                  </a:lnTo>
                  <a:cubicBezTo>
                    <a:pt x="994024" y="281725"/>
                    <a:pt x="820013" y="485457"/>
                    <a:pt x="703453" y="698660"/>
                  </a:cubicBezTo>
                  <a:cubicBezTo>
                    <a:pt x="583756" y="917627"/>
                    <a:pt x="523079" y="1145324"/>
                    <a:pt x="523079" y="1375409"/>
                  </a:cubicBezTo>
                  <a:cubicBezTo>
                    <a:pt x="523079" y="1595282"/>
                    <a:pt x="614356" y="1722842"/>
                    <a:pt x="820885" y="1990313"/>
                  </a:cubicBezTo>
                  <a:cubicBezTo>
                    <a:pt x="872582" y="2057263"/>
                    <a:pt x="926023" y="2126519"/>
                    <a:pt x="981122" y="2203186"/>
                  </a:cubicBezTo>
                  <a:cubicBezTo>
                    <a:pt x="1175968" y="2474445"/>
                    <a:pt x="1375871" y="2667309"/>
                    <a:pt x="1592426" y="2792645"/>
                  </a:cubicBezTo>
                  <a:cubicBezTo>
                    <a:pt x="1821970" y="2925557"/>
                    <a:pt x="2084904" y="2990119"/>
                    <a:pt x="2396135" y="2990119"/>
                  </a:cubicBezTo>
                  <a:cubicBezTo>
                    <a:pt x="2572762" y="2990119"/>
                    <a:pt x="2737009" y="2950179"/>
                    <a:pt x="2913112" y="2864371"/>
                  </a:cubicBezTo>
                  <a:cubicBezTo>
                    <a:pt x="3093922" y="2776257"/>
                    <a:pt x="3272903" y="2647792"/>
                    <a:pt x="3471411" y="2501292"/>
                  </a:cubicBezTo>
                  <a:cubicBezTo>
                    <a:pt x="3517964" y="2466952"/>
                    <a:pt x="3564344" y="2433106"/>
                    <a:pt x="3609242" y="2400414"/>
                  </a:cubicBezTo>
                  <a:cubicBezTo>
                    <a:pt x="3847766" y="2226574"/>
                    <a:pt x="4073038" y="2062368"/>
                    <a:pt x="4219151" y="1888693"/>
                  </a:cubicBezTo>
                  <a:cubicBezTo>
                    <a:pt x="4353844" y="1728606"/>
                    <a:pt x="4411296" y="1575106"/>
                    <a:pt x="4411296" y="1375409"/>
                  </a:cubicBezTo>
                  <a:cubicBezTo>
                    <a:pt x="4411296" y="851089"/>
                    <a:pt x="4250274" y="381038"/>
                    <a:pt x="3957874" y="51887"/>
                  </a:cubicBezTo>
                  <a:lnTo>
                    <a:pt x="3906637" y="0"/>
                  </a:lnTo>
                  <a:lnTo>
                    <a:pt x="4555675" y="0"/>
                  </a:lnTo>
                  <a:lnTo>
                    <a:pt x="4605933" y="77740"/>
                  </a:lnTo>
                  <a:cubicBezTo>
                    <a:pt x="4820335" y="448137"/>
                    <a:pt x="4934374" y="894662"/>
                    <a:pt x="4934374" y="1375327"/>
                  </a:cubicBezTo>
                  <a:cubicBezTo>
                    <a:pt x="4934374" y="2116884"/>
                    <a:pt x="4369100" y="2465635"/>
                    <a:pt x="3793540" y="2890475"/>
                  </a:cubicBezTo>
                  <a:cubicBezTo>
                    <a:pt x="3374293" y="3199945"/>
                    <a:pt x="2970389" y="3484134"/>
                    <a:pt x="2396135" y="3484134"/>
                  </a:cubicBezTo>
                  <a:cubicBezTo>
                    <a:pt x="1544564" y="3484134"/>
                    <a:pt x="991670" y="3097832"/>
                    <a:pt x="548273" y="2480458"/>
                  </a:cubicBezTo>
                  <a:cubicBezTo>
                    <a:pt x="282201" y="2110049"/>
                    <a:pt x="0" y="1856001"/>
                    <a:pt x="0" y="1375327"/>
                  </a:cubicBezTo>
                  <a:cubicBezTo>
                    <a:pt x="0" y="894662"/>
                    <a:pt x="195505" y="448137"/>
                    <a:pt x="512166" y="777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tel 1">
            <a:extLst>
              <a:ext uri="{FF2B5EF4-FFF2-40B4-BE49-F238E27FC236}">
                <a16:creationId xmlns:a16="http://schemas.microsoft.com/office/drawing/2014/main" id="{F08C841F-134A-5B1E-0D07-18DD288E8598}"/>
              </a:ext>
            </a:extLst>
          </p:cNvPr>
          <p:cNvSpPr>
            <a:spLocks noGrp="1"/>
          </p:cNvSpPr>
          <p:nvPr>
            <p:ph type="title"/>
          </p:nvPr>
        </p:nvSpPr>
        <p:spPr>
          <a:xfrm>
            <a:off x="804672" y="802955"/>
            <a:ext cx="5145024" cy="1454051"/>
          </a:xfrm>
        </p:spPr>
        <p:txBody>
          <a:bodyPr anchor="b">
            <a:normAutofit/>
          </a:bodyPr>
          <a:lstStyle/>
          <a:p>
            <a:r>
              <a:rPr lang="nb-NO" sz="3600" b="1" dirty="0">
                <a:solidFill>
                  <a:schemeClr val="tx2"/>
                </a:solidFill>
                <a:latin typeface="Times New Roman" panose="02020603050405020304" pitchFamily="18" charset="0"/>
                <a:cs typeface="Times New Roman" panose="02020603050405020304" pitchFamily="18" charset="0"/>
              </a:rPr>
              <a:t>Behavioristisk</a:t>
            </a:r>
            <a:r>
              <a:rPr lang="nb-NO" sz="3600" dirty="0">
                <a:solidFill>
                  <a:schemeClr val="tx2"/>
                </a:solidFill>
                <a:latin typeface="Times New Roman" panose="02020603050405020304" pitchFamily="18" charset="0"/>
                <a:cs typeface="Times New Roman" panose="02020603050405020304" pitchFamily="18" charset="0"/>
              </a:rPr>
              <a:t> </a:t>
            </a:r>
            <a:r>
              <a:rPr lang="nb-NO" sz="3600" b="1" dirty="0">
                <a:solidFill>
                  <a:schemeClr val="tx2"/>
                </a:solidFill>
                <a:latin typeface="Times New Roman" panose="02020603050405020304" pitchFamily="18" charset="0"/>
                <a:cs typeface="Times New Roman" panose="02020603050405020304" pitchFamily="18" charset="0"/>
              </a:rPr>
              <a:t>orienterte</a:t>
            </a:r>
            <a:r>
              <a:rPr lang="nb-NO" sz="3600" dirty="0">
                <a:solidFill>
                  <a:schemeClr val="tx2"/>
                </a:solidFill>
                <a:latin typeface="Times New Roman" panose="02020603050405020304" pitchFamily="18" charset="0"/>
                <a:cs typeface="Times New Roman" panose="02020603050405020304" pitchFamily="18" charset="0"/>
              </a:rPr>
              <a:t> </a:t>
            </a:r>
            <a:r>
              <a:rPr lang="nb-NO" sz="3600" b="1" dirty="0">
                <a:solidFill>
                  <a:schemeClr val="tx2"/>
                </a:solidFill>
                <a:latin typeface="Times New Roman" panose="02020603050405020304" pitchFamily="18" charset="0"/>
                <a:cs typeface="Times New Roman" panose="02020603050405020304" pitchFamily="18" charset="0"/>
              </a:rPr>
              <a:t>læringsteorier</a:t>
            </a:r>
          </a:p>
        </p:txBody>
      </p:sp>
      <p:pic>
        <p:nvPicPr>
          <p:cNvPr id="7" name="Grafikk 6" descr="Omriss av et djevelansikt med heldekkende fyll">
            <a:extLst>
              <a:ext uri="{FF2B5EF4-FFF2-40B4-BE49-F238E27FC236}">
                <a16:creationId xmlns:a16="http://schemas.microsoft.com/office/drawing/2014/main" id="{B5552792-6619-3523-B297-4C53D359AE2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651792" y="268595"/>
            <a:ext cx="1723494" cy="1723494"/>
          </a:xfrm>
          <a:prstGeom prst="rect">
            <a:avLst/>
          </a:prstGeom>
        </p:spPr>
      </p:pic>
      <p:sp>
        <p:nvSpPr>
          <p:cNvPr id="3" name="Plassholder for innhold 2">
            <a:extLst>
              <a:ext uri="{FF2B5EF4-FFF2-40B4-BE49-F238E27FC236}">
                <a16:creationId xmlns:a16="http://schemas.microsoft.com/office/drawing/2014/main" id="{01DB245B-DE74-3722-178A-E408772299C4}"/>
              </a:ext>
            </a:extLst>
          </p:cNvPr>
          <p:cNvSpPr>
            <a:spLocks noGrp="1"/>
          </p:cNvSpPr>
          <p:nvPr>
            <p:ph idx="1"/>
          </p:nvPr>
        </p:nvSpPr>
        <p:spPr>
          <a:xfrm>
            <a:off x="804672" y="2421682"/>
            <a:ext cx="4553909" cy="3639289"/>
          </a:xfrm>
        </p:spPr>
        <p:txBody>
          <a:bodyPr anchor="ctr">
            <a:normAutofit/>
          </a:bodyPr>
          <a:lstStyle/>
          <a:p>
            <a:pPr>
              <a:buFontTx/>
              <a:buChar char="-"/>
            </a:pPr>
            <a:r>
              <a:rPr lang="nb-NO" sz="1800">
                <a:solidFill>
                  <a:schemeClr val="tx2"/>
                </a:solidFill>
                <a:latin typeface="Times New Roman" panose="02020603050405020304" pitchFamily="18" charset="0"/>
                <a:cs typeface="Times New Roman" panose="02020603050405020304" pitchFamily="18" charset="0"/>
              </a:rPr>
              <a:t>Hedonismen</a:t>
            </a:r>
          </a:p>
          <a:p>
            <a:pPr lvl="1">
              <a:buFontTx/>
              <a:buChar char="-"/>
            </a:pPr>
            <a:r>
              <a:rPr lang="nb-NO" sz="1800">
                <a:solidFill>
                  <a:schemeClr val="tx2"/>
                </a:solidFill>
                <a:latin typeface="Times New Roman" panose="02020603050405020304" pitchFamily="18" charset="0"/>
                <a:cs typeface="Times New Roman" panose="02020603050405020304" pitchFamily="18" charset="0"/>
              </a:rPr>
              <a:t>Smerte = straff, tilfredsstillelse = belønning</a:t>
            </a:r>
          </a:p>
          <a:p>
            <a:pPr>
              <a:buFontTx/>
              <a:buChar char="-"/>
            </a:pPr>
            <a:r>
              <a:rPr lang="nb-NO" sz="1800">
                <a:solidFill>
                  <a:schemeClr val="tx2"/>
                </a:solidFill>
                <a:latin typeface="Times New Roman" panose="02020603050405020304" pitchFamily="18" charset="0"/>
                <a:cs typeface="Times New Roman" panose="02020603050405020304" pitchFamily="18" charset="0"/>
              </a:rPr>
              <a:t>Klassisk betinging</a:t>
            </a:r>
          </a:p>
          <a:p>
            <a:pPr>
              <a:buFontTx/>
              <a:buChar char="-"/>
            </a:pPr>
            <a:r>
              <a:rPr lang="nb-NO" sz="1800">
                <a:solidFill>
                  <a:schemeClr val="tx2"/>
                </a:solidFill>
                <a:latin typeface="Times New Roman" panose="02020603050405020304" pitchFamily="18" charset="0"/>
                <a:cs typeface="Times New Roman" panose="02020603050405020304" pitchFamily="18" charset="0"/>
              </a:rPr>
              <a:t>Operant betinging</a:t>
            </a:r>
          </a:p>
        </p:txBody>
      </p:sp>
      <p:pic>
        <p:nvPicPr>
          <p:cNvPr id="5" name="Grafikk 4" descr="Omriss av et engleansikt med heldekkende fyll">
            <a:extLst>
              <a:ext uri="{FF2B5EF4-FFF2-40B4-BE49-F238E27FC236}">
                <a16:creationId xmlns:a16="http://schemas.microsoft.com/office/drawing/2014/main" id="{EB923614-53CD-AD45-05AC-2650778D50B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633727" y="3863170"/>
            <a:ext cx="1996361" cy="1996361"/>
          </a:xfrm>
          <a:prstGeom prst="rect">
            <a:avLst/>
          </a:prstGeom>
        </p:spPr>
      </p:pic>
    </p:spTree>
    <p:extLst>
      <p:ext uri="{BB962C8B-B14F-4D97-AF65-F5344CB8AC3E}">
        <p14:creationId xmlns:p14="http://schemas.microsoft.com/office/powerpoint/2010/main" val="4623023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2D25158-8160-4B98-BFB7-F11192CC9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2993F3B0-75AF-46C7-998D-8E077B8650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8" name="Group 17">
            <a:extLst>
              <a:ext uri="{FF2B5EF4-FFF2-40B4-BE49-F238E27FC236}">
                <a16:creationId xmlns:a16="http://schemas.microsoft.com/office/drawing/2014/main" id="{2A9D8087-F754-4F19-A2F3-67165BCF4D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5" y="-41563"/>
            <a:ext cx="5646974" cy="6483075"/>
            <a:chOff x="-19221" y="0"/>
            <a:chExt cx="5646974" cy="6483075"/>
          </a:xfrm>
        </p:grpSpPr>
        <p:sp>
          <p:nvSpPr>
            <p:cNvPr id="19" name="Freeform: Shape 18">
              <a:extLst>
                <a:ext uri="{FF2B5EF4-FFF2-40B4-BE49-F238E27FC236}">
                  <a16:creationId xmlns:a16="http://schemas.microsoft.com/office/drawing/2014/main" id="{618CFBD1-8653-4373-B4F9-E87B317CDE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16610"/>
              <a:ext cx="5535001" cy="6250127"/>
            </a:xfrm>
            <a:custGeom>
              <a:avLst/>
              <a:gdLst>
                <a:gd name="connsiteX0" fmla="*/ 2510242 w 5535001"/>
                <a:gd name="connsiteY0" fmla="*/ 174 h 6250127"/>
                <a:gd name="connsiteX1" fmla="*/ 2550551 w 5535001"/>
                <a:gd name="connsiteY1" fmla="*/ 510 h 6250127"/>
                <a:gd name="connsiteX2" fmla="*/ 2629490 w 5535001"/>
                <a:gd name="connsiteY2" fmla="*/ 3757 h 6250127"/>
                <a:gd name="connsiteX3" fmla="*/ 2708317 w 5535001"/>
                <a:gd name="connsiteY3" fmla="*/ 7229 h 6250127"/>
                <a:gd name="connsiteX4" fmla="*/ 2787256 w 5535001"/>
                <a:gd name="connsiteY4" fmla="*/ 14619 h 6250127"/>
                <a:gd name="connsiteX5" fmla="*/ 3408467 w 5535001"/>
                <a:gd name="connsiteY5" fmla="*/ 145064 h 6250127"/>
                <a:gd name="connsiteX6" fmla="*/ 3557723 w 5535001"/>
                <a:gd name="connsiteY6" fmla="*/ 199593 h 6250127"/>
                <a:gd name="connsiteX7" fmla="*/ 3594337 w 5535001"/>
                <a:gd name="connsiteY7" fmla="*/ 214597 h 6250127"/>
                <a:gd name="connsiteX8" fmla="*/ 3630616 w 5535001"/>
                <a:gd name="connsiteY8" fmla="*/ 230385 h 6250127"/>
                <a:gd name="connsiteX9" fmla="*/ 3703172 w 5535001"/>
                <a:gd name="connsiteY9" fmla="*/ 262073 h 6250127"/>
                <a:gd name="connsiteX10" fmla="*/ 3739003 w 5535001"/>
                <a:gd name="connsiteY10" fmla="*/ 278756 h 6250127"/>
                <a:gd name="connsiteX11" fmla="*/ 3756806 w 5535001"/>
                <a:gd name="connsiteY11" fmla="*/ 287266 h 6250127"/>
                <a:gd name="connsiteX12" fmla="*/ 3773714 w 5535001"/>
                <a:gd name="connsiteY12" fmla="*/ 297567 h 6250127"/>
                <a:gd name="connsiteX13" fmla="*/ 3840784 w 5535001"/>
                <a:gd name="connsiteY13" fmla="*/ 339332 h 6250127"/>
                <a:gd name="connsiteX14" fmla="*/ 3873927 w 5535001"/>
                <a:gd name="connsiteY14" fmla="*/ 360495 h 6250127"/>
                <a:gd name="connsiteX15" fmla="*/ 3906062 w 5535001"/>
                <a:gd name="connsiteY15" fmla="*/ 383001 h 6250127"/>
                <a:gd name="connsiteX16" fmla="*/ 3969662 w 5535001"/>
                <a:gd name="connsiteY16" fmla="*/ 428572 h 6250127"/>
                <a:gd name="connsiteX17" fmla="*/ 4423029 w 5535001"/>
                <a:gd name="connsiteY17" fmla="*/ 837600 h 6250127"/>
                <a:gd name="connsiteX18" fmla="*/ 4474647 w 5535001"/>
                <a:gd name="connsiteY18" fmla="*/ 891569 h 6250127"/>
                <a:gd name="connsiteX19" fmla="*/ 4524250 w 5535001"/>
                <a:gd name="connsiteY19" fmla="*/ 946883 h 6250127"/>
                <a:gd name="connsiteX20" fmla="*/ 4573965 w 5535001"/>
                <a:gd name="connsiteY20" fmla="*/ 1001748 h 6250127"/>
                <a:gd name="connsiteX21" fmla="*/ 4622224 w 5535001"/>
                <a:gd name="connsiteY21" fmla="*/ 1057509 h 6250127"/>
                <a:gd name="connsiteX22" fmla="*/ 4717510 w 5535001"/>
                <a:gd name="connsiteY22" fmla="*/ 1169143 h 6250127"/>
                <a:gd name="connsiteX23" fmla="*/ 4764986 w 5535001"/>
                <a:gd name="connsiteY23" fmla="*/ 1224681 h 6250127"/>
                <a:gd name="connsiteX24" fmla="*/ 4813021 w 5535001"/>
                <a:gd name="connsiteY24" fmla="*/ 1279994 h 6250127"/>
                <a:gd name="connsiteX25" fmla="*/ 5001915 w 5535001"/>
                <a:gd name="connsiteY25" fmla="*/ 1506846 h 6250127"/>
                <a:gd name="connsiteX26" fmla="*/ 5170542 w 5535001"/>
                <a:gd name="connsiteY26" fmla="*/ 1751165 h 6250127"/>
                <a:gd name="connsiteX27" fmla="*/ 5428969 w 5535001"/>
                <a:gd name="connsiteY27" fmla="*/ 2293660 h 6250127"/>
                <a:gd name="connsiteX28" fmla="*/ 5534893 w 5535001"/>
                <a:gd name="connsiteY28" fmla="*/ 2899307 h 6250127"/>
                <a:gd name="connsiteX29" fmla="*/ 5508804 w 5535001"/>
                <a:gd name="connsiteY29" fmla="*/ 3211144 h 6250127"/>
                <a:gd name="connsiteX30" fmla="*/ 5426282 w 5535001"/>
                <a:gd name="connsiteY30" fmla="*/ 3513352 h 6250127"/>
                <a:gd name="connsiteX31" fmla="*/ 5248250 w 5535001"/>
                <a:gd name="connsiteY31" fmla="*/ 4030542 h 6250127"/>
                <a:gd name="connsiteX32" fmla="*/ 5208612 w 5535001"/>
                <a:gd name="connsiteY32" fmla="*/ 4161771 h 6250127"/>
                <a:gd name="connsiteX33" fmla="*/ 5170318 w 5535001"/>
                <a:gd name="connsiteY33" fmla="*/ 4294680 h 6250127"/>
                <a:gd name="connsiteX34" fmla="*/ 5132248 w 5535001"/>
                <a:gd name="connsiteY34" fmla="*/ 4430164 h 6250127"/>
                <a:gd name="connsiteX35" fmla="*/ 5112765 w 5535001"/>
                <a:gd name="connsiteY35" fmla="*/ 4498914 h 6250127"/>
                <a:gd name="connsiteX36" fmla="*/ 5091715 w 5535001"/>
                <a:gd name="connsiteY36" fmla="*/ 4569119 h 6250127"/>
                <a:gd name="connsiteX37" fmla="*/ 5068985 w 5535001"/>
                <a:gd name="connsiteY37" fmla="*/ 4640220 h 6250127"/>
                <a:gd name="connsiteX38" fmla="*/ 5043904 w 5535001"/>
                <a:gd name="connsiteY38" fmla="*/ 4712105 h 6250127"/>
                <a:gd name="connsiteX39" fmla="*/ 5015799 w 5535001"/>
                <a:gd name="connsiteY39" fmla="*/ 4784438 h 6250127"/>
                <a:gd name="connsiteX40" fmla="*/ 4982880 w 5535001"/>
                <a:gd name="connsiteY40" fmla="*/ 4856435 h 6250127"/>
                <a:gd name="connsiteX41" fmla="*/ 4817276 w 5535001"/>
                <a:gd name="connsiteY41" fmla="*/ 5125275 h 6250127"/>
                <a:gd name="connsiteX42" fmla="*/ 4618753 w 5535001"/>
                <a:gd name="connsiteY42" fmla="*/ 5355374 h 6250127"/>
                <a:gd name="connsiteX43" fmla="*/ 4566575 w 5535001"/>
                <a:gd name="connsiteY43" fmla="*/ 5408560 h 6250127"/>
                <a:gd name="connsiteX44" fmla="*/ 4513837 w 5535001"/>
                <a:gd name="connsiteY44" fmla="*/ 5461186 h 6250127"/>
                <a:gd name="connsiteX45" fmla="*/ 4459531 w 5535001"/>
                <a:gd name="connsiteY45" fmla="*/ 5512580 h 6250127"/>
                <a:gd name="connsiteX46" fmla="*/ 4404554 w 5535001"/>
                <a:gd name="connsiteY46" fmla="*/ 5563526 h 6250127"/>
                <a:gd name="connsiteX47" fmla="*/ 4348009 w 5535001"/>
                <a:gd name="connsiteY47" fmla="*/ 5613017 h 6250127"/>
                <a:gd name="connsiteX48" fmla="*/ 4290568 w 5535001"/>
                <a:gd name="connsiteY48" fmla="*/ 5661948 h 6250127"/>
                <a:gd name="connsiteX49" fmla="*/ 4276124 w 5535001"/>
                <a:gd name="connsiteY49" fmla="*/ 5674153 h 6250127"/>
                <a:gd name="connsiteX50" fmla="*/ 4261120 w 5535001"/>
                <a:gd name="connsiteY50" fmla="*/ 5685798 h 6250127"/>
                <a:gd name="connsiteX51" fmla="*/ 4231112 w 5535001"/>
                <a:gd name="connsiteY51" fmla="*/ 5708976 h 6250127"/>
                <a:gd name="connsiteX52" fmla="*/ 4170984 w 5535001"/>
                <a:gd name="connsiteY52" fmla="*/ 5755443 h 6250127"/>
                <a:gd name="connsiteX53" fmla="*/ 4046025 w 5535001"/>
                <a:gd name="connsiteY53" fmla="*/ 5843228 h 6250127"/>
                <a:gd name="connsiteX54" fmla="*/ 3915356 w 5535001"/>
                <a:gd name="connsiteY54" fmla="*/ 5923735 h 6250127"/>
                <a:gd name="connsiteX55" fmla="*/ 3346323 w 5535001"/>
                <a:gd name="connsiteY55" fmla="*/ 6158872 h 6250127"/>
                <a:gd name="connsiteX56" fmla="*/ 2743476 w 5535001"/>
                <a:gd name="connsiteY56" fmla="*/ 6247328 h 6250127"/>
                <a:gd name="connsiteX57" fmla="*/ 2668120 w 5535001"/>
                <a:gd name="connsiteY57" fmla="*/ 6249344 h 6250127"/>
                <a:gd name="connsiteX58" fmla="*/ 2630498 w 5535001"/>
                <a:gd name="connsiteY58" fmla="*/ 6250127 h 6250127"/>
                <a:gd name="connsiteX59" fmla="*/ 2592988 w 5535001"/>
                <a:gd name="connsiteY59" fmla="*/ 6249568 h 6250127"/>
                <a:gd name="connsiteX60" fmla="*/ 2518080 w 5535001"/>
                <a:gd name="connsiteY60" fmla="*/ 6247777 h 6250127"/>
                <a:gd name="connsiteX61" fmla="*/ 2442948 w 5535001"/>
                <a:gd name="connsiteY61" fmla="*/ 6244529 h 6250127"/>
                <a:gd name="connsiteX62" fmla="*/ 2291676 w 5535001"/>
                <a:gd name="connsiteY62" fmla="*/ 6232213 h 6250127"/>
                <a:gd name="connsiteX63" fmla="*/ 2141412 w 5535001"/>
                <a:gd name="connsiteY63" fmla="*/ 6212394 h 6250127"/>
                <a:gd name="connsiteX64" fmla="*/ 1992715 w 5535001"/>
                <a:gd name="connsiteY64" fmla="*/ 6184961 h 6250127"/>
                <a:gd name="connsiteX65" fmla="*/ 1845811 w 5535001"/>
                <a:gd name="connsiteY65" fmla="*/ 6151034 h 6250127"/>
                <a:gd name="connsiteX66" fmla="*/ 1701033 w 5535001"/>
                <a:gd name="connsiteY66" fmla="*/ 6110724 h 6250127"/>
                <a:gd name="connsiteX67" fmla="*/ 1629484 w 5535001"/>
                <a:gd name="connsiteY67" fmla="*/ 6088219 h 6250127"/>
                <a:gd name="connsiteX68" fmla="*/ 1558383 w 5535001"/>
                <a:gd name="connsiteY68" fmla="*/ 6064929 h 6250127"/>
                <a:gd name="connsiteX69" fmla="*/ 1011968 w 5535001"/>
                <a:gd name="connsiteY69" fmla="*/ 5828896 h 6250127"/>
                <a:gd name="connsiteX70" fmla="*/ 511237 w 5535001"/>
                <a:gd name="connsiteY70" fmla="*/ 5512356 h 6250127"/>
                <a:gd name="connsiteX71" fmla="*/ 395572 w 5535001"/>
                <a:gd name="connsiteY71" fmla="*/ 5419757 h 6250127"/>
                <a:gd name="connsiteX72" fmla="*/ 284722 w 5535001"/>
                <a:gd name="connsiteY72" fmla="*/ 5321559 h 6250127"/>
                <a:gd name="connsiteX73" fmla="*/ 257513 w 5535001"/>
                <a:gd name="connsiteY73" fmla="*/ 5296477 h 6250127"/>
                <a:gd name="connsiteX74" fmla="*/ 243853 w 5535001"/>
                <a:gd name="connsiteY74" fmla="*/ 5283937 h 6250127"/>
                <a:gd name="connsiteX75" fmla="*/ 230752 w 5535001"/>
                <a:gd name="connsiteY75" fmla="*/ 5270836 h 6250127"/>
                <a:gd name="connsiteX76" fmla="*/ 178574 w 5535001"/>
                <a:gd name="connsiteY76" fmla="*/ 5218322 h 6250127"/>
                <a:gd name="connsiteX77" fmla="*/ 126508 w 5535001"/>
                <a:gd name="connsiteY77" fmla="*/ 5165584 h 6250127"/>
                <a:gd name="connsiteX78" fmla="*/ 76345 w 5535001"/>
                <a:gd name="connsiteY78" fmla="*/ 5111167 h 6250127"/>
                <a:gd name="connsiteX79" fmla="*/ 26407 w 5535001"/>
                <a:gd name="connsiteY79" fmla="*/ 5056413 h 6250127"/>
                <a:gd name="connsiteX80" fmla="*/ 0 w 5535001"/>
                <a:gd name="connsiteY80" fmla="*/ 5024776 h 6250127"/>
                <a:gd name="connsiteX81" fmla="*/ 0 w 5535001"/>
                <a:gd name="connsiteY81" fmla="*/ 4492798 h 6250127"/>
                <a:gd name="connsiteX82" fmla="*/ 28534 w 5535001"/>
                <a:gd name="connsiteY82" fmla="*/ 4537879 h 6250127"/>
                <a:gd name="connsiteX83" fmla="*/ 66604 w 5535001"/>
                <a:gd name="connsiteY83" fmla="*/ 4592745 h 6250127"/>
                <a:gd name="connsiteX84" fmla="*/ 104114 w 5535001"/>
                <a:gd name="connsiteY84" fmla="*/ 4647834 h 6250127"/>
                <a:gd name="connsiteX85" fmla="*/ 143751 w 5535001"/>
                <a:gd name="connsiteY85" fmla="*/ 4701580 h 6250127"/>
                <a:gd name="connsiteX86" fmla="*/ 182717 w 5535001"/>
                <a:gd name="connsiteY86" fmla="*/ 4755773 h 6250127"/>
                <a:gd name="connsiteX87" fmla="*/ 223810 w 5535001"/>
                <a:gd name="connsiteY87" fmla="*/ 4808399 h 6250127"/>
                <a:gd name="connsiteX88" fmla="*/ 264679 w 5535001"/>
                <a:gd name="connsiteY88" fmla="*/ 4861249 h 6250127"/>
                <a:gd name="connsiteX89" fmla="*/ 307788 w 5535001"/>
                <a:gd name="connsiteY89" fmla="*/ 4912420 h 6250127"/>
                <a:gd name="connsiteX90" fmla="*/ 351232 w 5535001"/>
                <a:gd name="connsiteY90" fmla="*/ 4963254 h 6250127"/>
                <a:gd name="connsiteX91" fmla="*/ 397028 w 5535001"/>
                <a:gd name="connsiteY91" fmla="*/ 5012185 h 6250127"/>
                <a:gd name="connsiteX92" fmla="*/ 443496 w 5535001"/>
                <a:gd name="connsiteY92" fmla="*/ 5060444 h 6250127"/>
                <a:gd name="connsiteX93" fmla="*/ 455140 w 5535001"/>
                <a:gd name="connsiteY93" fmla="*/ 5072537 h 6250127"/>
                <a:gd name="connsiteX94" fmla="*/ 467345 w 5535001"/>
                <a:gd name="connsiteY94" fmla="*/ 5083958 h 6250127"/>
                <a:gd name="connsiteX95" fmla="*/ 491755 w 5535001"/>
                <a:gd name="connsiteY95" fmla="*/ 5106912 h 6250127"/>
                <a:gd name="connsiteX96" fmla="*/ 540686 w 5535001"/>
                <a:gd name="connsiteY96" fmla="*/ 5152819 h 6250127"/>
                <a:gd name="connsiteX97" fmla="*/ 552890 w 5535001"/>
                <a:gd name="connsiteY97" fmla="*/ 5164353 h 6250127"/>
                <a:gd name="connsiteX98" fmla="*/ 565655 w 5535001"/>
                <a:gd name="connsiteY98" fmla="*/ 5175214 h 6250127"/>
                <a:gd name="connsiteX99" fmla="*/ 591072 w 5535001"/>
                <a:gd name="connsiteY99" fmla="*/ 5197048 h 6250127"/>
                <a:gd name="connsiteX100" fmla="*/ 694197 w 5535001"/>
                <a:gd name="connsiteY100" fmla="*/ 5283041 h 6250127"/>
                <a:gd name="connsiteX101" fmla="*/ 1146221 w 5535001"/>
                <a:gd name="connsiteY101" fmla="*/ 5573716 h 6250127"/>
                <a:gd name="connsiteX102" fmla="*/ 1650982 w 5535001"/>
                <a:gd name="connsiteY102" fmla="*/ 5758130 h 6250127"/>
                <a:gd name="connsiteX103" fmla="*/ 1716485 w 5535001"/>
                <a:gd name="connsiteY103" fmla="*/ 5772798 h 6250127"/>
                <a:gd name="connsiteX104" fmla="*/ 1782211 w 5535001"/>
                <a:gd name="connsiteY104" fmla="*/ 5786235 h 6250127"/>
                <a:gd name="connsiteX105" fmla="*/ 1848386 w 5535001"/>
                <a:gd name="connsiteY105" fmla="*/ 5796984 h 6250127"/>
                <a:gd name="connsiteX106" fmla="*/ 1881417 w 5535001"/>
                <a:gd name="connsiteY106" fmla="*/ 5802359 h 6250127"/>
                <a:gd name="connsiteX107" fmla="*/ 1914560 w 5535001"/>
                <a:gd name="connsiteY107" fmla="*/ 5807061 h 6250127"/>
                <a:gd name="connsiteX108" fmla="*/ 2047469 w 5535001"/>
                <a:gd name="connsiteY108" fmla="*/ 5821282 h 6250127"/>
                <a:gd name="connsiteX109" fmla="*/ 2180601 w 5535001"/>
                <a:gd name="connsiteY109" fmla="*/ 5828896 h 6250127"/>
                <a:gd name="connsiteX110" fmla="*/ 2313622 w 5535001"/>
                <a:gd name="connsiteY110" fmla="*/ 5830463 h 6250127"/>
                <a:gd name="connsiteX111" fmla="*/ 2380021 w 5535001"/>
                <a:gd name="connsiteY111" fmla="*/ 5828448 h 6250127"/>
                <a:gd name="connsiteX112" fmla="*/ 2446195 w 5535001"/>
                <a:gd name="connsiteY112" fmla="*/ 5826433 h 6250127"/>
                <a:gd name="connsiteX113" fmla="*/ 2513041 w 5535001"/>
                <a:gd name="connsiteY113" fmla="*/ 5822737 h 6250127"/>
                <a:gd name="connsiteX114" fmla="*/ 2580111 w 5535001"/>
                <a:gd name="connsiteY114" fmla="*/ 5818258 h 6250127"/>
                <a:gd name="connsiteX115" fmla="*/ 2613590 w 5535001"/>
                <a:gd name="connsiteY115" fmla="*/ 5816355 h 6250127"/>
                <a:gd name="connsiteX116" fmla="*/ 2646845 w 5535001"/>
                <a:gd name="connsiteY116" fmla="*/ 5813108 h 6250127"/>
                <a:gd name="connsiteX117" fmla="*/ 2713244 w 5535001"/>
                <a:gd name="connsiteY117" fmla="*/ 5806838 h 6250127"/>
                <a:gd name="connsiteX118" fmla="*/ 3230882 w 5535001"/>
                <a:gd name="connsiteY118" fmla="*/ 5721292 h 6250127"/>
                <a:gd name="connsiteX119" fmla="*/ 3720416 w 5535001"/>
                <a:gd name="connsiteY119" fmla="*/ 5556472 h 6250127"/>
                <a:gd name="connsiteX120" fmla="*/ 3837425 w 5535001"/>
                <a:gd name="connsiteY120" fmla="*/ 5499927 h 6250127"/>
                <a:gd name="connsiteX121" fmla="*/ 3951634 w 5535001"/>
                <a:gd name="connsiteY121" fmla="*/ 5436552 h 6250127"/>
                <a:gd name="connsiteX122" fmla="*/ 4007284 w 5535001"/>
                <a:gd name="connsiteY122" fmla="*/ 5401841 h 6250127"/>
                <a:gd name="connsiteX123" fmla="*/ 4035164 w 5535001"/>
                <a:gd name="connsiteY123" fmla="*/ 5384374 h 6250127"/>
                <a:gd name="connsiteX124" fmla="*/ 4049049 w 5535001"/>
                <a:gd name="connsiteY124" fmla="*/ 5375640 h 6250127"/>
                <a:gd name="connsiteX125" fmla="*/ 4062485 w 5535001"/>
                <a:gd name="connsiteY125" fmla="*/ 5366123 h 6250127"/>
                <a:gd name="connsiteX126" fmla="*/ 4116567 w 5535001"/>
                <a:gd name="connsiteY126" fmla="*/ 5328277 h 6250127"/>
                <a:gd name="connsiteX127" fmla="*/ 4169976 w 5535001"/>
                <a:gd name="connsiteY127" fmla="*/ 5289199 h 6250127"/>
                <a:gd name="connsiteX128" fmla="*/ 4222042 w 5535001"/>
                <a:gd name="connsiteY128" fmla="*/ 5247994 h 6250127"/>
                <a:gd name="connsiteX129" fmla="*/ 4273213 w 5535001"/>
                <a:gd name="connsiteY129" fmla="*/ 5205558 h 6250127"/>
                <a:gd name="connsiteX130" fmla="*/ 4323151 w 5535001"/>
                <a:gd name="connsiteY130" fmla="*/ 5161329 h 6250127"/>
                <a:gd name="connsiteX131" fmla="*/ 4371971 w 5535001"/>
                <a:gd name="connsiteY131" fmla="*/ 5116093 h 6250127"/>
                <a:gd name="connsiteX132" fmla="*/ 4546868 w 5535001"/>
                <a:gd name="connsiteY132" fmla="*/ 4924400 h 6250127"/>
                <a:gd name="connsiteX133" fmla="*/ 4675634 w 5535001"/>
                <a:gd name="connsiteY133" fmla="*/ 4715352 h 6250127"/>
                <a:gd name="connsiteX134" fmla="*/ 4700155 w 5535001"/>
                <a:gd name="connsiteY134" fmla="*/ 4659255 h 6250127"/>
                <a:gd name="connsiteX135" fmla="*/ 4721206 w 5535001"/>
                <a:gd name="connsiteY135" fmla="*/ 4600135 h 6250127"/>
                <a:gd name="connsiteX136" fmla="*/ 4740465 w 5535001"/>
                <a:gd name="connsiteY136" fmla="*/ 4538887 h 6250127"/>
                <a:gd name="connsiteX137" fmla="*/ 4758492 w 5535001"/>
                <a:gd name="connsiteY137" fmla="*/ 4475848 h 6250127"/>
                <a:gd name="connsiteX138" fmla="*/ 4891288 w 5535001"/>
                <a:gd name="connsiteY138" fmla="*/ 3930329 h 6250127"/>
                <a:gd name="connsiteX139" fmla="*/ 5066298 w 5535001"/>
                <a:gd name="connsiteY139" fmla="*/ 3382235 h 6250127"/>
                <a:gd name="connsiteX140" fmla="*/ 5156994 w 5535001"/>
                <a:gd name="connsiteY140" fmla="*/ 2898635 h 6250127"/>
                <a:gd name="connsiteX141" fmla="*/ 5083317 w 5535001"/>
                <a:gd name="connsiteY141" fmla="*/ 2402047 h 6250127"/>
                <a:gd name="connsiteX142" fmla="*/ 4871022 w 5535001"/>
                <a:gd name="connsiteY142" fmla="*/ 1926958 h 6250127"/>
                <a:gd name="connsiteX143" fmla="*/ 4727028 w 5535001"/>
                <a:gd name="connsiteY143" fmla="*/ 1703577 h 6250127"/>
                <a:gd name="connsiteX144" fmla="*/ 4563776 w 5535001"/>
                <a:gd name="connsiteY144" fmla="*/ 1490834 h 6250127"/>
                <a:gd name="connsiteX145" fmla="*/ 4370291 w 5535001"/>
                <a:gd name="connsiteY145" fmla="*/ 1300596 h 6250127"/>
                <a:gd name="connsiteX146" fmla="*/ 4266046 w 5535001"/>
                <a:gd name="connsiteY146" fmla="*/ 1214491 h 6250127"/>
                <a:gd name="connsiteX147" fmla="*/ 4212973 w 5535001"/>
                <a:gd name="connsiteY147" fmla="*/ 1173062 h 6250127"/>
                <a:gd name="connsiteX148" fmla="*/ 4157995 w 5535001"/>
                <a:gd name="connsiteY148" fmla="*/ 1134545 h 6250127"/>
                <a:gd name="connsiteX149" fmla="*/ 3697126 w 5535001"/>
                <a:gd name="connsiteY149" fmla="*/ 881044 h 6250127"/>
                <a:gd name="connsiteX150" fmla="*/ 3637670 w 5535001"/>
                <a:gd name="connsiteY150" fmla="*/ 856747 h 6250127"/>
                <a:gd name="connsiteX151" fmla="*/ 3608222 w 5535001"/>
                <a:gd name="connsiteY151" fmla="*/ 844318 h 6250127"/>
                <a:gd name="connsiteX152" fmla="*/ 3578214 w 5535001"/>
                <a:gd name="connsiteY152" fmla="*/ 833457 h 6250127"/>
                <a:gd name="connsiteX153" fmla="*/ 3518309 w 5535001"/>
                <a:gd name="connsiteY153" fmla="*/ 812294 h 6250127"/>
                <a:gd name="connsiteX154" fmla="*/ 3503417 w 5535001"/>
                <a:gd name="connsiteY154" fmla="*/ 806920 h 6250127"/>
                <a:gd name="connsiteX155" fmla="*/ 3489533 w 5535001"/>
                <a:gd name="connsiteY155" fmla="*/ 799642 h 6250127"/>
                <a:gd name="connsiteX156" fmla="*/ 3460869 w 5535001"/>
                <a:gd name="connsiteY156" fmla="*/ 787101 h 6250127"/>
                <a:gd name="connsiteX157" fmla="*/ 3402980 w 5535001"/>
                <a:gd name="connsiteY157" fmla="*/ 763475 h 6250127"/>
                <a:gd name="connsiteX158" fmla="*/ 3374092 w 5535001"/>
                <a:gd name="connsiteY158" fmla="*/ 751606 h 6250127"/>
                <a:gd name="connsiteX159" fmla="*/ 3344980 w 5535001"/>
                <a:gd name="connsiteY159" fmla="*/ 740409 h 6250127"/>
                <a:gd name="connsiteX160" fmla="*/ 3226627 w 5535001"/>
                <a:gd name="connsiteY160" fmla="*/ 700772 h 6250127"/>
                <a:gd name="connsiteX161" fmla="*/ 2735750 w 5535001"/>
                <a:gd name="connsiteY161" fmla="*/ 614667 h 6250127"/>
                <a:gd name="connsiteX162" fmla="*/ 2673158 w 5535001"/>
                <a:gd name="connsiteY162" fmla="*/ 610412 h 6250127"/>
                <a:gd name="connsiteX163" fmla="*/ 2610119 w 5535001"/>
                <a:gd name="connsiteY163" fmla="*/ 609628 h 6250127"/>
                <a:gd name="connsiteX164" fmla="*/ 2547080 w 5535001"/>
                <a:gd name="connsiteY164" fmla="*/ 608620 h 6250127"/>
                <a:gd name="connsiteX165" fmla="*/ 2516400 w 5535001"/>
                <a:gd name="connsiteY165" fmla="*/ 608844 h 6250127"/>
                <a:gd name="connsiteX166" fmla="*/ 2486280 w 5535001"/>
                <a:gd name="connsiteY166" fmla="*/ 609740 h 6250127"/>
                <a:gd name="connsiteX167" fmla="*/ 2426376 w 5535001"/>
                <a:gd name="connsiteY167" fmla="*/ 613099 h 6250127"/>
                <a:gd name="connsiteX168" fmla="*/ 2366920 w 5535001"/>
                <a:gd name="connsiteY168" fmla="*/ 618474 h 6250127"/>
                <a:gd name="connsiteX169" fmla="*/ 2337248 w 5535001"/>
                <a:gd name="connsiteY169" fmla="*/ 621497 h 6250127"/>
                <a:gd name="connsiteX170" fmla="*/ 2307800 w 5535001"/>
                <a:gd name="connsiteY170" fmla="*/ 625528 h 6250127"/>
                <a:gd name="connsiteX171" fmla="*/ 2278351 w 5535001"/>
                <a:gd name="connsiteY171" fmla="*/ 629559 h 6250127"/>
                <a:gd name="connsiteX172" fmla="*/ 2249127 w 5535001"/>
                <a:gd name="connsiteY172" fmla="*/ 634710 h 6250127"/>
                <a:gd name="connsiteX173" fmla="*/ 1796096 w 5535001"/>
                <a:gd name="connsiteY173" fmla="*/ 781726 h 6250127"/>
                <a:gd name="connsiteX174" fmla="*/ 1370833 w 5535001"/>
                <a:gd name="connsiteY174" fmla="*/ 1048663 h 6250127"/>
                <a:gd name="connsiteX175" fmla="*/ 959790 w 5535001"/>
                <a:gd name="connsiteY175" fmla="*/ 1390844 h 6250127"/>
                <a:gd name="connsiteX176" fmla="*/ 749062 w 5535001"/>
                <a:gd name="connsiteY176" fmla="*/ 1577611 h 6250127"/>
                <a:gd name="connsiteX177" fmla="*/ 524786 w 5535001"/>
                <a:gd name="connsiteY177" fmla="*/ 1763145 h 6250127"/>
                <a:gd name="connsiteX178" fmla="*/ 84071 w 5535001"/>
                <a:gd name="connsiteY178" fmla="*/ 2098496 h 6250127"/>
                <a:gd name="connsiteX179" fmla="*/ 0 w 5535001"/>
                <a:gd name="connsiteY179" fmla="*/ 2168094 h 6250127"/>
                <a:gd name="connsiteX180" fmla="*/ 0 w 5535001"/>
                <a:gd name="connsiteY180" fmla="*/ 1576676 h 6250127"/>
                <a:gd name="connsiteX181" fmla="*/ 174655 w 5535001"/>
                <a:gd name="connsiteY181" fmla="*/ 1387597 h 6250127"/>
                <a:gd name="connsiteX182" fmla="*/ 363661 w 5535001"/>
                <a:gd name="connsiteY182" fmla="*/ 1188626 h 6250127"/>
                <a:gd name="connsiteX183" fmla="*/ 458052 w 5535001"/>
                <a:gd name="connsiteY183" fmla="*/ 1086397 h 6250127"/>
                <a:gd name="connsiteX184" fmla="*/ 557257 w 5535001"/>
                <a:gd name="connsiteY184" fmla="*/ 981593 h 6250127"/>
                <a:gd name="connsiteX185" fmla="*/ 994165 w 5535001"/>
                <a:gd name="connsiteY185" fmla="*/ 578389 h 6250127"/>
                <a:gd name="connsiteX186" fmla="*/ 1520873 w 5535001"/>
                <a:gd name="connsiteY186" fmla="*/ 237215 h 6250127"/>
                <a:gd name="connsiteX187" fmla="*/ 2141748 w 5535001"/>
                <a:gd name="connsiteY187" fmla="*/ 31190 h 6250127"/>
                <a:gd name="connsiteX188" fmla="*/ 2182505 w 5535001"/>
                <a:gd name="connsiteY188" fmla="*/ 24360 h 6250127"/>
                <a:gd name="connsiteX189" fmla="*/ 2223374 w 5535001"/>
                <a:gd name="connsiteY189" fmla="*/ 18873 h 6250127"/>
                <a:gd name="connsiteX190" fmla="*/ 2264355 w 5535001"/>
                <a:gd name="connsiteY190" fmla="*/ 13611 h 6250127"/>
                <a:gd name="connsiteX191" fmla="*/ 2305336 w 5535001"/>
                <a:gd name="connsiteY191" fmla="*/ 9580 h 6250127"/>
                <a:gd name="connsiteX192" fmla="*/ 2387410 w 5535001"/>
                <a:gd name="connsiteY192" fmla="*/ 3645 h 6250127"/>
                <a:gd name="connsiteX193" fmla="*/ 2469373 w 5535001"/>
                <a:gd name="connsiteY193" fmla="*/ 622 h 6250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Lst>
              <a:rect l="l" t="t" r="r" b="b"/>
              <a:pathLst>
                <a:path w="5535001" h="6250127">
                  <a:moveTo>
                    <a:pt x="2510242" y="174"/>
                  </a:moveTo>
                  <a:cubicBezTo>
                    <a:pt x="2523902" y="-50"/>
                    <a:pt x="2537562" y="-162"/>
                    <a:pt x="2550551" y="510"/>
                  </a:cubicBezTo>
                  <a:lnTo>
                    <a:pt x="2629490" y="3757"/>
                  </a:lnTo>
                  <a:lnTo>
                    <a:pt x="2708317" y="7229"/>
                  </a:lnTo>
                  <a:cubicBezTo>
                    <a:pt x="2734630" y="8572"/>
                    <a:pt x="2760943" y="12155"/>
                    <a:pt x="2787256" y="14619"/>
                  </a:cubicBezTo>
                  <a:cubicBezTo>
                    <a:pt x="2997536" y="34885"/>
                    <a:pt x="3207144" y="77994"/>
                    <a:pt x="3408467" y="145064"/>
                  </a:cubicBezTo>
                  <a:lnTo>
                    <a:pt x="3557723" y="199593"/>
                  </a:lnTo>
                  <a:cubicBezTo>
                    <a:pt x="3570264" y="203848"/>
                    <a:pt x="3582245" y="209447"/>
                    <a:pt x="3594337" y="214597"/>
                  </a:cubicBezTo>
                  <a:lnTo>
                    <a:pt x="3630616" y="230385"/>
                  </a:lnTo>
                  <a:lnTo>
                    <a:pt x="3703172" y="262073"/>
                  </a:lnTo>
                  <a:cubicBezTo>
                    <a:pt x="3715265" y="267335"/>
                    <a:pt x="3727358" y="272598"/>
                    <a:pt x="3739003" y="278756"/>
                  </a:cubicBezTo>
                  <a:cubicBezTo>
                    <a:pt x="3744937" y="281667"/>
                    <a:pt x="3750984" y="284131"/>
                    <a:pt x="3756806" y="287266"/>
                  </a:cubicBezTo>
                  <a:cubicBezTo>
                    <a:pt x="3762517" y="290513"/>
                    <a:pt x="3768115" y="294208"/>
                    <a:pt x="3773714" y="297567"/>
                  </a:cubicBezTo>
                  <a:lnTo>
                    <a:pt x="3840784" y="339332"/>
                  </a:lnTo>
                  <a:cubicBezTo>
                    <a:pt x="3851869" y="346386"/>
                    <a:pt x="3863290" y="352881"/>
                    <a:pt x="3873927" y="360495"/>
                  </a:cubicBezTo>
                  <a:lnTo>
                    <a:pt x="3906062" y="383001"/>
                  </a:lnTo>
                  <a:lnTo>
                    <a:pt x="3969662" y="428572"/>
                  </a:lnTo>
                  <a:cubicBezTo>
                    <a:pt x="4137281" y="552188"/>
                    <a:pt x="4285417" y="693270"/>
                    <a:pt x="4423029" y="837600"/>
                  </a:cubicBezTo>
                  <a:cubicBezTo>
                    <a:pt x="4440160" y="855739"/>
                    <a:pt x="4457404" y="873766"/>
                    <a:pt x="4474647" y="891569"/>
                  </a:cubicBezTo>
                  <a:lnTo>
                    <a:pt x="4524250" y="946883"/>
                  </a:lnTo>
                  <a:lnTo>
                    <a:pt x="4573965" y="1001748"/>
                  </a:lnTo>
                  <a:cubicBezTo>
                    <a:pt x="4590760" y="1019887"/>
                    <a:pt x="4605988" y="1039146"/>
                    <a:pt x="4622224" y="1057509"/>
                  </a:cubicBezTo>
                  <a:cubicBezTo>
                    <a:pt x="4653911" y="1094907"/>
                    <a:pt x="4686831" y="1131409"/>
                    <a:pt x="4717510" y="1169143"/>
                  </a:cubicBezTo>
                  <a:cubicBezTo>
                    <a:pt x="4733186" y="1187730"/>
                    <a:pt x="4748862" y="1206430"/>
                    <a:pt x="4764986" y="1224681"/>
                  </a:cubicBezTo>
                  <a:cubicBezTo>
                    <a:pt x="4780886" y="1243044"/>
                    <a:pt x="4797233" y="1261071"/>
                    <a:pt x="4813021" y="1279994"/>
                  </a:cubicBezTo>
                  <a:cubicBezTo>
                    <a:pt x="4877292" y="1354230"/>
                    <a:pt x="4941339" y="1428914"/>
                    <a:pt x="5001915" y="1506846"/>
                  </a:cubicBezTo>
                  <a:cubicBezTo>
                    <a:pt x="5062603" y="1584665"/>
                    <a:pt x="5118252" y="1666739"/>
                    <a:pt x="5170542" y="1751165"/>
                  </a:cubicBezTo>
                  <a:cubicBezTo>
                    <a:pt x="5274898" y="1920240"/>
                    <a:pt x="5363579" y="2101295"/>
                    <a:pt x="5428969" y="2293660"/>
                  </a:cubicBezTo>
                  <a:cubicBezTo>
                    <a:pt x="5494136" y="2485801"/>
                    <a:pt x="5533102" y="2690819"/>
                    <a:pt x="5534893" y="2899307"/>
                  </a:cubicBezTo>
                  <a:cubicBezTo>
                    <a:pt x="5536124" y="3003439"/>
                    <a:pt x="5526831" y="3108132"/>
                    <a:pt x="5508804" y="3211144"/>
                  </a:cubicBezTo>
                  <a:cubicBezTo>
                    <a:pt x="5490441" y="3314157"/>
                    <a:pt x="5462336" y="3415490"/>
                    <a:pt x="5426282" y="3513352"/>
                  </a:cubicBezTo>
                  <a:cubicBezTo>
                    <a:pt x="5363355" y="3684890"/>
                    <a:pt x="5302219" y="3856428"/>
                    <a:pt x="5248250" y="4030542"/>
                  </a:cubicBezTo>
                  <a:lnTo>
                    <a:pt x="5208612" y="4161771"/>
                  </a:lnTo>
                  <a:lnTo>
                    <a:pt x="5170318" y="4294680"/>
                  </a:lnTo>
                  <a:lnTo>
                    <a:pt x="5132248" y="4430164"/>
                  </a:lnTo>
                  <a:lnTo>
                    <a:pt x="5112765" y="4498914"/>
                  </a:lnTo>
                  <a:lnTo>
                    <a:pt x="5091715" y="4569119"/>
                  </a:lnTo>
                  <a:cubicBezTo>
                    <a:pt x="5085221" y="4592297"/>
                    <a:pt x="5076823" y="4616482"/>
                    <a:pt x="5068985" y="4640220"/>
                  </a:cubicBezTo>
                  <a:cubicBezTo>
                    <a:pt x="5060699" y="4664182"/>
                    <a:pt x="5053981" y="4687807"/>
                    <a:pt x="5043904" y="4712105"/>
                  </a:cubicBezTo>
                  <a:lnTo>
                    <a:pt x="5015799" y="4784438"/>
                  </a:lnTo>
                  <a:cubicBezTo>
                    <a:pt x="5005274" y="4808511"/>
                    <a:pt x="4993965" y="4832473"/>
                    <a:pt x="4982880" y="4856435"/>
                  </a:cubicBezTo>
                  <a:cubicBezTo>
                    <a:pt x="4936524" y="4951273"/>
                    <a:pt x="4881099" y="5044096"/>
                    <a:pt x="4817276" y="5125275"/>
                  </a:cubicBezTo>
                  <a:cubicBezTo>
                    <a:pt x="4755244" y="5208805"/>
                    <a:pt x="4686943" y="5282817"/>
                    <a:pt x="4618753" y="5355374"/>
                  </a:cubicBezTo>
                  <a:cubicBezTo>
                    <a:pt x="4602069" y="5374073"/>
                    <a:pt x="4584154" y="5391092"/>
                    <a:pt x="4566575" y="5408560"/>
                  </a:cubicBezTo>
                  <a:lnTo>
                    <a:pt x="4513837" y="5461186"/>
                  </a:lnTo>
                  <a:cubicBezTo>
                    <a:pt x="4496593" y="5479101"/>
                    <a:pt x="4477894" y="5495560"/>
                    <a:pt x="4459531" y="5512580"/>
                  </a:cubicBezTo>
                  <a:lnTo>
                    <a:pt x="4404554" y="5563526"/>
                  </a:lnTo>
                  <a:cubicBezTo>
                    <a:pt x="4386527" y="5580770"/>
                    <a:pt x="4366932" y="5596670"/>
                    <a:pt x="4348009" y="5613017"/>
                  </a:cubicBezTo>
                  <a:lnTo>
                    <a:pt x="4290568" y="5661948"/>
                  </a:lnTo>
                  <a:lnTo>
                    <a:pt x="4276124" y="5674153"/>
                  </a:lnTo>
                  <a:lnTo>
                    <a:pt x="4261120" y="5685798"/>
                  </a:lnTo>
                  <a:lnTo>
                    <a:pt x="4231112" y="5708976"/>
                  </a:lnTo>
                  <a:lnTo>
                    <a:pt x="4170984" y="5755443"/>
                  </a:lnTo>
                  <a:cubicBezTo>
                    <a:pt x="4130227" y="5785563"/>
                    <a:pt x="4087790" y="5813892"/>
                    <a:pt x="4046025" y="5843228"/>
                  </a:cubicBezTo>
                  <a:cubicBezTo>
                    <a:pt x="4002917" y="5870437"/>
                    <a:pt x="3959248" y="5897309"/>
                    <a:pt x="3915356" y="5923735"/>
                  </a:cubicBezTo>
                  <a:cubicBezTo>
                    <a:pt x="3737659" y="6026299"/>
                    <a:pt x="3544847" y="6106022"/>
                    <a:pt x="3346323" y="6158872"/>
                  </a:cubicBezTo>
                  <a:cubicBezTo>
                    <a:pt x="3147800" y="6211946"/>
                    <a:pt x="2944462" y="6239714"/>
                    <a:pt x="2743476" y="6247328"/>
                  </a:cubicBezTo>
                  <a:lnTo>
                    <a:pt x="2668120" y="6249344"/>
                  </a:lnTo>
                  <a:lnTo>
                    <a:pt x="2630498" y="6250127"/>
                  </a:lnTo>
                  <a:lnTo>
                    <a:pt x="2592988" y="6249568"/>
                  </a:lnTo>
                  <a:lnTo>
                    <a:pt x="2518080" y="6247777"/>
                  </a:lnTo>
                  <a:cubicBezTo>
                    <a:pt x="2493110" y="6247105"/>
                    <a:pt x="2468365" y="6246881"/>
                    <a:pt x="2442948" y="6244529"/>
                  </a:cubicBezTo>
                  <a:cubicBezTo>
                    <a:pt x="2392337" y="6240722"/>
                    <a:pt x="2341950" y="6237699"/>
                    <a:pt x="2291676" y="6232213"/>
                  </a:cubicBezTo>
                  <a:lnTo>
                    <a:pt x="2141412" y="6212394"/>
                  </a:lnTo>
                  <a:lnTo>
                    <a:pt x="1992715" y="6184961"/>
                  </a:lnTo>
                  <a:cubicBezTo>
                    <a:pt x="1943561" y="6173988"/>
                    <a:pt x="1894630" y="6162231"/>
                    <a:pt x="1845811" y="6151034"/>
                  </a:cubicBezTo>
                  <a:cubicBezTo>
                    <a:pt x="1797215" y="6138829"/>
                    <a:pt x="1749180" y="6123938"/>
                    <a:pt x="1701033" y="6110724"/>
                  </a:cubicBezTo>
                  <a:cubicBezTo>
                    <a:pt x="1676847" y="6104566"/>
                    <a:pt x="1653334" y="6095833"/>
                    <a:pt x="1629484" y="6088219"/>
                  </a:cubicBezTo>
                  <a:lnTo>
                    <a:pt x="1558383" y="6064929"/>
                  </a:lnTo>
                  <a:cubicBezTo>
                    <a:pt x="1369713" y="6000210"/>
                    <a:pt x="1186978" y="5921271"/>
                    <a:pt x="1011968" y="5828896"/>
                  </a:cubicBezTo>
                  <a:cubicBezTo>
                    <a:pt x="837071" y="5736408"/>
                    <a:pt x="668556" y="5631940"/>
                    <a:pt x="511237" y="5512356"/>
                  </a:cubicBezTo>
                  <a:cubicBezTo>
                    <a:pt x="471152" y="5483468"/>
                    <a:pt x="433642" y="5451220"/>
                    <a:pt x="395572" y="5419757"/>
                  </a:cubicBezTo>
                  <a:cubicBezTo>
                    <a:pt x="356831" y="5388965"/>
                    <a:pt x="321112" y="5354926"/>
                    <a:pt x="284722" y="5321559"/>
                  </a:cubicBezTo>
                  <a:lnTo>
                    <a:pt x="257513" y="5296477"/>
                  </a:lnTo>
                  <a:lnTo>
                    <a:pt x="243853" y="5283937"/>
                  </a:lnTo>
                  <a:lnTo>
                    <a:pt x="230752" y="5270836"/>
                  </a:lnTo>
                  <a:lnTo>
                    <a:pt x="178574" y="5218322"/>
                  </a:lnTo>
                  <a:cubicBezTo>
                    <a:pt x="161331" y="5200631"/>
                    <a:pt x="143191" y="5183948"/>
                    <a:pt x="126508" y="5165584"/>
                  </a:cubicBezTo>
                  <a:lnTo>
                    <a:pt x="76345" y="5111167"/>
                  </a:lnTo>
                  <a:cubicBezTo>
                    <a:pt x="59774" y="5092916"/>
                    <a:pt x="42530" y="5075112"/>
                    <a:pt x="26407" y="5056413"/>
                  </a:cubicBezTo>
                  <a:lnTo>
                    <a:pt x="0" y="5024776"/>
                  </a:lnTo>
                  <a:lnTo>
                    <a:pt x="0" y="4492798"/>
                  </a:lnTo>
                  <a:lnTo>
                    <a:pt x="28534" y="4537879"/>
                  </a:lnTo>
                  <a:cubicBezTo>
                    <a:pt x="41299" y="4556130"/>
                    <a:pt x="54175" y="4574382"/>
                    <a:pt x="66604" y="4592745"/>
                  </a:cubicBezTo>
                  <a:lnTo>
                    <a:pt x="104114" y="4647834"/>
                  </a:lnTo>
                  <a:lnTo>
                    <a:pt x="143751" y="4701580"/>
                  </a:lnTo>
                  <a:cubicBezTo>
                    <a:pt x="156964" y="4719495"/>
                    <a:pt x="169728" y="4737746"/>
                    <a:pt x="182717" y="4755773"/>
                  </a:cubicBezTo>
                  <a:lnTo>
                    <a:pt x="223810" y="4808399"/>
                  </a:lnTo>
                  <a:lnTo>
                    <a:pt x="264679" y="4861249"/>
                  </a:lnTo>
                  <a:cubicBezTo>
                    <a:pt x="278563" y="4878717"/>
                    <a:pt x="293455" y="4895288"/>
                    <a:pt x="307788" y="4912420"/>
                  </a:cubicBezTo>
                  <a:lnTo>
                    <a:pt x="351232" y="4963254"/>
                  </a:lnTo>
                  <a:cubicBezTo>
                    <a:pt x="365788" y="4980162"/>
                    <a:pt x="381688" y="4995837"/>
                    <a:pt x="397028" y="5012185"/>
                  </a:cubicBezTo>
                  <a:lnTo>
                    <a:pt x="443496" y="5060444"/>
                  </a:lnTo>
                  <a:lnTo>
                    <a:pt x="455140" y="5072537"/>
                  </a:lnTo>
                  <a:lnTo>
                    <a:pt x="467345" y="5083958"/>
                  </a:lnTo>
                  <a:lnTo>
                    <a:pt x="491755" y="5106912"/>
                  </a:lnTo>
                  <a:lnTo>
                    <a:pt x="540686" y="5152819"/>
                  </a:lnTo>
                  <a:lnTo>
                    <a:pt x="552890" y="5164353"/>
                  </a:lnTo>
                  <a:lnTo>
                    <a:pt x="565655" y="5175214"/>
                  </a:lnTo>
                  <a:lnTo>
                    <a:pt x="591072" y="5197048"/>
                  </a:lnTo>
                  <a:cubicBezTo>
                    <a:pt x="624999" y="5226160"/>
                    <a:pt x="658366" y="5256056"/>
                    <a:pt x="694197" y="5283041"/>
                  </a:cubicBezTo>
                  <a:cubicBezTo>
                    <a:pt x="834272" y="5394675"/>
                    <a:pt x="985207" y="5493881"/>
                    <a:pt x="1146221" y="5573716"/>
                  </a:cubicBezTo>
                  <a:cubicBezTo>
                    <a:pt x="1307122" y="5653774"/>
                    <a:pt x="1476869" y="5715918"/>
                    <a:pt x="1650982" y="5758130"/>
                  </a:cubicBezTo>
                  <a:lnTo>
                    <a:pt x="1716485" y="5772798"/>
                  </a:lnTo>
                  <a:cubicBezTo>
                    <a:pt x="1738431" y="5777390"/>
                    <a:pt x="1759929" y="5783100"/>
                    <a:pt x="1782211" y="5786235"/>
                  </a:cubicBezTo>
                  <a:lnTo>
                    <a:pt x="1848386" y="5796984"/>
                  </a:lnTo>
                  <a:lnTo>
                    <a:pt x="1881417" y="5802359"/>
                  </a:lnTo>
                  <a:cubicBezTo>
                    <a:pt x="1892390" y="5804151"/>
                    <a:pt x="1903363" y="5806054"/>
                    <a:pt x="1914560" y="5807061"/>
                  </a:cubicBezTo>
                  <a:cubicBezTo>
                    <a:pt x="1959012" y="5811765"/>
                    <a:pt x="2003241" y="5817251"/>
                    <a:pt x="2047469" y="5821282"/>
                  </a:cubicBezTo>
                  <a:lnTo>
                    <a:pt x="2180601" y="5828896"/>
                  </a:lnTo>
                  <a:lnTo>
                    <a:pt x="2313622" y="5830463"/>
                  </a:lnTo>
                  <a:cubicBezTo>
                    <a:pt x="2335680" y="5830799"/>
                    <a:pt x="2357962" y="5829008"/>
                    <a:pt x="2380021" y="5828448"/>
                  </a:cubicBezTo>
                  <a:lnTo>
                    <a:pt x="2446195" y="5826433"/>
                  </a:lnTo>
                  <a:cubicBezTo>
                    <a:pt x="2468029" y="5826208"/>
                    <a:pt x="2490647" y="5824193"/>
                    <a:pt x="2513041" y="5822737"/>
                  </a:cubicBezTo>
                  <a:lnTo>
                    <a:pt x="2580111" y="5818258"/>
                  </a:lnTo>
                  <a:lnTo>
                    <a:pt x="2613590" y="5816355"/>
                  </a:lnTo>
                  <a:lnTo>
                    <a:pt x="2646845" y="5813108"/>
                  </a:lnTo>
                  <a:cubicBezTo>
                    <a:pt x="2669016" y="5810869"/>
                    <a:pt x="2691074" y="5808741"/>
                    <a:pt x="2713244" y="5806838"/>
                  </a:cubicBezTo>
                  <a:cubicBezTo>
                    <a:pt x="2889933" y="5789371"/>
                    <a:pt x="3062815" y="5762050"/>
                    <a:pt x="3230882" y="5721292"/>
                  </a:cubicBezTo>
                  <a:cubicBezTo>
                    <a:pt x="3398837" y="5680423"/>
                    <a:pt x="3562426" y="5626902"/>
                    <a:pt x="3720416" y="5556472"/>
                  </a:cubicBezTo>
                  <a:cubicBezTo>
                    <a:pt x="3759381" y="5537997"/>
                    <a:pt x="3798347" y="5518962"/>
                    <a:pt x="3837425" y="5499927"/>
                  </a:cubicBezTo>
                  <a:cubicBezTo>
                    <a:pt x="3875271" y="5478765"/>
                    <a:pt x="3913900" y="5458610"/>
                    <a:pt x="3951634" y="5436552"/>
                  </a:cubicBezTo>
                  <a:lnTo>
                    <a:pt x="4007284" y="5401841"/>
                  </a:lnTo>
                  <a:lnTo>
                    <a:pt x="4035164" y="5384374"/>
                  </a:lnTo>
                  <a:lnTo>
                    <a:pt x="4049049" y="5375640"/>
                  </a:lnTo>
                  <a:lnTo>
                    <a:pt x="4062485" y="5366123"/>
                  </a:lnTo>
                  <a:lnTo>
                    <a:pt x="4116567" y="5328277"/>
                  </a:lnTo>
                  <a:cubicBezTo>
                    <a:pt x="4134594" y="5315624"/>
                    <a:pt x="4152957" y="5303420"/>
                    <a:pt x="4169976" y="5289199"/>
                  </a:cubicBezTo>
                  <a:lnTo>
                    <a:pt x="4222042" y="5247994"/>
                  </a:lnTo>
                  <a:cubicBezTo>
                    <a:pt x="4239398" y="5234222"/>
                    <a:pt x="4256865" y="5220562"/>
                    <a:pt x="4273213" y="5205558"/>
                  </a:cubicBezTo>
                  <a:lnTo>
                    <a:pt x="4323151" y="5161329"/>
                  </a:lnTo>
                  <a:cubicBezTo>
                    <a:pt x="4339611" y="5146437"/>
                    <a:pt x="4356631" y="5131881"/>
                    <a:pt x="4371971" y="5116093"/>
                  </a:cubicBezTo>
                  <a:cubicBezTo>
                    <a:pt x="4435457" y="5054398"/>
                    <a:pt x="4496258" y="4991135"/>
                    <a:pt x="4546868" y="4924400"/>
                  </a:cubicBezTo>
                  <a:cubicBezTo>
                    <a:pt x="4600054" y="4858450"/>
                    <a:pt x="4640699" y="4788916"/>
                    <a:pt x="4675634" y="4715352"/>
                  </a:cubicBezTo>
                  <a:lnTo>
                    <a:pt x="4700155" y="4659255"/>
                  </a:lnTo>
                  <a:lnTo>
                    <a:pt x="4721206" y="4600135"/>
                  </a:lnTo>
                  <a:cubicBezTo>
                    <a:pt x="4728707" y="4580988"/>
                    <a:pt x="4733970" y="4559266"/>
                    <a:pt x="4740465" y="4538887"/>
                  </a:cubicBezTo>
                  <a:cubicBezTo>
                    <a:pt x="4746623" y="4518061"/>
                    <a:pt x="4753005" y="4497906"/>
                    <a:pt x="4758492" y="4475848"/>
                  </a:cubicBezTo>
                  <a:cubicBezTo>
                    <a:pt x="4803168" y="4303637"/>
                    <a:pt x="4840902" y="4115080"/>
                    <a:pt x="4891288" y="3930329"/>
                  </a:cubicBezTo>
                  <a:cubicBezTo>
                    <a:pt x="4940891" y="3744906"/>
                    <a:pt x="5000235" y="3562059"/>
                    <a:pt x="5066298" y="3382235"/>
                  </a:cubicBezTo>
                  <a:cubicBezTo>
                    <a:pt x="5124186" y="3226932"/>
                    <a:pt x="5154530" y="3064015"/>
                    <a:pt x="5156994" y="2898635"/>
                  </a:cubicBezTo>
                  <a:cubicBezTo>
                    <a:pt x="5159681" y="2733255"/>
                    <a:pt x="5132920" y="2565636"/>
                    <a:pt x="5083317" y="2402047"/>
                  </a:cubicBezTo>
                  <a:cubicBezTo>
                    <a:pt x="5033938" y="2238123"/>
                    <a:pt x="4960150" y="2079013"/>
                    <a:pt x="4871022" y="1926958"/>
                  </a:cubicBezTo>
                  <a:cubicBezTo>
                    <a:pt x="4826570" y="1850818"/>
                    <a:pt x="4777415" y="1776918"/>
                    <a:pt x="4727028" y="1703577"/>
                  </a:cubicBezTo>
                  <a:cubicBezTo>
                    <a:pt x="4676418" y="1630349"/>
                    <a:pt x="4622784" y="1558464"/>
                    <a:pt x="4563776" y="1490834"/>
                  </a:cubicBezTo>
                  <a:cubicBezTo>
                    <a:pt x="4503647" y="1423764"/>
                    <a:pt x="4439041" y="1359157"/>
                    <a:pt x="4370291" y="1300596"/>
                  </a:cubicBezTo>
                  <a:cubicBezTo>
                    <a:pt x="4336812" y="1270141"/>
                    <a:pt x="4301541" y="1242148"/>
                    <a:pt x="4266046" y="1214491"/>
                  </a:cubicBezTo>
                  <a:cubicBezTo>
                    <a:pt x="4248355" y="1200607"/>
                    <a:pt x="4230776" y="1186611"/>
                    <a:pt x="4212973" y="1173062"/>
                  </a:cubicBezTo>
                  <a:cubicBezTo>
                    <a:pt x="4194722" y="1160074"/>
                    <a:pt x="4176359" y="1147197"/>
                    <a:pt x="4157995" y="1134545"/>
                  </a:cubicBezTo>
                  <a:cubicBezTo>
                    <a:pt x="4011426" y="1031980"/>
                    <a:pt x="3855004" y="948562"/>
                    <a:pt x="3697126" y="881044"/>
                  </a:cubicBezTo>
                  <a:lnTo>
                    <a:pt x="3637670" y="856747"/>
                  </a:lnTo>
                  <a:lnTo>
                    <a:pt x="3608222" y="844318"/>
                  </a:lnTo>
                  <a:cubicBezTo>
                    <a:pt x="3598480" y="840063"/>
                    <a:pt x="3588179" y="837040"/>
                    <a:pt x="3578214" y="833457"/>
                  </a:cubicBezTo>
                  <a:lnTo>
                    <a:pt x="3518309" y="812294"/>
                  </a:lnTo>
                  <a:cubicBezTo>
                    <a:pt x="3513383" y="810503"/>
                    <a:pt x="3508344" y="808823"/>
                    <a:pt x="3503417" y="806920"/>
                  </a:cubicBezTo>
                  <a:cubicBezTo>
                    <a:pt x="3498603" y="804792"/>
                    <a:pt x="3494236" y="801993"/>
                    <a:pt x="3489533" y="799642"/>
                  </a:cubicBezTo>
                  <a:cubicBezTo>
                    <a:pt x="3480240" y="794827"/>
                    <a:pt x="3470498" y="791020"/>
                    <a:pt x="3460869" y="787101"/>
                  </a:cubicBezTo>
                  <a:lnTo>
                    <a:pt x="3402980" y="763475"/>
                  </a:lnTo>
                  <a:lnTo>
                    <a:pt x="3374092" y="751606"/>
                  </a:lnTo>
                  <a:cubicBezTo>
                    <a:pt x="3364462" y="747688"/>
                    <a:pt x="3354945" y="743433"/>
                    <a:pt x="3344980" y="740409"/>
                  </a:cubicBezTo>
                  <a:lnTo>
                    <a:pt x="3226627" y="700772"/>
                  </a:lnTo>
                  <a:cubicBezTo>
                    <a:pt x="3067405" y="652849"/>
                    <a:pt x="2902697" y="625192"/>
                    <a:pt x="2735750" y="614667"/>
                  </a:cubicBezTo>
                  <a:cubicBezTo>
                    <a:pt x="2714811" y="613435"/>
                    <a:pt x="2694209" y="610860"/>
                    <a:pt x="2673158" y="610412"/>
                  </a:cubicBezTo>
                  <a:lnTo>
                    <a:pt x="2610119" y="609628"/>
                  </a:lnTo>
                  <a:lnTo>
                    <a:pt x="2547080" y="608620"/>
                  </a:lnTo>
                  <a:cubicBezTo>
                    <a:pt x="2536443" y="608173"/>
                    <a:pt x="2526365" y="608397"/>
                    <a:pt x="2516400" y="608844"/>
                  </a:cubicBezTo>
                  <a:lnTo>
                    <a:pt x="2486280" y="609740"/>
                  </a:lnTo>
                  <a:cubicBezTo>
                    <a:pt x="2466125" y="609852"/>
                    <a:pt x="2446307" y="611868"/>
                    <a:pt x="2426376" y="613099"/>
                  </a:cubicBezTo>
                  <a:cubicBezTo>
                    <a:pt x="2406333" y="613995"/>
                    <a:pt x="2386627" y="616458"/>
                    <a:pt x="2366920" y="618474"/>
                  </a:cubicBezTo>
                  <a:cubicBezTo>
                    <a:pt x="2357066" y="619482"/>
                    <a:pt x="2347101" y="620153"/>
                    <a:pt x="2337248" y="621497"/>
                  </a:cubicBezTo>
                  <a:lnTo>
                    <a:pt x="2307800" y="625528"/>
                  </a:lnTo>
                  <a:lnTo>
                    <a:pt x="2278351" y="629559"/>
                  </a:lnTo>
                  <a:lnTo>
                    <a:pt x="2249127" y="634710"/>
                  </a:lnTo>
                  <a:cubicBezTo>
                    <a:pt x="2093377" y="661918"/>
                    <a:pt x="1942329" y="710849"/>
                    <a:pt x="1796096" y="781726"/>
                  </a:cubicBezTo>
                  <a:cubicBezTo>
                    <a:pt x="1649751" y="852268"/>
                    <a:pt x="1508892" y="944307"/>
                    <a:pt x="1370833" y="1048663"/>
                  </a:cubicBezTo>
                  <a:cubicBezTo>
                    <a:pt x="1232774" y="1153244"/>
                    <a:pt x="1097290" y="1269917"/>
                    <a:pt x="959790" y="1390844"/>
                  </a:cubicBezTo>
                  <a:lnTo>
                    <a:pt x="749062" y="1577611"/>
                  </a:lnTo>
                  <a:cubicBezTo>
                    <a:pt x="674602" y="1642329"/>
                    <a:pt x="599806" y="1704137"/>
                    <a:pt x="524786" y="1763145"/>
                  </a:cubicBezTo>
                  <a:cubicBezTo>
                    <a:pt x="374858" y="1881498"/>
                    <a:pt x="223810" y="1987422"/>
                    <a:pt x="84071" y="2098496"/>
                  </a:cubicBezTo>
                  <a:lnTo>
                    <a:pt x="0" y="2168094"/>
                  </a:lnTo>
                  <a:lnTo>
                    <a:pt x="0" y="1576676"/>
                  </a:lnTo>
                  <a:lnTo>
                    <a:pt x="174655" y="1387597"/>
                  </a:lnTo>
                  <a:cubicBezTo>
                    <a:pt x="238926" y="1320079"/>
                    <a:pt x="302749" y="1254577"/>
                    <a:pt x="363661" y="1188626"/>
                  </a:cubicBezTo>
                  <a:lnTo>
                    <a:pt x="458052" y="1086397"/>
                  </a:lnTo>
                  <a:cubicBezTo>
                    <a:pt x="490635" y="1051351"/>
                    <a:pt x="523666" y="1016416"/>
                    <a:pt x="557257" y="981593"/>
                  </a:cubicBezTo>
                  <a:cubicBezTo>
                    <a:pt x="691510" y="842414"/>
                    <a:pt x="835055" y="705699"/>
                    <a:pt x="994165" y="578389"/>
                  </a:cubicBezTo>
                  <a:cubicBezTo>
                    <a:pt x="1152939" y="451190"/>
                    <a:pt x="1328060" y="333398"/>
                    <a:pt x="1520873" y="237215"/>
                  </a:cubicBezTo>
                  <a:cubicBezTo>
                    <a:pt x="1713238" y="141033"/>
                    <a:pt x="1924302" y="68028"/>
                    <a:pt x="2141748" y="31190"/>
                  </a:cubicBezTo>
                  <a:lnTo>
                    <a:pt x="2182505" y="24360"/>
                  </a:lnTo>
                  <a:cubicBezTo>
                    <a:pt x="2196165" y="22344"/>
                    <a:pt x="2209826" y="20665"/>
                    <a:pt x="2223374" y="18873"/>
                  </a:cubicBezTo>
                  <a:lnTo>
                    <a:pt x="2264355" y="13611"/>
                  </a:lnTo>
                  <a:cubicBezTo>
                    <a:pt x="2278015" y="11931"/>
                    <a:pt x="2291676" y="10924"/>
                    <a:pt x="2305336" y="9580"/>
                  </a:cubicBezTo>
                  <a:cubicBezTo>
                    <a:pt x="2332657" y="7229"/>
                    <a:pt x="2360090" y="4653"/>
                    <a:pt x="2387410" y="3645"/>
                  </a:cubicBezTo>
                  <a:cubicBezTo>
                    <a:pt x="2414731" y="2414"/>
                    <a:pt x="2442164" y="510"/>
                    <a:pt x="2469373" y="62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Shape 19">
              <a:extLst>
                <a:ext uri="{FF2B5EF4-FFF2-40B4-BE49-F238E27FC236}">
                  <a16:creationId xmlns:a16="http://schemas.microsoft.com/office/drawing/2014/main" id="{96CA3544-F575-47F3-8E7F-46C51ED317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176241"/>
              <a:ext cx="5646908" cy="6130481"/>
            </a:xfrm>
            <a:custGeom>
              <a:avLst/>
              <a:gdLst>
                <a:gd name="connsiteX0" fmla="*/ 2616837 w 5646908"/>
                <a:gd name="connsiteY0" fmla="*/ 0 h 6130481"/>
                <a:gd name="connsiteX1" fmla="*/ 4918721 w 5646908"/>
                <a:gd name="connsiteY1" fmla="*/ 1134258 h 6130481"/>
                <a:gd name="connsiteX2" fmla="*/ 5539036 w 5646908"/>
                <a:gd name="connsiteY2" fmla="*/ 3362353 h 6130481"/>
                <a:gd name="connsiteX3" fmla="*/ 4712024 w 5646908"/>
                <a:gd name="connsiteY3" fmla="*/ 5293280 h 6130481"/>
                <a:gd name="connsiteX4" fmla="*/ 2547864 w 5646908"/>
                <a:gd name="connsiteY4" fmla="*/ 6130481 h 6130481"/>
                <a:gd name="connsiteX5" fmla="*/ 263223 w 5646908"/>
                <a:gd name="connsiteY5" fmla="*/ 5212325 h 6130481"/>
                <a:gd name="connsiteX6" fmla="*/ 49974 w 5646908"/>
                <a:gd name="connsiteY6" fmla="*/ 4985345 h 6130481"/>
                <a:gd name="connsiteX7" fmla="*/ 0 w 5646908"/>
                <a:gd name="connsiteY7" fmla="*/ 4920618 h 6130481"/>
                <a:gd name="connsiteX8" fmla="*/ 0 w 5646908"/>
                <a:gd name="connsiteY8" fmla="*/ 3760303 h 6130481"/>
                <a:gd name="connsiteX9" fmla="*/ 80488 w 5646908"/>
                <a:gd name="connsiteY9" fmla="*/ 3974159 h 6130481"/>
                <a:gd name="connsiteX10" fmla="*/ 664748 w 5646908"/>
                <a:gd name="connsiteY10" fmla="*/ 4813600 h 6130481"/>
                <a:gd name="connsiteX11" fmla="*/ 2548087 w 5646908"/>
                <a:gd name="connsiteY11" fmla="*/ 5570406 h 6130481"/>
                <a:gd name="connsiteX12" fmla="*/ 3536561 w 5646908"/>
                <a:gd name="connsiteY12" fmla="*/ 5407153 h 6130481"/>
                <a:gd name="connsiteX13" fmla="*/ 4308035 w 5646908"/>
                <a:gd name="connsiteY13" fmla="*/ 4897241 h 6130481"/>
                <a:gd name="connsiteX14" fmla="*/ 4569038 w 5646908"/>
                <a:gd name="connsiteY14" fmla="*/ 4564802 h 6130481"/>
                <a:gd name="connsiteX15" fmla="*/ 4699147 w 5646908"/>
                <a:gd name="connsiteY15" fmla="*/ 4149952 h 6130481"/>
                <a:gd name="connsiteX16" fmla="*/ 5003034 w 5646908"/>
                <a:gd name="connsiteY16" fmla="*/ 3168421 h 6130481"/>
                <a:gd name="connsiteX17" fmla="*/ 4994189 w 5646908"/>
                <a:gd name="connsiteY17" fmla="*/ 2321590 h 6130481"/>
                <a:gd name="connsiteX18" fmla="*/ 4487860 w 5646908"/>
                <a:gd name="connsiteY18" fmla="*/ 1501856 h 6130481"/>
                <a:gd name="connsiteX19" fmla="*/ 3640469 w 5646908"/>
                <a:gd name="connsiteY19" fmla="*/ 808425 h 6130481"/>
                <a:gd name="connsiteX20" fmla="*/ 2616837 w 5646908"/>
                <a:gd name="connsiteY20" fmla="*/ 559851 h 6130481"/>
                <a:gd name="connsiteX21" fmla="*/ 1762952 w 5646908"/>
                <a:gd name="connsiteY21" fmla="*/ 812008 h 6130481"/>
                <a:gd name="connsiteX22" fmla="*/ 939635 w 5646908"/>
                <a:gd name="connsiteY22" fmla="*/ 1502976 h 6130481"/>
                <a:gd name="connsiteX23" fmla="*/ 585250 w 5646908"/>
                <a:gd name="connsiteY23" fmla="*/ 1831049 h 6130481"/>
                <a:gd name="connsiteX24" fmla="*/ 40403 w 5646908"/>
                <a:gd name="connsiteY24" fmla="*/ 2389556 h 6130481"/>
                <a:gd name="connsiteX25" fmla="*/ 0 w 5646908"/>
                <a:gd name="connsiteY25" fmla="*/ 2456747 h 6130481"/>
                <a:gd name="connsiteX26" fmla="*/ 0 w 5646908"/>
                <a:gd name="connsiteY26" fmla="*/ 1601114 h 6130481"/>
                <a:gd name="connsiteX27" fmla="*/ 93200 w 5646908"/>
                <a:gd name="connsiteY27" fmla="*/ 1513741 h 6130481"/>
                <a:gd name="connsiteX28" fmla="*/ 535423 w 5646908"/>
                <a:gd name="connsiteY28" fmla="*/ 1107273 h 6130481"/>
                <a:gd name="connsiteX29" fmla="*/ 2616837 w 5646908"/>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646908" h="6130481">
                  <a:moveTo>
                    <a:pt x="2616837" y="0"/>
                  </a:moveTo>
                  <a:cubicBezTo>
                    <a:pt x="3596241" y="0"/>
                    <a:pt x="4322479" y="463445"/>
                    <a:pt x="4918721" y="1134258"/>
                  </a:cubicBezTo>
                  <a:cubicBezTo>
                    <a:pt x="5416317" y="1694109"/>
                    <a:pt x="5857703" y="2516643"/>
                    <a:pt x="5539036" y="3362353"/>
                  </a:cubicBezTo>
                  <a:cubicBezTo>
                    <a:pt x="5111758" y="4496612"/>
                    <a:pt x="5300763" y="4716633"/>
                    <a:pt x="4712024" y="5293280"/>
                  </a:cubicBezTo>
                  <a:cubicBezTo>
                    <a:pt x="4123284" y="5869926"/>
                    <a:pt x="3446201" y="6130481"/>
                    <a:pt x="2547864" y="6130481"/>
                  </a:cubicBezTo>
                  <a:cubicBezTo>
                    <a:pt x="1657476" y="6130481"/>
                    <a:pt x="850619" y="5780127"/>
                    <a:pt x="263223" y="5212325"/>
                  </a:cubicBezTo>
                  <a:cubicBezTo>
                    <a:pt x="188497" y="5140091"/>
                    <a:pt x="117321" y="5064339"/>
                    <a:pt x="49974" y="4985345"/>
                  </a:cubicBezTo>
                  <a:lnTo>
                    <a:pt x="0" y="4920618"/>
                  </a:lnTo>
                  <a:lnTo>
                    <a:pt x="0" y="3760303"/>
                  </a:lnTo>
                  <a:lnTo>
                    <a:pt x="80488" y="3974159"/>
                  </a:lnTo>
                  <a:cubicBezTo>
                    <a:pt x="217875" y="4289243"/>
                    <a:pt x="414383" y="4571632"/>
                    <a:pt x="664748" y="4813600"/>
                  </a:cubicBezTo>
                  <a:cubicBezTo>
                    <a:pt x="1169734" y="5301566"/>
                    <a:pt x="1838644" y="5570406"/>
                    <a:pt x="2548087" y="5570406"/>
                  </a:cubicBezTo>
                  <a:cubicBezTo>
                    <a:pt x="2928786" y="5570406"/>
                    <a:pt x="3252156" y="5516996"/>
                    <a:pt x="3536561" y="5407153"/>
                  </a:cubicBezTo>
                  <a:cubicBezTo>
                    <a:pt x="3815366" y="5299438"/>
                    <a:pt x="4067747" y="5132603"/>
                    <a:pt x="4308035" y="4897241"/>
                  </a:cubicBezTo>
                  <a:cubicBezTo>
                    <a:pt x="4475095" y="4733653"/>
                    <a:pt x="4533767" y="4637358"/>
                    <a:pt x="4569038" y="4564802"/>
                  </a:cubicBezTo>
                  <a:cubicBezTo>
                    <a:pt x="4619313" y="4461453"/>
                    <a:pt x="4652792" y="4330784"/>
                    <a:pt x="4699147" y="4149952"/>
                  </a:cubicBezTo>
                  <a:cubicBezTo>
                    <a:pt x="4758491" y="3918846"/>
                    <a:pt x="4839558" y="3602194"/>
                    <a:pt x="5003034" y="3168421"/>
                  </a:cubicBezTo>
                  <a:cubicBezTo>
                    <a:pt x="5103024" y="2902940"/>
                    <a:pt x="5100112" y="2626037"/>
                    <a:pt x="4994189" y="2321590"/>
                  </a:cubicBezTo>
                  <a:cubicBezTo>
                    <a:pt x="4900470" y="2052526"/>
                    <a:pt x="4725460" y="1769129"/>
                    <a:pt x="4487860" y="1501856"/>
                  </a:cubicBezTo>
                  <a:cubicBezTo>
                    <a:pt x="4210285" y="1189683"/>
                    <a:pt x="3933047" y="962832"/>
                    <a:pt x="3640469" y="808425"/>
                  </a:cubicBezTo>
                  <a:cubicBezTo>
                    <a:pt x="3323369" y="641141"/>
                    <a:pt x="2988578" y="559851"/>
                    <a:pt x="2616837" y="559851"/>
                  </a:cubicBezTo>
                  <a:cubicBezTo>
                    <a:pt x="2315413" y="559851"/>
                    <a:pt x="2044110" y="640134"/>
                    <a:pt x="1762952" y="812008"/>
                  </a:cubicBezTo>
                  <a:cubicBezTo>
                    <a:pt x="1472838" y="989593"/>
                    <a:pt x="1197167" y="1250707"/>
                    <a:pt x="939635" y="1502976"/>
                  </a:cubicBezTo>
                  <a:cubicBezTo>
                    <a:pt x="819379" y="1620769"/>
                    <a:pt x="700355" y="1727700"/>
                    <a:pt x="585250" y="1831049"/>
                  </a:cubicBezTo>
                  <a:cubicBezTo>
                    <a:pt x="362317" y="2031140"/>
                    <a:pt x="169840" y="2204022"/>
                    <a:pt x="40403" y="2389556"/>
                  </a:cubicBezTo>
                  <a:lnTo>
                    <a:pt x="0" y="2456747"/>
                  </a:lnTo>
                  <a:lnTo>
                    <a:pt x="0" y="1601114"/>
                  </a:lnTo>
                  <a:lnTo>
                    <a:pt x="93200" y="1513741"/>
                  </a:lnTo>
                  <a:cubicBezTo>
                    <a:pt x="237107" y="1383294"/>
                    <a:pt x="388238" y="1251435"/>
                    <a:pt x="535423" y="1107273"/>
                  </a:cubicBezTo>
                  <a:cubicBezTo>
                    <a:pt x="1124050" y="530627"/>
                    <a:pt x="1718500" y="0"/>
                    <a:pt x="2616837"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20">
              <a:extLst>
                <a:ext uri="{FF2B5EF4-FFF2-40B4-BE49-F238E27FC236}">
                  <a16:creationId xmlns:a16="http://schemas.microsoft.com/office/drawing/2014/main" id="{B0E3720F-9CAC-4277-B7AE-844E145C94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176241"/>
              <a:ext cx="5517522" cy="6130481"/>
            </a:xfrm>
            <a:custGeom>
              <a:avLst/>
              <a:gdLst>
                <a:gd name="connsiteX0" fmla="*/ 2549095 w 5517522"/>
                <a:gd name="connsiteY0" fmla="*/ 0 h 6130481"/>
                <a:gd name="connsiteX1" fmla="*/ 4804175 w 5517522"/>
                <a:gd name="connsiteY1" fmla="*/ 1134258 h 6130481"/>
                <a:gd name="connsiteX2" fmla="*/ 5411838 w 5517522"/>
                <a:gd name="connsiteY2" fmla="*/ 3362353 h 6130481"/>
                <a:gd name="connsiteX3" fmla="*/ 4601621 w 5517522"/>
                <a:gd name="connsiteY3" fmla="*/ 5293280 h 6130481"/>
                <a:gd name="connsiteX4" fmla="*/ 2481577 w 5517522"/>
                <a:gd name="connsiteY4" fmla="*/ 6130481 h 6130481"/>
                <a:gd name="connsiteX5" fmla="*/ 243517 w 5517522"/>
                <a:gd name="connsiteY5" fmla="*/ 5212325 h 6130481"/>
                <a:gd name="connsiteX6" fmla="*/ 34587 w 5517522"/>
                <a:gd name="connsiteY6" fmla="*/ 4985345 h 6130481"/>
                <a:gd name="connsiteX7" fmla="*/ 0 w 5517522"/>
                <a:gd name="connsiteY7" fmla="*/ 4939620 h 6130481"/>
                <a:gd name="connsiteX8" fmla="*/ 0 w 5517522"/>
                <a:gd name="connsiteY8" fmla="*/ 3335329 h 6130481"/>
                <a:gd name="connsiteX9" fmla="*/ 17141 w 5517522"/>
                <a:gd name="connsiteY9" fmla="*/ 3448738 h 6130481"/>
                <a:gd name="connsiteX10" fmla="*/ 167489 w 5517522"/>
                <a:gd name="connsiteY10" fmla="*/ 3930490 h 6130481"/>
                <a:gd name="connsiteX11" fmla="*/ 715471 w 5517522"/>
                <a:gd name="connsiteY11" fmla="*/ 4734212 h 6130481"/>
                <a:gd name="connsiteX12" fmla="*/ 2481689 w 5517522"/>
                <a:gd name="connsiteY12" fmla="*/ 5458772 h 6130481"/>
                <a:gd name="connsiteX13" fmla="*/ 4126644 w 5517522"/>
                <a:gd name="connsiteY13" fmla="*/ 4818302 h 6130481"/>
                <a:gd name="connsiteX14" fmla="*/ 4360437 w 5517522"/>
                <a:gd name="connsiteY14" fmla="*/ 4516766 h 6130481"/>
                <a:gd name="connsiteX15" fmla="*/ 4480357 w 5517522"/>
                <a:gd name="connsiteY15" fmla="*/ 4122855 h 6130481"/>
                <a:gd name="connsiteX16" fmla="*/ 4781557 w 5517522"/>
                <a:gd name="connsiteY16" fmla="*/ 3129791 h 6130481"/>
                <a:gd name="connsiteX17" fmla="*/ 4771928 w 5517522"/>
                <a:gd name="connsiteY17" fmla="*/ 2357869 h 6130481"/>
                <a:gd name="connsiteX18" fmla="*/ 4297510 w 5517522"/>
                <a:gd name="connsiteY18" fmla="*/ 1575533 h 6130481"/>
                <a:gd name="connsiteX19" fmla="*/ 3498715 w 5517522"/>
                <a:gd name="connsiteY19" fmla="*/ 907071 h 6130481"/>
                <a:gd name="connsiteX20" fmla="*/ 2549095 w 5517522"/>
                <a:gd name="connsiteY20" fmla="*/ 671821 h 6130481"/>
                <a:gd name="connsiteX21" fmla="*/ 985319 w 5517522"/>
                <a:gd name="connsiteY21" fmla="*/ 1582475 h 6130481"/>
                <a:gd name="connsiteX22" fmla="*/ 634628 w 5517522"/>
                <a:gd name="connsiteY22" fmla="*/ 1913907 h 6130481"/>
                <a:gd name="connsiteX23" fmla="*/ 117662 w 5517522"/>
                <a:gd name="connsiteY23" fmla="*/ 2453044 h 6130481"/>
                <a:gd name="connsiteX24" fmla="*/ 2515 w 5517522"/>
                <a:gd name="connsiteY24" fmla="*/ 2685494 h 6130481"/>
                <a:gd name="connsiteX25" fmla="*/ 0 w 5517522"/>
                <a:gd name="connsiteY25" fmla="*/ 2696965 h 6130481"/>
                <a:gd name="connsiteX26" fmla="*/ 0 w 5517522"/>
                <a:gd name="connsiteY26" fmla="*/ 1587383 h 6130481"/>
                <a:gd name="connsiteX27" fmla="*/ 76951 w 5517522"/>
                <a:gd name="connsiteY27" fmla="*/ 1513741 h 6130481"/>
                <a:gd name="connsiteX28" fmla="*/ 510118 w 5517522"/>
                <a:gd name="connsiteY28" fmla="*/ 1107273 h 6130481"/>
                <a:gd name="connsiteX29" fmla="*/ 2549095 w 5517522"/>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517522" h="6130481">
                  <a:moveTo>
                    <a:pt x="2549095" y="0"/>
                  </a:moveTo>
                  <a:cubicBezTo>
                    <a:pt x="3508568" y="0"/>
                    <a:pt x="4219915" y="463445"/>
                    <a:pt x="4804175" y="1134258"/>
                  </a:cubicBezTo>
                  <a:cubicBezTo>
                    <a:pt x="5291694" y="1694109"/>
                    <a:pt x="5724011" y="2516643"/>
                    <a:pt x="5411838" y="3362353"/>
                  </a:cubicBezTo>
                  <a:cubicBezTo>
                    <a:pt x="4993181" y="4496612"/>
                    <a:pt x="5178268" y="4716633"/>
                    <a:pt x="4601621" y="5293280"/>
                  </a:cubicBezTo>
                  <a:cubicBezTo>
                    <a:pt x="4024863" y="5869926"/>
                    <a:pt x="3361551" y="6130481"/>
                    <a:pt x="2481577" y="6130481"/>
                  </a:cubicBezTo>
                  <a:cubicBezTo>
                    <a:pt x="1609329" y="6130481"/>
                    <a:pt x="818932" y="5780127"/>
                    <a:pt x="243517" y="5212325"/>
                  </a:cubicBezTo>
                  <a:cubicBezTo>
                    <a:pt x="170302" y="5140091"/>
                    <a:pt x="100568" y="5064339"/>
                    <a:pt x="34587" y="4985345"/>
                  </a:cubicBezTo>
                  <a:lnTo>
                    <a:pt x="0" y="4939620"/>
                  </a:lnTo>
                  <a:lnTo>
                    <a:pt x="0" y="3335329"/>
                  </a:lnTo>
                  <a:lnTo>
                    <a:pt x="17141" y="3448738"/>
                  </a:lnTo>
                  <a:cubicBezTo>
                    <a:pt x="50676" y="3613558"/>
                    <a:pt x="100867" y="3774516"/>
                    <a:pt x="167489" y="3930490"/>
                  </a:cubicBezTo>
                  <a:cubicBezTo>
                    <a:pt x="296255" y="4232138"/>
                    <a:pt x="480670" y="4502546"/>
                    <a:pt x="715471" y="4734212"/>
                  </a:cubicBezTo>
                  <a:cubicBezTo>
                    <a:pt x="1188993" y="5201464"/>
                    <a:pt x="1816250" y="5458772"/>
                    <a:pt x="2481689" y="5458772"/>
                  </a:cubicBezTo>
                  <a:cubicBezTo>
                    <a:pt x="3185758" y="5458772"/>
                    <a:pt x="3677755" y="5267191"/>
                    <a:pt x="4126644" y="4818302"/>
                  </a:cubicBezTo>
                  <a:cubicBezTo>
                    <a:pt x="4278363" y="4666583"/>
                    <a:pt x="4329982" y="4580701"/>
                    <a:pt x="4360437" y="4516766"/>
                  </a:cubicBezTo>
                  <a:cubicBezTo>
                    <a:pt x="4404890" y="4423495"/>
                    <a:pt x="4436577" y="4297417"/>
                    <a:pt x="4480357" y="4122855"/>
                  </a:cubicBezTo>
                  <a:cubicBezTo>
                    <a:pt x="4539030" y="3889285"/>
                    <a:pt x="4619425" y="3569275"/>
                    <a:pt x="4781557" y="3129791"/>
                  </a:cubicBezTo>
                  <a:cubicBezTo>
                    <a:pt x="4870238" y="2889503"/>
                    <a:pt x="4867103" y="2637010"/>
                    <a:pt x="4771928" y="2357869"/>
                  </a:cubicBezTo>
                  <a:cubicBezTo>
                    <a:pt x="4684815" y="2102465"/>
                    <a:pt x="4520779" y="1831945"/>
                    <a:pt x="4297510" y="1575533"/>
                  </a:cubicBezTo>
                  <a:cubicBezTo>
                    <a:pt x="4034492" y="1273549"/>
                    <a:pt x="3773266" y="1054983"/>
                    <a:pt x="3498715" y="907071"/>
                  </a:cubicBezTo>
                  <a:cubicBezTo>
                    <a:pt x="3204905" y="748745"/>
                    <a:pt x="2894187" y="671821"/>
                    <a:pt x="2549095" y="671821"/>
                  </a:cubicBezTo>
                  <a:cubicBezTo>
                    <a:pt x="1942553" y="671821"/>
                    <a:pt x="1518298" y="1049273"/>
                    <a:pt x="985319" y="1582475"/>
                  </a:cubicBezTo>
                  <a:cubicBezTo>
                    <a:pt x="865735" y="1702059"/>
                    <a:pt x="748278" y="1809774"/>
                    <a:pt x="634628" y="1913907"/>
                  </a:cubicBezTo>
                  <a:cubicBezTo>
                    <a:pt x="421325" y="2109407"/>
                    <a:pt x="237134" y="2278146"/>
                    <a:pt x="117662" y="2453044"/>
                  </a:cubicBezTo>
                  <a:cubicBezTo>
                    <a:pt x="64756" y="2530415"/>
                    <a:pt x="27022" y="2605799"/>
                    <a:pt x="2515" y="2685494"/>
                  </a:cubicBezTo>
                  <a:lnTo>
                    <a:pt x="0" y="2696965"/>
                  </a:lnTo>
                  <a:lnTo>
                    <a:pt x="0" y="1587383"/>
                  </a:lnTo>
                  <a:lnTo>
                    <a:pt x="76951" y="1513741"/>
                  </a:lnTo>
                  <a:cubicBezTo>
                    <a:pt x="217918" y="1383294"/>
                    <a:pt x="365956" y="1251435"/>
                    <a:pt x="510118" y="1107273"/>
                  </a:cubicBezTo>
                  <a:cubicBezTo>
                    <a:pt x="1086764" y="530627"/>
                    <a:pt x="1669121" y="0"/>
                    <a:pt x="25490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Shape 21">
              <a:extLst>
                <a:ext uri="{FF2B5EF4-FFF2-40B4-BE49-F238E27FC236}">
                  <a16:creationId xmlns:a16="http://schemas.microsoft.com/office/drawing/2014/main" id="{658558D0-DD82-49FD-946B-7C90E2DCCE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76241"/>
              <a:ext cx="5517475" cy="6130481"/>
            </a:xfrm>
            <a:custGeom>
              <a:avLst/>
              <a:gdLst>
                <a:gd name="connsiteX0" fmla="*/ 2549095 w 5517475"/>
                <a:gd name="connsiteY0" fmla="*/ 0 h 6130481"/>
                <a:gd name="connsiteX1" fmla="*/ 4804175 w 5517475"/>
                <a:gd name="connsiteY1" fmla="*/ 1134258 h 6130481"/>
                <a:gd name="connsiteX2" fmla="*/ 5411838 w 5517475"/>
                <a:gd name="connsiteY2" fmla="*/ 3362353 h 6130481"/>
                <a:gd name="connsiteX3" fmla="*/ 4601621 w 5517475"/>
                <a:gd name="connsiteY3" fmla="*/ 5293280 h 6130481"/>
                <a:gd name="connsiteX4" fmla="*/ 2481577 w 5517475"/>
                <a:gd name="connsiteY4" fmla="*/ 6130481 h 6130481"/>
                <a:gd name="connsiteX5" fmla="*/ 243517 w 5517475"/>
                <a:gd name="connsiteY5" fmla="*/ 5212325 h 6130481"/>
                <a:gd name="connsiteX6" fmla="*/ 34587 w 5517475"/>
                <a:gd name="connsiteY6" fmla="*/ 4985345 h 6130481"/>
                <a:gd name="connsiteX7" fmla="*/ 0 w 5517475"/>
                <a:gd name="connsiteY7" fmla="*/ 4939620 h 6130481"/>
                <a:gd name="connsiteX8" fmla="*/ 0 w 5517475"/>
                <a:gd name="connsiteY8" fmla="*/ 3799573 h 6130481"/>
                <a:gd name="connsiteX9" fmla="*/ 64364 w 5517475"/>
                <a:gd name="connsiteY9" fmla="*/ 3974159 h 6130481"/>
                <a:gd name="connsiteX10" fmla="*/ 636644 w 5517475"/>
                <a:gd name="connsiteY10" fmla="*/ 4813600 h 6130481"/>
                <a:gd name="connsiteX11" fmla="*/ 2481577 w 5517475"/>
                <a:gd name="connsiteY11" fmla="*/ 5570406 h 6130481"/>
                <a:gd name="connsiteX12" fmla="*/ 3449896 w 5517475"/>
                <a:gd name="connsiteY12" fmla="*/ 5407153 h 6130481"/>
                <a:gd name="connsiteX13" fmla="*/ 4205695 w 5517475"/>
                <a:gd name="connsiteY13" fmla="*/ 4897241 h 6130481"/>
                <a:gd name="connsiteX14" fmla="*/ 4461434 w 5517475"/>
                <a:gd name="connsiteY14" fmla="*/ 4564802 h 6130481"/>
                <a:gd name="connsiteX15" fmla="*/ 4588969 w 5517475"/>
                <a:gd name="connsiteY15" fmla="*/ 4149952 h 6130481"/>
                <a:gd name="connsiteX16" fmla="*/ 4886585 w 5517475"/>
                <a:gd name="connsiteY16" fmla="*/ 3168421 h 6130481"/>
                <a:gd name="connsiteX17" fmla="*/ 4877964 w 5517475"/>
                <a:gd name="connsiteY17" fmla="*/ 2321590 h 6130481"/>
                <a:gd name="connsiteX18" fmla="*/ 4382048 w 5517475"/>
                <a:gd name="connsiteY18" fmla="*/ 1501856 h 6130481"/>
                <a:gd name="connsiteX19" fmla="*/ 3551900 w 5517475"/>
                <a:gd name="connsiteY19" fmla="*/ 808425 h 6130481"/>
                <a:gd name="connsiteX20" fmla="*/ 2549095 w 5517475"/>
                <a:gd name="connsiteY20" fmla="*/ 559851 h 6130481"/>
                <a:gd name="connsiteX21" fmla="*/ 1712566 w 5517475"/>
                <a:gd name="connsiteY21" fmla="*/ 812008 h 6130481"/>
                <a:gd name="connsiteX22" fmla="*/ 906044 w 5517475"/>
                <a:gd name="connsiteY22" fmla="*/ 1502976 h 6130481"/>
                <a:gd name="connsiteX23" fmla="*/ 558825 w 5517475"/>
                <a:gd name="connsiteY23" fmla="*/ 1831049 h 6130481"/>
                <a:gd name="connsiteX24" fmla="*/ 25063 w 5517475"/>
                <a:gd name="connsiteY24" fmla="*/ 2389556 h 6130481"/>
                <a:gd name="connsiteX25" fmla="*/ 0 w 5517475"/>
                <a:gd name="connsiteY25" fmla="*/ 2432109 h 6130481"/>
                <a:gd name="connsiteX26" fmla="*/ 0 w 5517475"/>
                <a:gd name="connsiteY26" fmla="*/ 1587383 h 6130481"/>
                <a:gd name="connsiteX27" fmla="*/ 76951 w 5517475"/>
                <a:gd name="connsiteY27" fmla="*/ 1513741 h 6130481"/>
                <a:gd name="connsiteX28" fmla="*/ 510118 w 5517475"/>
                <a:gd name="connsiteY28" fmla="*/ 1107273 h 6130481"/>
                <a:gd name="connsiteX29" fmla="*/ 2549095 w 5517475"/>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517475" h="6130481">
                  <a:moveTo>
                    <a:pt x="2549095" y="0"/>
                  </a:moveTo>
                  <a:cubicBezTo>
                    <a:pt x="3508568" y="0"/>
                    <a:pt x="4219915" y="463445"/>
                    <a:pt x="4804175" y="1134258"/>
                  </a:cubicBezTo>
                  <a:cubicBezTo>
                    <a:pt x="5291694" y="1694109"/>
                    <a:pt x="5723899" y="2516643"/>
                    <a:pt x="5411838" y="3362353"/>
                  </a:cubicBezTo>
                  <a:cubicBezTo>
                    <a:pt x="4993181" y="4496612"/>
                    <a:pt x="5178268" y="4716633"/>
                    <a:pt x="4601621" y="5293280"/>
                  </a:cubicBezTo>
                  <a:cubicBezTo>
                    <a:pt x="4024863" y="5869926"/>
                    <a:pt x="3361551" y="6130481"/>
                    <a:pt x="2481577" y="6130481"/>
                  </a:cubicBezTo>
                  <a:cubicBezTo>
                    <a:pt x="1609329" y="6130481"/>
                    <a:pt x="818932" y="5780127"/>
                    <a:pt x="243517" y="5212325"/>
                  </a:cubicBezTo>
                  <a:cubicBezTo>
                    <a:pt x="170302" y="5140091"/>
                    <a:pt x="100568" y="5064339"/>
                    <a:pt x="34587" y="4985345"/>
                  </a:cubicBezTo>
                  <a:lnTo>
                    <a:pt x="0" y="4939620"/>
                  </a:lnTo>
                  <a:lnTo>
                    <a:pt x="0" y="3799573"/>
                  </a:lnTo>
                  <a:lnTo>
                    <a:pt x="64364" y="3974159"/>
                  </a:lnTo>
                  <a:cubicBezTo>
                    <a:pt x="198841" y="4289243"/>
                    <a:pt x="391429" y="4571632"/>
                    <a:pt x="636644" y="4813600"/>
                  </a:cubicBezTo>
                  <a:cubicBezTo>
                    <a:pt x="1131328" y="5301566"/>
                    <a:pt x="1786578" y="5570406"/>
                    <a:pt x="2481577" y="5570406"/>
                  </a:cubicBezTo>
                  <a:cubicBezTo>
                    <a:pt x="2854550" y="5570406"/>
                    <a:pt x="3171314" y="5516996"/>
                    <a:pt x="3449896" y="5407153"/>
                  </a:cubicBezTo>
                  <a:cubicBezTo>
                    <a:pt x="3723103" y="5299438"/>
                    <a:pt x="3970333" y="5132603"/>
                    <a:pt x="4205695" y="4897241"/>
                  </a:cubicBezTo>
                  <a:cubicBezTo>
                    <a:pt x="4369395" y="4733653"/>
                    <a:pt x="4426836" y="4637358"/>
                    <a:pt x="4461434" y="4564802"/>
                  </a:cubicBezTo>
                  <a:cubicBezTo>
                    <a:pt x="4510701" y="4461453"/>
                    <a:pt x="4543509" y="4330784"/>
                    <a:pt x="4588969" y="4149952"/>
                  </a:cubicBezTo>
                  <a:cubicBezTo>
                    <a:pt x="4646969" y="3918846"/>
                    <a:pt x="4726468" y="3602194"/>
                    <a:pt x="4886585" y="3168421"/>
                  </a:cubicBezTo>
                  <a:cubicBezTo>
                    <a:pt x="4984560" y="2902940"/>
                    <a:pt x="4981760" y="2626037"/>
                    <a:pt x="4877964" y="2321590"/>
                  </a:cubicBezTo>
                  <a:cubicBezTo>
                    <a:pt x="4786260" y="2052526"/>
                    <a:pt x="4614834" y="1769129"/>
                    <a:pt x="4382048" y="1501856"/>
                  </a:cubicBezTo>
                  <a:cubicBezTo>
                    <a:pt x="4110072" y="1189683"/>
                    <a:pt x="3838544" y="962832"/>
                    <a:pt x="3551900" y="808425"/>
                  </a:cubicBezTo>
                  <a:cubicBezTo>
                    <a:pt x="3241183" y="641141"/>
                    <a:pt x="2913222" y="559851"/>
                    <a:pt x="2549095" y="559851"/>
                  </a:cubicBezTo>
                  <a:cubicBezTo>
                    <a:pt x="2253830" y="559851"/>
                    <a:pt x="1988013" y="640134"/>
                    <a:pt x="1712566" y="812008"/>
                  </a:cubicBezTo>
                  <a:cubicBezTo>
                    <a:pt x="1428385" y="989593"/>
                    <a:pt x="1158313" y="1250707"/>
                    <a:pt x="906044" y="1502976"/>
                  </a:cubicBezTo>
                  <a:cubicBezTo>
                    <a:pt x="788140" y="1620769"/>
                    <a:pt x="671579" y="1727700"/>
                    <a:pt x="558825" y="1831049"/>
                  </a:cubicBezTo>
                  <a:cubicBezTo>
                    <a:pt x="340371" y="2031140"/>
                    <a:pt x="151813" y="2204022"/>
                    <a:pt x="25063" y="2389556"/>
                  </a:cubicBezTo>
                  <a:lnTo>
                    <a:pt x="0" y="2432109"/>
                  </a:lnTo>
                  <a:lnTo>
                    <a:pt x="0" y="1587383"/>
                  </a:lnTo>
                  <a:lnTo>
                    <a:pt x="76951" y="1513741"/>
                  </a:lnTo>
                  <a:cubicBezTo>
                    <a:pt x="217918" y="1383294"/>
                    <a:pt x="365956" y="1251435"/>
                    <a:pt x="510118" y="1107273"/>
                  </a:cubicBezTo>
                  <a:cubicBezTo>
                    <a:pt x="1086764" y="530627"/>
                    <a:pt x="1669121" y="0"/>
                    <a:pt x="25490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Shape 22">
              <a:extLst>
                <a:ext uri="{FF2B5EF4-FFF2-40B4-BE49-F238E27FC236}">
                  <a16:creationId xmlns:a16="http://schemas.microsoft.com/office/drawing/2014/main" id="{16EF80AB-C2BA-49DA-B6D0-B072FAB766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0"/>
              <a:ext cx="5646974" cy="6483075"/>
            </a:xfrm>
            <a:custGeom>
              <a:avLst/>
              <a:gdLst>
                <a:gd name="connsiteX0" fmla="*/ 2405773 w 5646974"/>
                <a:gd name="connsiteY0" fmla="*/ 0 h 6483075"/>
                <a:gd name="connsiteX1" fmla="*/ 5646974 w 5646974"/>
                <a:gd name="connsiteY1" fmla="*/ 3241538 h 6483075"/>
                <a:gd name="connsiteX2" fmla="*/ 2405773 w 5646974"/>
                <a:gd name="connsiteY2" fmla="*/ 6483075 h 6483075"/>
                <a:gd name="connsiteX3" fmla="*/ 113897 w 5646974"/>
                <a:gd name="connsiteY3" fmla="*/ 5533666 h 6483075"/>
                <a:gd name="connsiteX4" fmla="*/ 0 w 5646974"/>
                <a:gd name="connsiteY4" fmla="*/ 5408336 h 6483075"/>
                <a:gd name="connsiteX5" fmla="*/ 0 w 5646974"/>
                <a:gd name="connsiteY5" fmla="*/ 4983659 h 6483075"/>
                <a:gd name="connsiteX6" fmla="*/ 155731 w 5646974"/>
                <a:gd name="connsiteY6" fmla="*/ 5176047 h 6483075"/>
                <a:gd name="connsiteX7" fmla="*/ 1093706 w 5646974"/>
                <a:gd name="connsiteY7" fmla="*/ 5866903 h 6483075"/>
                <a:gd name="connsiteX8" fmla="*/ 1639673 w 5646974"/>
                <a:gd name="connsiteY8" fmla="*/ 6059940 h 6483075"/>
                <a:gd name="connsiteX9" fmla="*/ 1709990 w 5646974"/>
                <a:gd name="connsiteY9" fmla="*/ 6076287 h 6483075"/>
                <a:gd name="connsiteX10" fmla="*/ 1780307 w 5646974"/>
                <a:gd name="connsiteY10" fmla="*/ 6091963 h 6483075"/>
                <a:gd name="connsiteX11" fmla="*/ 1851072 w 5646974"/>
                <a:gd name="connsiteY11" fmla="*/ 6105176 h 6483075"/>
                <a:gd name="connsiteX12" fmla="*/ 1886455 w 5646974"/>
                <a:gd name="connsiteY12" fmla="*/ 6111782 h 6483075"/>
                <a:gd name="connsiteX13" fmla="*/ 1921949 w 5646974"/>
                <a:gd name="connsiteY13" fmla="*/ 6117716 h 6483075"/>
                <a:gd name="connsiteX14" fmla="*/ 2064152 w 5646974"/>
                <a:gd name="connsiteY14" fmla="*/ 6137647 h 6483075"/>
                <a:gd name="connsiteX15" fmla="*/ 2206914 w 5646974"/>
                <a:gd name="connsiteY15" fmla="*/ 6151195 h 6483075"/>
                <a:gd name="connsiteX16" fmla="*/ 2350011 w 5646974"/>
                <a:gd name="connsiteY16" fmla="*/ 6158250 h 6483075"/>
                <a:gd name="connsiteX17" fmla="*/ 2493109 w 5646974"/>
                <a:gd name="connsiteY17" fmla="*/ 6159705 h 6483075"/>
                <a:gd name="connsiteX18" fmla="*/ 2781321 w 5646974"/>
                <a:gd name="connsiteY18" fmla="*/ 6147277 h 6483075"/>
                <a:gd name="connsiteX19" fmla="*/ 3345091 w 5646974"/>
                <a:gd name="connsiteY19" fmla="*/ 6060276 h 6483075"/>
                <a:gd name="connsiteX20" fmla="*/ 3878853 w 5646974"/>
                <a:gd name="connsiteY20" fmla="*/ 5871718 h 6483075"/>
                <a:gd name="connsiteX21" fmla="*/ 4367267 w 5646974"/>
                <a:gd name="connsiteY21" fmla="*/ 5573093 h 6483075"/>
                <a:gd name="connsiteX22" fmla="*/ 4424484 w 5646974"/>
                <a:gd name="connsiteY22" fmla="*/ 5528529 h 6483075"/>
                <a:gd name="connsiteX23" fmla="*/ 4481252 w 5646974"/>
                <a:gd name="connsiteY23" fmla="*/ 5483069 h 6483075"/>
                <a:gd name="connsiteX24" fmla="*/ 4536790 w 5646974"/>
                <a:gd name="connsiteY24" fmla="*/ 5435818 h 6483075"/>
                <a:gd name="connsiteX25" fmla="*/ 4591543 w 5646974"/>
                <a:gd name="connsiteY25" fmla="*/ 5387671 h 6483075"/>
                <a:gd name="connsiteX26" fmla="*/ 4794209 w 5646974"/>
                <a:gd name="connsiteY26" fmla="*/ 5181198 h 6483075"/>
                <a:gd name="connsiteX27" fmla="*/ 4956678 w 5646974"/>
                <a:gd name="connsiteY27" fmla="*/ 4945836 h 6483075"/>
                <a:gd name="connsiteX28" fmla="*/ 4989262 w 5646974"/>
                <a:gd name="connsiteY28" fmla="*/ 4881453 h 6483075"/>
                <a:gd name="connsiteX29" fmla="*/ 5017814 w 5646974"/>
                <a:gd name="connsiteY29" fmla="*/ 4814607 h 6483075"/>
                <a:gd name="connsiteX30" fmla="*/ 5044127 w 5646974"/>
                <a:gd name="connsiteY30" fmla="*/ 4746193 h 6483075"/>
                <a:gd name="connsiteX31" fmla="*/ 5068425 w 5646974"/>
                <a:gd name="connsiteY31" fmla="*/ 4676436 h 6483075"/>
                <a:gd name="connsiteX32" fmla="*/ 5154641 w 5646974"/>
                <a:gd name="connsiteY32" fmla="*/ 4390352 h 6483075"/>
                <a:gd name="connsiteX33" fmla="*/ 5196854 w 5646974"/>
                <a:gd name="connsiteY33" fmla="*/ 4246134 h 6483075"/>
                <a:gd name="connsiteX34" fmla="*/ 5240299 w 5646974"/>
                <a:gd name="connsiteY34" fmla="*/ 4102140 h 6483075"/>
                <a:gd name="connsiteX35" fmla="*/ 5432440 w 5646974"/>
                <a:gd name="connsiteY35" fmla="*/ 3532884 h 6483075"/>
                <a:gd name="connsiteX36" fmla="*/ 5528846 w 5646974"/>
                <a:gd name="connsiteY36" fmla="*/ 2951647 h 6483075"/>
                <a:gd name="connsiteX37" fmla="*/ 5495927 w 5646974"/>
                <a:gd name="connsiteY37" fmla="*/ 2658733 h 6483075"/>
                <a:gd name="connsiteX38" fmla="*/ 5480027 w 5646974"/>
                <a:gd name="connsiteY38" fmla="*/ 2586848 h 6483075"/>
                <a:gd name="connsiteX39" fmla="*/ 5461328 w 5646974"/>
                <a:gd name="connsiteY39" fmla="*/ 2515635 h 6483075"/>
                <a:gd name="connsiteX40" fmla="*/ 5439605 w 5646974"/>
                <a:gd name="connsiteY40" fmla="*/ 2445317 h 6483075"/>
                <a:gd name="connsiteX41" fmla="*/ 5415532 w 5646974"/>
                <a:gd name="connsiteY41" fmla="*/ 2375896 h 6483075"/>
                <a:gd name="connsiteX42" fmla="*/ 5144564 w 5646974"/>
                <a:gd name="connsiteY42" fmla="*/ 1857138 h 6483075"/>
                <a:gd name="connsiteX43" fmla="*/ 4774838 w 5646974"/>
                <a:gd name="connsiteY43" fmla="*/ 1405450 h 6483075"/>
                <a:gd name="connsiteX44" fmla="*/ 4345769 w 5646974"/>
                <a:gd name="connsiteY44" fmla="*/ 1012323 h 6483075"/>
                <a:gd name="connsiteX45" fmla="*/ 4115334 w 5646974"/>
                <a:gd name="connsiteY45" fmla="*/ 841344 h 6483075"/>
                <a:gd name="connsiteX46" fmla="*/ 3874038 w 5646974"/>
                <a:gd name="connsiteY46" fmla="*/ 691528 h 6483075"/>
                <a:gd name="connsiteX47" fmla="*/ 3359535 w 5646974"/>
                <a:gd name="connsiteY47" fmla="*/ 468819 h 6483075"/>
                <a:gd name="connsiteX48" fmla="*/ 2811105 w 5646974"/>
                <a:gd name="connsiteY48" fmla="*/ 366031 h 6483075"/>
                <a:gd name="connsiteX49" fmla="*/ 2741124 w 5646974"/>
                <a:gd name="connsiteY49" fmla="*/ 361440 h 6483075"/>
                <a:gd name="connsiteX50" fmla="*/ 2671030 w 5646974"/>
                <a:gd name="connsiteY50" fmla="*/ 358417 h 6483075"/>
                <a:gd name="connsiteX51" fmla="*/ 2600713 w 5646974"/>
                <a:gd name="connsiteY51" fmla="*/ 357521 h 6483075"/>
                <a:gd name="connsiteX52" fmla="*/ 2531739 w 5646974"/>
                <a:gd name="connsiteY52" fmla="*/ 358529 h 6483075"/>
                <a:gd name="connsiteX53" fmla="*/ 2259988 w 5646974"/>
                <a:gd name="connsiteY53" fmla="*/ 385289 h 6483075"/>
                <a:gd name="connsiteX54" fmla="*/ 1740670 w 5646974"/>
                <a:gd name="connsiteY54" fmla="*/ 553917 h 6483075"/>
                <a:gd name="connsiteX55" fmla="*/ 1264124 w 5646974"/>
                <a:gd name="connsiteY55" fmla="*/ 853549 h 6483075"/>
                <a:gd name="connsiteX56" fmla="*/ 823074 w 5646974"/>
                <a:gd name="connsiteY56" fmla="*/ 1234136 h 6483075"/>
                <a:gd name="connsiteX57" fmla="*/ 715694 w 5646974"/>
                <a:gd name="connsiteY57" fmla="*/ 1336252 h 6483075"/>
                <a:gd name="connsiteX58" fmla="*/ 606859 w 5646974"/>
                <a:gd name="connsiteY58" fmla="*/ 1440945 h 6483075"/>
                <a:gd name="connsiteX59" fmla="*/ 382023 w 5646974"/>
                <a:gd name="connsiteY59" fmla="*/ 1646074 h 6483075"/>
                <a:gd name="connsiteX60" fmla="*/ 158531 w 5646974"/>
                <a:gd name="connsiteY60" fmla="*/ 1843813 h 6483075"/>
                <a:gd name="connsiteX61" fmla="*/ 0 w 5646974"/>
                <a:gd name="connsiteY61" fmla="*/ 1991775 h 6483075"/>
                <a:gd name="connsiteX62" fmla="*/ 0 w 5646974"/>
                <a:gd name="connsiteY62" fmla="*/ 1074740 h 6483075"/>
                <a:gd name="connsiteX63" fmla="*/ 113897 w 5646974"/>
                <a:gd name="connsiteY63" fmla="*/ 949410 h 6483075"/>
                <a:gd name="connsiteX64" fmla="*/ 2405773 w 5646974"/>
                <a:gd name="connsiteY64" fmla="*/ 0 h 648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5646974" h="6483075">
                  <a:moveTo>
                    <a:pt x="2405773" y="0"/>
                  </a:moveTo>
                  <a:cubicBezTo>
                    <a:pt x="4195841" y="0"/>
                    <a:pt x="5646974" y="1451246"/>
                    <a:pt x="5646974" y="3241538"/>
                  </a:cubicBezTo>
                  <a:cubicBezTo>
                    <a:pt x="5646974" y="5031830"/>
                    <a:pt x="4195841" y="6483075"/>
                    <a:pt x="2405773" y="6483075"/>
                  </a:cubicBezTo>
                  <a:cubicBezTo>
                    <a:pt x="1510739" y="6483075"/>
                    <a:pt x="700439" y="6120264"/>
                    <a:pt x="113897" y="5533666"/>
                  </a:cubicBezTo>
                  <a:lnTo>
                    <a:pt x="0" y="5408336"/>
                  </a:lnTo>
                  <a:lnTo>
                    <a:pt x="0" y="4983659"/>
                  </a:lnTo>
                  <a:lnTo>
                    <a:pt x="155731" y="5176047"/>
                  </a:lnTo>
                  <a:cubicBezTo>
                    <a:pt x="417742" y="5469073"/>
                    <a:pt x="741224" y="5704211"/>
                    <a:pt x="1093706" y="5866903"/>
                  </a:cubicBezTo>
                  <a:cubicBezTo>
                    <a:pt x="1269947" y="5948418"/>
                    <a:pt x="1453018" y="6013137"/>
                    <a:pt x="1639673" y="6059940"/>
                  </a:cubicBezTo>
                  <a:lnTo>
                    <a:pt x="1709990" y="6076287"/>
                  </a:lnTo>
                  <a:cubicBezTo>
                    <a:pt x="1733504" y="6081550"/>
                    <a:pt x="1756570" y="6088156"/>
                    <a:pt x="1780307" y="6091963"/>
                  </a:cubicBezTo>
                  <a:lnTo>
                    <a:pt x="1851072" y="6105176"/>
                  </a:lnTo>
                  <a:lnTo>
                    <a:pt x="1886455" y="6111782"/>
                  </a:lnTo>
                  <a:cubicBezTo>
                    <a:pt x="1898212" y="6114021"/>
                    <a:pt x="1909969" y="6116373"/>
                    <a:pt x="1921949" y="6117716"/>
                  </a:cubicBezTo>
                  <a:cubicBezTo>
                    <a:pt x="1969425" y="6124323"/>
                    <a:pt x="2016676" y="6131489"/>
                    <a:pt x="2064152" y="6137647"/>
                  </a:cubicBezTo>
                  <a:cubicBezTo>
                    <a:pt x="2111851" y="6141790"/>
                    <a:pt x="2159438" y="6146381"/>
                    <a:pt x="2206914" y="6151195"/>
                  </a:cubicBezTo>
                  <a:lnTo>
                    <a:pt x="2350011" y="6158250"/>
                  </a:lnTo>
                  <a:cubicBezTo>
                    <a:pt x="2397711" y="6159593"/>
                    <a:pt x="2445410" y="6159146"/>
                    <a:pt x="2493109" y="6159705"/>
                  </a:cubicBezTo>
                  <a:cubicBezTo>
                    <a:pt x="2589068" y="6158137"/>
                    <a:pt x="2685922" y="6154666"/>
                    <a:pt x="2781321" y="6147277"/>
                  </a:cubicBezTo>
                  <a:cubicBezTo>
                    <a:pt x="2972566" y="6132944"/>
                    <a:pt x="3161348" y="6105288"/>
                    <a:pt x="3345091" y="6060276"/>
                  </a:cubicBezTo>
                  <a:cubicBezTo>
                    <a:pt x="3528834" y="6015375"/>
                    <a:pt x="3707539" y="5952785"/>
                    <a:pt x="3878853" y="5871718"/>
                  </a:cubicBezTo>
                  <a:cubicBezTo>
                    <a:pt x="4050167" y="5790428"/>
                    <a:pt x="4213084" y="5689318"/>
                    <a:pt x="4367267" y="5573093"/>
                  </a:cubicBezTo>
                  <a:lnTo>
                    <a:pt x="4424484" y="5528529"/>
                  </a:lnTo>
                  <a:cubicBezTo>
                    <a:pt x="4443631" y="5513637"/>
                    <a:pt x="4463113" y="5499193"/>
                    <a:pt x="4481252" y="5483069"/>
                  </a:cubicBezTo>
                  <a:lnTo>
                    <a:pt x="4536790" y="5435818"/>
                  </a:lnTo>
                  <a:cubicBezTo>
                    <a:pt x="4555265" y="5419918"/>
                    <a:pt x="4574188" y="5404466"/>
                    <a:pt x="4591543" y="5387671"/>
                  </a:cubicBezTo>
                  <a:cubicBezTo>
                    <a:pt x="4662980" y="5321944"/>
                    <a:pt x="4733074" y="5254650"/>
                    <a:pt x="4794209" y="5181198"/>
                  </a:cubicBezTo>
                  <a:cubicBezTo>
                    <a:pt x="4857808" y="5109089"/>
                    <a:pt x="4910434" y="5029926"/>
                    <a:pt x="4956678" y="4945836"/>
                  </a:cubicBezTo>
                  <a:cubicBezTo>
                    <a:pt x="4967651" y="4924450"/>
                    <a:pt x="4978624" y="4903064"/>
                    <a:pt x="4989262" y="4881453"/>
                  </a:cubicBezTo>
                  <a:lnTo>
                    <a:pt x="5017814" y="4814607"/>
                  </a:lnTo>
                  <a:cubicBezTo>
                    <a:pt x="5027891" y="4792549"/>
                    <a:pt x="5035393" y="4769035"/>
                    <a:pt x="5044127" y="4746193"/>
                  </a:cubicBezTo>
                  <a:cubicBezTo>
                    <a:pt x="5052636" y="4723128"/>
                    <a:pt x="5061146" y="4700174"/>
                    <a:pt x="5068425" y="4676436"/>
                  </a:cubicBezTo>
                  <a:cubicBezTo>
                    <a:pt x="5099552" y="4582717"/>
                    <a:pt x="5126985" y="4486422"/>
                    <a:pt x="5154641" y="4390352"/>
                  </a:cubicBezTo>
                  <a:lnTo>
                    <a:pt x="5196854" y="4246134"/>
                  </a:lnTo>
                  <a:lnTo>
                    <a:pt x="5240299" y="4102140"/>
                  </a:lnTo>
                  <a:cubicBezTo>
                    <a:pt x="5299195" y="3910560"/>
                    <a:pt x="5364697" y="3721330"/>
                    <a:pt x="5432440" y="3532884"/>
                  </a:cubicBezTo>
                  <a:cubicBezTo>
                    <a:pt x="5500294" y="3346902"/>
                    <a:pt x="5533549" y="3148714"/>
                    <a:pt x="5528846" y="2951647"/>
                  </a:cubicBezTo>
                  <a:cubicBezTo>
                    <a:pt x="5526831" y="2853113"/>
                    <a:pt x="5515409" y="2755027"/>
                    <a:pt x="5495927" y="2658733"/>
                  </a:cubicBezTo>
                  <a:cubicBezTo>
                    <a:pt x="5491112" y="2634659"/>
                    <a:pt x="5486297" y="2610585"/>
                    <a:pt x="5480027" y="2586848"/>
                  </a:cubicBezTo>
                  <a:cubicBezTo>
                    <a:pt x="5474205" y="2562998"/>
                    <a:pt x="5468718" y="2539036"/>
                    <a:pt x="5461328" y="2515635"/>
                  </a:cubicBezTo>
                  <a:cubicBezTo>
                    <a:pt x="5454386" y="2492009"/>
                    <a:pt x="5447668" y="2468495"/>
                    <a:pt x="5439605" y="2445317"/>
                  </a:cubicBezTo>
                  <a:cubicBezTo>
                    <a:pt x="5431879" y="2422028"/>
                    <a:pt x="5424378" y="2398738"/>
                    <a:pt x="5415532" y="2375896"/>
                  </a:cubicBezTo>
                  <a:cubicBezTo>
                    <a:pt x="5347790" y="2191817"/>
                    <a:pt x="5254071" y="2018599"/>
                    <a:pt x="5144564" y="1857138"/>
                  </a:cubicBezTo>
                  <a:cubicBezTo>
                    <a:pt x="5034946" y="1695565"/>
                    <a:pt x="4909762" y="1545301"/>
                    <a:pt x="4774838" y="1405450"/>
                  </a:cubicBezTo>
                  <a:cubicBezTo>
                    <a:pt x="4638907" y="1265040"/>
                    <a:pt x="4496145" y="1132131"/>
                    <a:pt x="4345769" y="1012323"/>
                  </a:cubicBezTo>
                  <a:cubicBezTo>
                    <a:pt x="4270749" y="952195"/>
                    <a:pt x="4194273" y="894642"/>
                    <a:pt x="4115334" y="841344"/>
                  </a:cubicBezTo>
                  <a:cubicBezTo>
                    <a:pt x="4037067" y="787263"/>
                    <a:pt x="3956336" y="737548"/>
                    <a:pt x="3874038" y="691528"/>
                  </a:cubicBezTo>
                  <a:cubicBezTo>
                    <a:pt x="3709554" y="599712"/>
                    <a:pt x="3537792" y="523349"/>
                    <a:pt x="3359535" y="468819"/>
                  </a:cubicBezTo>
                  <a:cubicBezTo>
                    <a:pt x="3181278" y="414514"/>
                    <a:pt x="2997311" y="380699"/>
                    <a:pt x="2811105" y="366031"/>
                  </a:cubicBezTo>
                  <a:cubicBezTo>
                    <a:pt x="2787703" y="364575"/>
                    <a:pt x="2764525" y="362448"/>
                    <a:pt x="2741124" y="361440"/>
                  </a:cubicBezTo>
                  <a:lnTo>
                    <a:pt x="2671030" y="358417"/>
                  </a:lnTo>
                  <a:lnTo>
                    <a:pt x="2600713" y="357521"/>
                  </a:lnTo>
                  <a:cubicBezTo>
                    <a:pt x="2577087" y="356961"/>
                    <a:pt x="2554805" y="358305"/>
                    <a:pt x="2531739" y="358529"/>
                  </a:cubicBezTo>
                  <a:cubicBezTo>
                    <a:pt x="2440259" y="360992"/>
                    <a:pt x="2349564" y="370285"/>
                    <a:pt x="2259988" y="385289"/>
                  </a:cubicBezTo>
                  <a:cubicBezTo>
                    <a:pt x="2080723" y="415521"/>
                    <a:pt x="1906945" y="473634"/>
                    <a:pt x="1740670" y="553917"/>
                  </a:cubicBezTo>
                  <a:cubicBezTo>
                    <a:pt x="1574506" y="634647"/>
                    <a:pt x="1415844" y="737100"/>
                    <a:pt x="1264124" y="853549"/>
                  </a:cubicBezTo>
                  <a:cubicBezTo>
                    <a:pt x="1112181" y="969886"/>
                    <a:pt x="966508" y="1099212"/>
                    <a:pt x="823074" y="1234136"/>
                  </a:cubicBezTo>
                  <a:cubicBezTo>
                    <a:pt x="787131" y="1267951"/>
                    <a:pt x="751413" y="1301990"/>
                    <a:pt x="715694" y="1336252"/>
                  </a:cubicBezTo>
                  <a:lnTo>
                    <a:pt x="606859" y="1440945"/>
                  </a:lnTo>
                  <a:cubicBezTo>
                    <a:pt x="532623" y="1511374"/>
                    <a:pt x="457267" y="1579452"/>
                    <a:pt x="382023" y="1646074"/>
                  </a:cubicBezTo>
                  <a:lnTo>
                    <a:pt x="158531" y="1843813"/>
                  </a:lnTo>
                  <a:lnTo>
                    <a:pt x="0" y="1991775"/>
                  </a:lnTo>
                  <a:lnTo>
                    <a:pt x="0" y="1074740"/>
                  </a:lnTo>
                  <a:lnTo>
                    <a:pt x="113897" y="949410"/>
                  </a:lnTo>
                  <a:cubicBezTo>
                    <a:pt x="700439" y="362812"/>
                    <a:pt x="1510739" y="0"/>
                    <a:pt x="2405773"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tel 1">
            <a:extLst>
              <a:ext uri="{FF2B5EF4-FFF2-40B4-BE49-F238E27FC236}">
                <a16:creationId xmlns:a16="http://schemas.microsoft.com/office/drawing/2014/main" id="{2D792215-2072-5D47-DE5A-BADAF8A1A52E}"/>
              </a:ext>
            </a:extLst>
          </p:cNvPr>
          <p:cNvSpPr>
            <a:spLocks noGrp="1"/>
          </p:cNvSpPr>
          <p:nvPr>
            <p:ph type="title"/>
          </p:nvPr>
        </p:nvSpPr>
        <p:spPr>
          <a:xfrm>
            <a:off x="829482" y="2059461"/>
            <a:ext cx="3799601" cy="2739078"/>
          </a:xfrm>
        </p:spPr>
        <p:txBody>
          <a:bodyPr>
            <a:normAutofit/>
          </a:bodyPr>
          <a:lstStyle/>
          <a:p>
            <a:r>
              <a:rPr lang="nb-NO" sz="3600" b="1" dirty="0">
                <a:solidFill>
                  <a:schemeClr val="tx2"/>
                </a:solidFill>
                <a:latin typeface="Times New Roman" panose="02020603050405020304" pitchFamily="18" charset="0"/>
                <a:cs typeface="Times New Roman" panose="02020603050405020304" pitchFamily="18" charset="0"/>
              </a:rPr>
              <a:t>Pavlov og klassisk betinging</a:t>
            </a:r>
          </a:p>
        </p:txBody>
      </p:sp>
      <p:sp>
        <p:nvSpPr>
          <p:cNvPr id="25" name="Rectangle 24">
            <a:extLst>
              <a:ext uri="{FF2B5EF4-FFF2-40B4-BE49-F238E27FC236}">
                <a16:creationId xmlns:a16="http://schemas.microsoft.com/office/drawing/2014/main" id="{E19AE5D7-7DEA-4F95-852E-A9CC3D231A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85581" y="803670"/>
            <a:ext cx="4977975" cy="1979514"/>
          </a:xfrm>
          <a:prstGeom prst="rect">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ktangel 9">
            <a:extLst>
              <a:ext uri="{FF2B5EF4-FFF2-40B4-BE49-F238E27FC236}">
                <a16:creationId xmlns:a16="http://schemas.microsoft.com/office/drawing/2014/main" id="{3CAFA6C6-A3F1-36C0-B4DC-8DD870BF752C}"/>
              </a:ext>
            </a:extLst>
          </p:cNvPr>
          <p:cNvSpPr/>
          <p:nvPr/>
        </p:nvSpPr>
        <p:spPr>
          <a:xfrm>
            <a:off x="5929360" y="647738"/>
            <a:ext cx="5852021" cy="229137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dirty="0"/>
          </a:p>
        </p:txBody>
      </p:sp>
      <p:pic>
        <p:nvPicPr>
          <p:cNvPr id="5" name="Grafikk 4" descr="Volum kontur">
            <a:extLst>
              <a:ext uri="{FF2B5EF4-FFF2-40B4-BE49-F238E27FC236}">
                <a16:creationId xmlns:a16="http://schemas.microsoft.com/office/drawing/2014/main" id="{C00961AA-8CD7-DEC3-91E7-7CDC8CFCD6CA}"/>
              </a:ext>
            </a:extLst>
          </p:cNvPr>
          <p:cNvPicPr>
            <a:picLocks noChangeAspect="1"/>
          </p:cNvPicPr>
          <p:nvPr/>
        </p:nvPicPr>
        <p:blipFill>
          <a:blip r:embed="rId3">
            <a:alphaModFix/>
            <a:extLst>
              <a:ext uri="{96DAC541-7B7A-43D3-8B79-37D633B846F1}">
                <asvg:svgBlip xmlns:asvg="http://schemas.microsoft.com/office/drawing/2016/SVG/main" r:embed="rId4"/>
              </a:ext>
            </a:extLst>
          </a:blip>
          <a:stretch>
            <a:fillRect/>
          </a:stretch>
        </p:blipFill>
        <p:spPr>
          <a:xfrm>
            <a:off x="7410619" y="5602798"/>
            <a:ext cx="1444752" cy="1444752"/>
          </a:xfrm>
          <a:prstGeom prst="rect">
            <a:avLst/>
          </a:prstGeom>
          <a:effectLst>
            <a:softEdge rad="0"/>
          </a:effectLst>
        </p:spPr>
      </p:pic>
      <p:pic>
        <p:nvPicPr>
          <p:cNvPr id="7" name="Grafikk 6" descr="Matskål til hund med heldekkende fyll">
            <a:extLst>
              <a:ext uri="{FF2B5EF4-FFF2-40B4-BE49-F238E27FC236}">
                <a16:creationId xmlns:a16="http://schemas.microsoft.com/office/drawing/2014/main" id="{49DEC5EE-D791-687E-70EC-B49B43886B44}"/>
              </a:ext>
            </a:extLst>
          </p:cNvPr>
          <p:cNvPicPr>
            <a:picLocks noChangeAspect="1"/>
          </p:cNvPicPr>
          <p:nvPr/>
        </p:nvPicPr>
        <p:blipFill>
          <a:blip r:embed="rId5">
            <a:alphaModFix/>
            <a:extLst>
              <a:ext uri="{96DAC541-7B7A-43D3-8B79-37D633B846F1}">
                <asvg:svgBlip xmlns:asvg="http://schemas.microsoft.com/office/drawing/2016/SVG/main" r:embed="rId6"/>
              </a:ext>
            </a:extLst>
          </a:blip>
          <a:stretch>
            <a:fillRect/>
          </a:stretch>
        </p:blipFill>
        <p:spPr>
          <a:xfrm>
            <a:off x="10747248" y="5602798"/>
            <a:ext cx="1444752" cy="1444752"/>
          </a:xfrm>
          <a:prstGeom prst="rect">
            <a:avLst/>
          </a:prstGeom>
          <a:effectLst>
            <a:softEdge rad="0"/>
          </a:effectLst>
        </p:spPr>
      </p:pic>
      <p:pic>
        <p:nvPicPr>
          <p:cNvPr id="9" name="Grafikk 8" descr="Hund kontur">
            <a:extLst>
              <a:ext uri="{FF2B5EF4-FFF2-40B4-BE49-F238E27FC236}">
                <a16:creationId xmlns:a16="http://schemas.microsoft.com/office/drawing/2014/main" id="{8E452443-FD85-235F-7FA5-BAE7483BD7A9}"/>
              </a:ext>
            </a:extLst>
          </p:cNvPr>
          <p:cNvPicPr>
            <a:picLocks noChangeAspect="1"/>
          </p:cNvPicPr>
          <p:nvPr/>
        </p:nvPicPr>
        <p:blipFill>
          <a:blip r:embed="rId7">
            <a:alphaModFix/>
            <a:extLst>
              <a:ext uri="{96DAC541-7B7A-43D3-8B79-37D633B846F1}">
                <asvg:svgBlip xmlns:asvg="http://schemas.microsoft.com/office/drawing/2016/SVG/main" r:embed="rId8"/>
              </a:ext>
            </a:extLst>
          </a:blip>
          <a:stretch>
            <a:fillRect/>
          </a:stretch>
        </p:blipFill>
        <p:spPr>
          <a:xfrm>
            <a:off x="9022334" y="5622996"/>
            <a:ext cx="1444752" cy="1444752"/>
          </a:xfrm>
          <a:prstGeom prst="rect">
            <a:avLst/>
          </a:prstGeom>
          <a:effectLst>
            <a:softEdge rad="0"/>
          </a:effectLst>
        </p:spPr>
      </p:pic>
      <p:sp>
        <p:nvSpPr>
          <p:cNvPr id="3" name="Plassholder for innhold 2">
            <a:extLst>
              <a:ext uri="{FF2B5EF4-FFF2-40B4-BE49-F238E27FC236}">
                <a16:creationId xmlns:a16="http://schemas.microsoft.com/office/drawing/2014/main" id="{4EFEE0C4-6D35-7700-E768-830BF475D249}"/>
              </a:ext>
            </a:extLst>
          </p:cNvPr>
          <p:cNvSpPr>
            <a:spLocks noGrp="1"/>
          </p:cNvSpPr>
          <p:nvPr>
            <p:ph idx="1"/>
          </p:nvPr>
        </p:nvSpPr>
        <p:spPr>
          <a:xfrm>
            <a:off x="6095847" y="2262732"/>
            <a:ext cx="4977578" cy="2635826"/>
          </a:xfrm>
        </p:spPr>
        <p:txBody>
          <a:bodyPr anchor="ctr">
            <a:normAutofit/>
          </a:bodyPr>
          <a:lstStyle/>
          <a:p>
            <a:pPr>
              <a:buFontTx/>
              <a:buChar char="-"/>
            </a:pPr>
            <a:r>
              <a:rPr lang="nb-NO" sz="1800" dirty="0">
                <a:solidFill>
                  <a:schemeClr val="tx2"/>
                </a:solidFill>
                <a:latin typeface="Times New Roman" panose="02020603050405020304" pitchFamily="18" charset="0"/>
                <a:cs typeface="Times New Roman" panose="02020603050405020304" pitchFamily="18" charset="0"/>
              </a:rPr>
              <a:t>Ivan Pavlov (1849 – 1936)</a:t>
            </a:r>
          </a:p>
          <a:p>
            <a:pPr>
              <a:buFontTx/>
              <a:buChar char="-"/>
            </a:pPr>
            <a:r>
              <a:rPr lang="nb-NO" sz="1800" dirty="0">
                <a:solidFill>
                  <a:schemeClr val="tx2"/>
                </a:solidFill>
                <a:latin typeface="Times New Roman" panose="02020603050405020304" pitchFamily="18" charset="0"/>
                <a:cs typeface="Times New Roman" panose="02020603050405020304" pitchFamily="18" charset="0"/>
              </a:rPr>
              <a:t>Hundeeksperimenter</a:t>
            </a:r>
          </a:p>
          <a:p>
            <a:pPr lvl="1">
              <a:buFontTx/>
              <a:buChar char="-"/>
            </a:pPr>
            <a:r>
              <a:rPr lang="nb-NO" sz="1800" dirty="0">
                <a:solidFill>
                  <a:schemeClr val="tx2"/>
                </a:solidFill>
                <a:latin typeface="Times New Roman" panose="02020603050405020304" pitchFamily="18" charset="0"/>
                <a:cs typeface="Times New Roman" panose="02020603050405020304" pitchFamily="18" charset="0"/>
              </a:rPr>
              <a:t>Assosiere bjelleklang med mat</a:t>
            </a:r>
          </a:p>
          <a:p>
            <a:pPr lvl="1">
              <a:buFontTx/>
              <a:buChar char="-"/>
            </a:pPr>
            <a:r>
              <a:rPr lang="nb-NO" sz="1800" dirty="0">
                <a:solidFill>
                  <a:schemeClr val="tx2"/>
                </a:solidFill>
                <a:latin typeface="Times New Roman" panose="02020603050405020304" pitchFamily="18" charset="0"/>
                <a:cs typeface="Times New Roman" panose="02020603050405020304" pitchFamily="18" charset="0"/>
              </a:rPr>
              <a:t>Fysisk reaksjon</a:t>
            </a:r>
          </a:p>
          <a:p>
            <a:pPr>
              <a:buFontTx/>
              <a:buChar char="-"/>
            </a:pPr>
            <a:r>
              <a:rPr lang="nb-NO" sz="1800" dirty="0">
                <a:solidFill>
                  <a:schemeClr val="tx2"/>
                </a:solidFill>
                <a:latin typeface="Times New Roman" panose="02020603050405020304" pitchFamily="18" charset="0"/>
                <a:cs typeface="Times New Roman" panose="02020603050405020304" pitchFamily="18" charset="0"/>
              </a:rPr>
              <a:t>Manipulere fysisk reaksjon</a:t>
            </a:r>
          </a:p>
          <a:p>
            <a:pPr>
              <a:buFontTx/>
              <a:buChar char="-"/>
            </a:pPr>
            <a:r>
              <a:rPr lang="nb-NO" sz="1800" dirty="0">
                <a:solidFill>
                  <a:schemeClr val="tx2"/>
                </a:solidFill>
                <a:latin typeface="Times New Roman" panose="02020603050405020304" pitchFamily="18" charset="0"/>
                <a:cs typeface="Times New Roman" panose="02020603050405020304" pitchFamily="18" charset="0"/>
              </a:rPr>
              <a:t>Ikke bare hunder</a:t>
            </a:r>
          </a:p>
        </p:txBody>
      </p:sp>
    </p:spTree>
    <p:extLst>
      <p:ext uri="{BB962C8B-B14F-4D97-AF65-F5344CB8AC3E}">
        <p14:creationId xmlns:p14="http://schemas.microsoft.com/office/powerpoint/2010/main" val="511587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9">
            <a:extLst>
              <a:ext uri="{FF2B5EF4-FFF2-40B4-BE49-F238E27FC236}">
                <a16:creationId xmlns:a16="http://schemas.microsoft.com/office/drawing/2014/main" id="{1561AEE4-4E38-4BAC-976D-E0DE523FC5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11">
            <a:extLst>
              <a:ext uri="{FF2B5EF4-FFF2-40B4-BE49-F238E27FC236}">
                <a16:creationId xmlns:a16="http://schemas.microsoft.com/office/drawing/2014/main" id="{F0BC676B-D19A-44DB-910A-0C0E6D43397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24431" y="3985"/>
            <a:ext cx="9772765" cy="6858000"/>
            <a:chOff x="1303402" y="3985"/>
            <a:chExt cx="9772765" cy="6858000"/>
          </a:xfrm>
        </p:grpSpPr>
        <p:sp>
          <p:nvSpPr>
            <p:cNvPr id="13" name="Freeform: Shape 12">
              <a:extLst>
                <a:ext uri="{FF2B5EF4-FFF2-40B4-BE49-F238E27FC236}">
                  <a16:creationId xmlns:a16="http://schemas.microsoft.com/office/drawing/2014/main" id="{999AA485-A13F-4455-814E-C116AD7E0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9C90D55F-0AFB-45E5-8815-A4701774CE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D476B6C1-4A41-48E6-8540-FC48FCD769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3347F445-D2CA-4FEB-AB8E-7A47AB57CD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12F1B3D8-301E-4A54-9284-EB14E9056B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18" name="Freeform: Shape 17">
              <a:extLst>
                <a:ext uri="{FF2B5EF4-FFF2-40B4-BE49-F238E27FC236}">
                  <a16:creationId xmlns:a16="http://schemas.microsoft.com/office/drawing/2014/main" id="{CE4B9C67-860A-4569-AC84-3ADE433D1C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Freeform: Shape 18">
              <a:extLst>
                <a:ext uri="{FF2B5EF4-FFF2-40B4-BE49-F238E27FC236}">
                  <a16:creationId xmlns:a16="http://schemas.microsoft.com/office/drawing/2014/main" id="{1175B763-A6E6-4AD1-9138-9B1164A7A8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tel 1">
            <a:extLst>
              <a:ext uri="{FF2B5EF4-FFF2-40B4-BE49-F238E27FC236}">
                <a16:creationId xmlns:a16="http://schemas.microsoft.com/office/drawing/2014/main" id="{7489FC1E-FD0E-C198-BDB0-3FA46C550869}"/>
              </a:ext>
            </a:extLst>
          </p:cNvPr>
          <p:cNvSpPr>
            <a:spLocks noGrp="1"/>
          </p:cNvSpPr>
          <p:nvPr>
            <p:ph type="title"/>
          </p:nvPr>
        </p:nvSpPr>
        <p:spPr>
          <a:xfrm>
            <a:off x="3033466" y="991261"/>
            <a:ext cx="5754696" cy="1837349"/>
          </a:xfrm>
        </p:spPr>
        <p:txBody>
          <a:bodyPr anchor="ctr">
            <a:normAutofit/>
          </a:bodyPr>
          <a:lstStyle/>
          <a:p>
            <a:pPr algn="ctr"/>
            <a:r>
              <a:rPr lang="nb-NO" sz="3600" b="1" dirty="0" err="1">
                <a:solidFill>
                  <a:schemeClr val="tx2"/>
                </a:solidFill>
                <a:latin typeface="Times New Roman" panose="02020603050405020304" pitchFamily="18" charset="0"/>
                <a:cs typeface="Times New Roman" panose="02020603050405020304" pitchFamily="18" charset="0"/>
              </a:rPr>
              <a:t>Operant</a:t>
            </a:r>
            <a:r>
              <a:rPr lang="nb-NO" sz="3600" dirty="0">
                <a:solidFill>
                  <a:schemeClr val="tx2"/>
                </a:solidFill>
                <a:latin typeface="Times New Roman" panose="02020603050405020304" pitchFamily="18" charset="0"/>
                <a:cs typeface="Times New Roman" panose="02020603050405020304" pitchFamily="18" charset="0"/>
              </a:rPr>
              <a:t> </a:t>
            </a:r>
            <a:r>
              <a:rPr lang="nb-NO" sz="3600" b="1" dirty="0">
                <a:solidFill>
                  <a:schemeClr val="tx2"/>
                </a:solidFill>
                <a:latin typeface="Times New Roman" panose="02020603050405020304" pitchFamily="18" charset="0"/>
                <a:cs typeface="Times New Roman" panose="02020603050405020304" pitchFamily="18" charset="0"/>
              </a:rPr>
              <a:t>betinging</a:t>
            </a:r>
          </a:p>
        </p:txBody>
      </p:sp>
      <p:sp>
        <p:nvSpPr>
          <p:cNvPr id="28" name="Plassholder for innhold 2">
            <a:extLst>
              <a:ext uri="{FF2B5EF4-FFF2-40B4-BE49-F238E27FC236}">
                <a16:creationId xmlns:a16="http://schemas.microsoft.com/office/drawing/2014/main" id="{249877D4-FCB5-CD8F-566C-1BD8EB1F2FFB}"/>
              </a:ext>
            </a:extLst>
          </p:cNvPr>
          <p:cNvSpPr>
            <a:spLocks noGrp="1"/>
          </p:cNvSpPr>
          <p:nvPr>
            <p:ph idx="1"/>
          </p:nvPr>
        </p:nvSpPr>
        <p:spPr>
          <a:xfrm>
            <a:off x="3055954" y="2979336"/>
            <a:ext cx="5709721" cy="2430864"/>
          </a:xfrm>
        </p:spPr>
        <p:txBody>
          <a:bodyPr anchor="t">
            <a:normAutofit/>
          </a:bodyPr>
          <a:lstStyle/>
          <a:p>
            <a:pPr>
              <a:buFontTx/>
              <a:buChar char="-"/>
            </a:pPr>
            <a:r>
              <a:rPr lang="nb-NO" sz="2000" dirty="0">
                <a:solidFill>
                  <a:schemeClr val="tx2"/>
                </a:solidFill>
                <a:latin typeface="Times New Roman" panose="02020603050405020304" pitchFamily="18" charset="0"/>
                <a:cs typeface="Times New Roman" panose="02020603050405020304" pitchFamily="18" charset="0"/>
              </a:rPr>
              <a:t>Innfører stimuli etter reaksjon</a:t>
            </a:r>
          </a:p>
          <a:p>
            <a:pPr>
              <a:buFontTx/>
              <a:buChar char="-"/>
            </a:pPr>
            <a:r>
              <a:rPr lang="nb-NO" sz="2000" dirty="0">
                <a:solidFill>
                  <a:schemeClr val="tx2"/>
                </a:solidFill>
                <a:latin typeface="Times New Roman" panose="02020603050405020304" pitchFamily="18" charset="0"/>
                <a:cs typeface="Times New Roman" panose="02020603050405020304" pitchFamily="18" charset="0"/>
              </a:rPr>
              <a:t>Belønning eller straff</a:t>
            </a:r>
          </a:p>
          <a:p>
            <a:pPr>
              <a:buFontTx/>
              <a:buChar char="-"/>
            </a:pPr>
            <a:r>
              <a:rPr lang="nb-NO" sz="2000" dirty="0">
                <a:solidFill>
                  <a:schemeClr val="tx2"/>
                </a:solidFill>
                <a:latin typeface="Times New Roman" panose="02020603050405020304" pitchFamily="18" charset="0"/>
                <a:cs typeface="Times New Roman" panose="02020603050405020304" pitchFamily="18" charset="0"/>
              </a:rPr>
              <a:t>Belønningssystemer</a:t>
            </a:r>
          </a:p>
          <a:p>
            <a:pPr>
              <a:buFontTx/>
              <a:buChar char="-"/>
            </a:pPr>
            <a:r>
              <a:rPr lang="nb-NO" sz="2000" dirty="0">
                <a:solidFill>
                  <a:schemeClr val="tx2"/>
                </a:solidFill>
                <a:latin typeface="Times New Roman" panose="02020603050405020304" pitchFamily="18" charset="0"/>
                <a:cs typeface="Times New Roman" panose="02020603050405020304" pitchFamily="18" charset="0"/>
              </a:rPr>
              <a:t>Falsk motivasjon</a:t>
            </a:r>
          </a:p>
          <a:p>
            <a:pPr>
              <a:buFontTx/>
              <a:buChar char="-"/>
            </a:pPr>
            <a:r>
              <a:rPr lang="nb-NO" sz="2000" dirty="0">
                <a:solidFill>
                  <a:schemeClr val="tx2"/>
                </a:solidFill>
                <a:latin typeface="Times New Roman" panose="02020603050405020304" pitchFamily="18" charset="0"/>
                <a:cs typeface="Times New Roman" panose="02020603050405020304" pitchFamily="18" charset="0"/>
              </a:rPr>
              <a:t>Ulike belønninger</a:t>
            </a:r>
          </a:p>
          <a:p>
            <a:pPr>
              <a:buFontTx/>
              <a:buChar char="-"/>
            </a:pPr>
            <a:endParaRPr lang="nb-NO" sz="2000"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7862848"/>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1721</TotalTime>
  <Words>1752</Words>
  <Application>Microsoft Office PowerPoint</Application>
  <PresentationFormat>Widescreen</PresentationFormat>
  <Paragraphs>77</Paragraphs>
  <Slides>11</Slides>
  <Notes>9</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11</vt:i4>
      </vt:variant>
    </vt:vector>
  </HeadingPairs>
  <TitlesOfParts>
    <vt:vector size="16" baseType="lpstr">
      <vt:lpstr>Aptos</vt:lpstr>
      <vt:lpstr>Aptos Display</vt:lpstr>
      <vt:lpstr>Arial</vt:lpstr>
      <vt:lpstr>Times New Roman</vt:lpstr>
      <vt:lpstr>Office-tema</vt:lpstr>
      <vt:lpstr>Profesjonsutvikling som lærer i praktisk og estetiske fag Tyra Fevang </vt:lpstr>
      <vt:lpstr>PowerPoint-presentasjon</vt:lpstr>
      <vt:lpstr>PowerPoint-presentasjon</vt:lpstr>
      <vt:lpstr>Profesjon</vt:lpstr>
      <vt:lpstr>PowerPoint-presentasjon</vt:lpstr>
      <vt:lpstr>Å lære å lære</vt:lpstr>
      <vt:lpstr>Behavioristisk orienterte læringsteorier</vt:lpstr>
      <vt:lpstr>Pavlov og klassisk betinging</vt:lpstr>
      <vt:lpstr>Operant betinging</vt:lpstr>
      <vt:lpstr>Konklusjon</vt:lpstr>
      <vt:lpstr>Litteraturliste: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Tyra Fevang</dc:creator>
  <cp:lastModifiedBy>Tyra Fevang</cp:lastModifiedBy>
  <cp:revision>1</cp:revision>
  <dcterms:created xsi:type="dcterms:W3CDTF">2024-11-12T17:09:48Z</dcterms:created>
  <dcterms:modified xsi:type="dcterms:W3CDTF">2024-11-13T21:51:44Z</dcterms:modified>
</cp:coreProperties>
</file>