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1" r:id="rId4"/>
    <p:sldId id="262" r:id="rId5"/>
    <p:sldId id="263" r:id="rId6"/>
    <p:sldId id="264" r:id="rId7"/>
    <p:sldId id="265" r:id="rId8"/>
    <p:sldId id="260" r:id="rId9"/>
    <p:sldId id="266"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9C8226-5D15-4255-9BA3-9437166C644A}" v="148" dt="2024-03-10T19:48:50.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da Kvrgic" userId="e3dc2f5665ff78e5" providerId="LiveId" clId="{1D9C8226-5D15-4255-9BA3-9437166C644A}"/>
    <pc:docChg chg="undo redo custSel addSld delSld modSld">
      <pc:chgData name="Aida Kvrgic" userId="e3dc2f5665ff78e5" providerId="LiveId" clId="{1D9C8226-5D15-4255-9BA3-9437166C644A}" dt="2024-03-12T08:04:19.798" v="4062" actId="5793"/>
      <pc:docMkLst>
        <pc:docMk/>
      </pc:docMkLst>
      <pc:sldChg chg="modSp mod">
        <pc:chgData name="Aida Kvrgic" userId="e3dc2f5665ff78e5" providerId="LiveId" clId="{1D9C8226-5D15-4255-9BA3-9437166C644A}" dt="2024-03-11T17:01:16.260" v="4057" actId="403"/>
        <pc:sldMkLst>
          <pc:docMk/>
          <pc:sldMk cId="2290347080" sldId="256"/>
        </pc:sldMkLst>
        <pc:spChg chg="mod">
          <ac:chgData name="Aida Kvrgic" userId="e3dc2f5665ff78e5" providerId="LiveId" clId="{1D9C8226-5D15-4255-9BA3-9437166C644A}" dt="2024-03-11T17:01:16.260" v="4057" actId="403"/>
          <ac:spMkLst>
            <pc:docMk/>
            <pc:sldMk cId="2290347080" sldId="256"/>
            <ac:spMk id="2" creationId="{DAF37540-C486-AD3F-3880-232C96AFF1C2}"/>
          </ac:spMkLst>
        </pc:spChg>
      </pc:sldChg>
      <pc:sldChg chg="addSp modSp mod setBg modNotesTx">
        <pc:chgData name="Aida Kvrgic" userId="e3dc2f5665ff78e5" providerId="LiveId" clId="{1D9C8226-5D15-4255-9BA3-9437166C644A}" dt="2024-03-11T09:28:48.688" v="3891" actId="20577"/>
        <pc:sldMkLst>
          <pc:docMk/>
          <pc:sldMk cId="1362806222" sldId="257"/>
        </pc:sldMkLst>
        <pc:spChg chg="mod">
          <ac:chgData name="Aida Kvrgic" userId="e3dc2f5665ff78e5" providerId="LiveId" clId="{1D9C8226-5D15-4255-9BA3-9437166C644A}" dt="2024-03-10T13:09:50.354" v="1385" actId="26606"/>
          <ac:spMkLst>
            <pc:docMk/>
            <pc:sldMk cId="1362806222" sldId="257"/>
            <ac:spMk id="2" creationId="{2BFCCA23-EEE0-85BE-5B27-D4FFDE58365C}"/>
          </ac:spMkLst>
        </pc:spChg>
        <pc:spChg chg="mod">
          <ac:chgData name="Aida Kvrgic" userId="e3dc2f5665ff78e5" providerId="LiveId" clId="{1D9C8226-5D15-4255-9BA3-9437166C644A}" dt="2024-03-11T09:28:48.688" v="3891" actId="20577"/>
          <ac:spMkLst>
            <pc:docMk/>
            <pc:sldMk cId="1362806222" sldId="257"/>
            <ac:spMk id="3" creationId="{21EDA80F-56D0-AB35-59F4-8AD487995AAC}"/>
          </ac:spMkLst>
        </pc:spChg>
        <pc:spChg chg="add">
          <ac:chgData name="Aida Kvrgic" userId="e3dc2f5665ff78e5" providerId="LiveId" clId="{1D9C8226-5D15-4255-9BA3-9437166C644A}" dt="2024-03-10T13:09:50.354" v="1385" actId="26606"/>
          <ac:spMkLst>
            <pc:docMk/>
            <pc:sldMk cId="1362806222" sldId="257"/>
            <ac:spMk id="8" creationId="{100EDD19-6802-4EC3-95CE-CFFAB042CFD6}"/>
          </ac:spMkLst>
        </pc:spChg>
        <pc:spChg chg="add">
          <ac:chgData name="Aida Kvrgic" userId="e3dc2f5665ff78e5" providerId="LiveId" clId="{1D9C8226-5D15-4255-9BA3-9437166C644A}" dt="2024-03-10T13:09:50.354" v="1385" actId="26606"/>
          <ac:spMkLst>
            <pc:docMk/>
            <pc:sldMk cId="1362806222" sldId="257"/>
            <ac:spMk id="10" creationId="{DB17E863-922E-4C26-BD64-E8FD41D28661}"/>
          </ac:spMkLst>
        </pc:spChg>
      </pc:sldChg>
      <pc:sldChg chg="del">
        <pc:chgData name="Aida Kvrgic" userId="e3dc2f5665ff78e5" providerId="LiveId" clId="{1D9C8226-5D15-4255-9BA3-9437166C644A}" dt="2024-03-10T12:45:49.147" v="512" actId="2696"/>
        <pc:sldMkLst>
          <pc:docMk/>
          <pc:sldMk cId="4004882704" sldId="258"/>
        </pc:sldMkLst>
      </pc:sldChg>
      <pc:sldChg chg="del">
        <pc:chgData name="Aida Kvrgic" userId="e3dc2f5665ff78e5" providerId="LiveId" clId="{1D9C8226-5D15-4255-9BA3-9437166C644A}" dt="2024-03-10T12:45:51.998" v="513" actId="2696"/>
        <pc:sldMkLst>
          <pc:docMk/>
          <pc:sldMk cId="2610020730" sldId="259"/>
        </pc:sldMkLst>
      </pc:sldChg>
      <pc:sldChg chg="addSp modSp mod setBg">
        <pc:chgData name="Aida Kvrgic" userId="e3dc2f5665ff78e5" providerId="LiveId" clId="{1D9C8226-5D15-4255-9BA3-9437166C644A}" dt="2024-03-12T08:04:19.798" v="4062" actId="5793"/>
        <pc:sldMkLst>
          <pc:docMk/>
          <pc:sldMk cId="3961012595" sldId="260"/>
        </pc:sldMkLst>
        <pc:spChg chg="mod">
          <ac:chgData name="Aida Kvrgic" userId="e3dc2f5665ff78e5" providerId="LiveId" clId="{1D9C8226-5D15-4255-9BA3-9437166C644A}" dt="2024-03-11T07:51:06.568" v="3732" actId="26606"/>
          <ac:spMkLst>
            <pc:docMk/>
            <pc:sldMk cId="3961012595" sldId="260"/>
            <ac:spMk id="2" creationId="{5967A8A1-AD0E-7E48-5B99-8BF7C6BDA878}"/>
          </ac:spMkLst>
        </pc:spChg>
        <pc:spChg chg="mod">
          <ac:chgData name="Aida Kvrgic" userId="e3dc2f5665ff78e5" providerId="LiveId" clId="{1D9C8226-5D15-4255-9BA3-9437166C644A}" dt="2024-03-12T08:04:19.798" v="4062" actId="5793"/>
          <ac:spMkLst>
            <pc:docMk/>
            <pc:sldMk cId="3961012595" sldId="260"/>
            <ac:spMk id="3" creationId="{DAA0BFC3-238B-0F77-2801-3694BCD2C09D}"/>
          </ac:spMkLst>
        </pc:spChg>
        <pc:spChg chg="add">
          <ac:chgData name="Aida Kvrgic" userId="e3dc2f5665ff78e5" providerId="LiveId" clId="{1D9C8226-5D15-4255-9BA3-9437166C644A}" dt="2024-03-11T07:51:06.568" v="3732" actId="26606"/>
          <ac:spMkLst>
            <pc:docMk/>
            <pc:sldMk cId="3961012595" sldId="260"/>
            <ac:spMk id="10" creationId="{45D37F4E-DDB4-456B-97E0-9937730A039F}"/>
          </ac:spMkLst>
        </pc:spChg>
        <pc:spChg chg="add">
          <ac:chgData name="Aida Kvrgic" userId="e3dc2f5665ff78e5" providerId="LiveId" clId="{1D9C8226-5D15-4255-9BA3-9437166C644A}" dt="2024-03-11T07:51:06.568" v="3732" actId="26606"/>
          <ac:spMkLst>
            <pc:docMk/>
            <pc:sldMk cId="3961012595" sldId="260"/>
            <ac:spMk id="12" creationId="{B2DD41CD-8F47-4F56-AD12-4E2FF7696987}"/>
          </ac:spMkLst>
        </pc:spChg>
        <pc:picChg chg="add mod">
          <ac:chgData name="Aida Kvrgic" userId="e3dc2f5665ff78e5" providerId="LiveId" clId="{1D9C8226-5D15-4255-9BA3-9437166C644A}" dt="2024-03-11T08:47:13.402" v="3884" actId="1076"/>
          <ac:picMkLst>
            <pc:docMk/>
            <pc:sldMk cId="3961012595" sldId="260"/>
            <ac:picMk id="5" creationId="{35A9283F-7ACD-3F05-92B0-1E04751A4784}"/>
          </ac:picMkLst>
        </pc:picChg>
      </pc:sldChg>
      <pc:sldChg chg="addSp delSp modSp new mod setBg modAnim">
        <pc:chgData name="Aida Kvrgic" userId="e3dc2f5665ff78e5" providerId="LiveId" clId="{1D9C8226-5D15-4255-9BA3-9437166C644A}" dt="2024-03-10T19:50:41.885" v="3606" actId="27636"/>
        <pc:sldMkLst>
          <pc:docMk/>
          <pc:sldMk cId="2084057391" sldId="261"/>
        </pc:sldMkLst>
        <pc:spChg chg="mod">
          <ac:chgData name="Aida Kvrgic" userId="e3dc2f5665ff78e5" providerId="LiveId" clId="{1D9C8226-5D15-4255-9BA3-9437166C644A}" dt="2024-03-10T13:06:48.722" v="1336" actId="26606"/>
          <ac:spMkLst>
            <pc:docMk/>
            <pc:sldMk cId="2084057391" sldId="261"/>
            <ac:spMk id="2" creationId="{60F4B208-6743-32A2-C19A-56A585A070EB}"/>
          </ac:spMkLst>
        </pc:spChg>
        <pc:spChg chg="mod">
          <ac:chgData name="Aida Kvrgic" userId="e3dc2f5665ff78e5" providerId="LiveId" clId="{1D9C8226-5D15-4255-9BA3-9437166C644A}" dt="2024-03-10T19:50:41.885" v="3606" actId="27636"/>
          <ac:spMkLst>
            <pc:docMk/>
            <pc:sldMk cId="2084057391" sldId="261"/>
            <ac:spMk id="3" creationId="{6EE8B642-0535-454B-88F8-FF104716D541}"/>
          </ac:spMkLst>
        </pc:spChg>
        <pc:spChg chg="add mod">
          <ac:chgData name="Aida Kvrgic" userId="e3dc2f5665ff78e5" providerId="LiveId" clId="{1D9C8226-5D15-4255-9BA3-9437166C644A}" dt="2024-03-10T19:16:15.418" v="2482" actId="20577"/>
          <ac:spMkLst>
            <pc:docMk/>
            <pc:sldMk cId="2084057391" sldId="261"/>
            <ac:spMk id="4" creationId="{1D2FCA4B-B497-4FC4-6C76-3DBE3EDF4CEA}"/>
          </ac:spMkLst>
        </pc:spChg>
        <pc:spChg chg="add del">
          <ac:chgData name="Aida Kvrgic" userId="e3dc2f5665ff78e5" providerId="LiveId" clId="{1D9C8226-5D15-4255-9BA3-9437166C644A}" dt="2024-03-10T13:06:48.722" v="1336" actId="26606"/>
          <ac:spMkLst>
            <pc:docMk/>
            <pc:sldMk cId="2084057391" sldId="261"/>
            <ac:spMk id="3079" creationId="{0CCC4BA0-1298-4DBD-86F1-B51D8C9D3437}"/>
          </ac:spMkLst>
        </pc:spChg>
        <pc:spChg chg="add del">
          <ac:chgData name="Aida Kvrgic" userId="e3dc2f5665ff78e5" providerId="LiveId" clId="{1D9C8226-5D15-4255-9BA3-9437166C644A}" dt="2024-03-10T13:06:48.722" v="1336" actId="26606"/>
          <ac:spMkLst>
            <pc:docMk/>
            <pc:sldMk cId="2084057391" sldId="261"/>
            <ac:spMk id="3081" creationId="{EEBF1590-3B36-48EE-A89D-3B6F3CB256AB}"/>
          </ac:spMkLst>
        </pc:spChg>
        <pc:spChg chg="add del">
          <ac:chgData name="Aida Kvrgic" userId="e3dc2f5665ff78e5" providerId="LiveId" clId="{1D9C8226-5D15-4255-9BA3-9437166C644A}" dt="2024-03-10T13:06:48.722" v="1336" actId="26606"/>
          <ac:spMkLst>
            <pc:docMk/>
            <pc:sldMk cId="2084057391" sldId="261"/>
            <ac:spMk id="3083" creationId="{AC8F6C8C-AB5A-4548-942D-E3FD40ACBC49}"/>
          </ac:spMkLst>
        </pc:spChg>
        <pc:spChg chg="add">
          <ac:chgData name="Aida Kvrgic" userId="e3dc2f5665ff78e5" providerId="LiveId" clId="{1D9C8226-5D15-4255-9BA3-9437166C644A}" dt="2024-03-10T13:06:48.722" v="1336" actId="26606"/>
          <ac:spMkLst>
            <pc:docMk/>
            <pc:sldMk cId="2084057391" sldId="261"/>
            <ac:spMk id="3088" creationId="{45D37F4E-DDB4-456B-97E0-9937730A039F}"/>
          </ac:spMkLst>
        </pc:spChg>
        <pc:spChg chg="add">
          <ac:chgData name="Aida Kvrgic" userId="e3dc2f5665ff78e5" providerId="LiveId" clId="{1D9C8226-5D15-4255-9BA3-9437166C644A}" dt="2024-03-10T13:06:48.722" v="1336" actId="26606"/>
          <ac:spMkLst>
            <pc:docMk/>
            <pc:sldMk cId="2084057391" sldId="261"/>
            <ac:spMk id="3090" creationId="{B2DD41CD-8F47-4F56-AD12-4E2FF7696987}"/>
          </ac:spMkLst>
        </pc:spChg>
        <pc:picChg chg="add mod">
          <ac:chgData name="Aida Kvrgic" userId="e3dc2f5665ff78e5" providerId="LiveId" clId="{1D9C8226-5D15-4255-9BA3-9437166C644A}" dt="2024-03-10T19:05:16.667" v="2455" actId="1076"/>
          <ac:picMkLst>
            <pc:docMk/>
            <pc:sldMk cId="2084057391" sldId="261"/>
            <ac:picMk id="3074" creationId="{04B59FB7-9EA4-6687-45AC-BFCCCAAB6600}"/>
          </ac:picMkLst>
        </pc:picChg>
        <pc:picChg chg="add del">
          <ac:chgData name="Aida Kvrgic" userId="e3dc2f5665ff78e5" providerId="LiveId" clId="{1D9C8226-5D15-4255-9BA3-9437166C644A}" dt="2024-03-10T13:06:54.085" v="1338" actId="478"/>
          <ac:picMkLst>
            <pc:docMk/>
            <pc:sldMk cId="2084057391" sldId="261"/>
            <ac:picMk id="3076" creationId="{22227D34-AA64-F6BF-ECEC-5133930BAA73}"/>
          </ac:picMkLst>
        </pc:picChg>
      </pc:sldChg>
      <pc:sldChg chg="addSp delSp modSp new mod setBg">
        <pc:chgData name="Aida Kvrgic" userId="e3dc2f5665ff78e5" providerId="LiveId" clId="{1D9C8226-5D15-4255-9BA3-9437166C644A}" dt="2024-03-10T19:50:35.874" v="3604" actId="27636"/>
        <pc:sldMkLst>
          <pc:docMk/>
          <pc:sldMk cId="2257232726" sldId="262"/>
        </pc:sldMkLst>
        <pc:spChg chg="mod">
          <ac:chgData name="Aida Kvrgic" userId="e3dc2f5665ff78e5" providerId="LiveId" clId="{1D9C8226-5D15-4255-9BA3-9437166C644A}" dt="2024-03-10T13:28:57.050" v="1592" actId="26606"/>
          <ac:spMkLst>
            <pc:docMk/>
            <pc:sldMk cId="2257232726" sldId="262"/>
            <ac:spMk id="2" creationId="{777F7085-96D5-B014-56CA-BB04F6EF0277}"/>
          </ac:spMkLst>
        </pc:spChg>
        <pc:spChg chg="mod">
          <ac:chgData name="Aida Kvrgic" userId="e3dc2f5665ff78e5" providerId="LiveId" clId="{1D9C8226-5D15-4255-9BA3-9437166C644A}" dt="2024-03-10T19:50:35.874" v="3604" actId="27636"/>
          <ac:spMkLst>
            <pc:docMk/>
            <pc:sldMk cId="2257232726" sldId="262"/>
            <ac:spMk id="3" creationId="{3F9B2F77-5359-BE72-45E4-7F98F8715970}"/>
          </ac:spMkLst>
        </pc:spChg>
        <pc:spChg chg="add del">
          <ac:chgData name="Aida Kvrgic" userId="e3dc2f5665ff78e5" providerId="LiveId" clId="{1D9C8226-5D15-4255-9BA3-9437166C644A}" dt="2024-03-10T13:14:53.846" v="1464" actId="26606"/>
          <ac:spMkLst>
            <pc:docMk/>
            <pc:sldMk cId="2257232726" sldId="262"/>
            <ac:spMk id="10" creationId="{7FF47CB7-972F-479F-A36D-9E72D26EC8DA}"/>
          </ac:spMkLst>
        </pc:spChg>
        <pc:spChg chg="add del">
          <ac:chgData name="Aida Kvrgic" userId="e3dc2f5665ff78e5" providerId="LiveId" clId="{1D9C8226-5D15-4255-9BA3-9437166C644A}" dt="2024-03-10T13:14:53.846" v="1464" actId="26606"/>
          <ac:spMkLst>
            <pc:docMk/>
            <pc:sldMk cId="2257232726" sldId="262"/>
            <ac:spMk id="12" creationId="{0D153B68-5844-490D-8E67-F616D6D721CA}"/>
          </ac:spMkLst>
        </pc:spChg>
        <pc:spChg chg="add del">
          <ac:chgData name="Aida Kvrgic" userId="e3dc2f5665ff78e5" providerId="LiveId" clId="{1D9C8226-5D15-4255-9BA3-9437166C644A}" dt="2024-03-10T13:14:53.846" v="1464" actId="26606"/>
          <ac:spMkLst>
            <pc:docMk/>
            <pc:sldMk cId="2257232726" sldId="262"/>
            <ac:spMk id="14" creationId="{9A0D773F-7A7D-4DBB-9DEA-86BB8B8F4BC8}"/>
          </ac:spMkLst>
        </pc:spChg>
        <pc:spChg chg="add del">
          <ac:chgData name="Aida Kvrgic" userId="e3dc2f5665ff78e5" providerId="LiveId" clId="{1D9C8226-5D15-4255-9BA3-9437166C644A}" dt="2024-03-10T13:28:57.050" v="1592" actId="26606"/>
          <ac:spMkLst>
            <pc:docMk/>
            <pc:sldMk cId="2257232726" sldId="262"/>
            <ac:spMk id="19" creationId="{743AA782-23D1-4521-8CAD-47662984AA08}"/>
          </ac:spMkLst>
        </pc:spChg>
        <pc:spChg chg="add del">
          <ac:chgData name="Aida Kvrgic" userId="e3dc2f5665ff78e5" providerId="LiveId" clId="{1D9C8226-5D15-4255-9BA3-9437166C644A}" dt="2024-03-10T13:28:57.050" v="1592" actId="26606"/>
          <ac:spMkLst>
            <pc:docMk/>
            <pc:sldMk cId="2257232726" sldId="262"/>
            <ac:spMk id="21" creationId="{71877DBC-BB60-40F0-AC93-2ACDBAAE60CE}"/>
          </ac:spMkLst>
        </pc:spChg>
        <pc:spChg chg="add">
          <ac:chgData name="Aida Kvrgic" userId="e3dc2f5665ff78e5" providerId="LiveId" clId="{1D9C8226-5D15-4255-9BA3-9437166C644A}" dt="2024-03-10T13:28:57.050" v="1592" actId="26606"/>
          <ac:spMkLst>
            <pc:docMk/>
            <pc:sldMk cId="2257232726" sldId="262"/>
            <ac:spMk id="26" creationId="{100EDD19-6802-4EC3-95CE-CFFAB042CFD6}"/>
          </ac:spMkLst>
        </pc:spChg>
        <pc:spChg chg="add">
          <ac:chgData name="Aida Kvrgic" userId="e3dc2f5665ff78e5" providerId="LiveId" clId="{1D9C8226-5D15-4255-9BA3-9437166C644A}" dt="2024-03-10T13:28:57.050" v="1592" actId="26606"/>
          <ac:spMkLst>
            <pc:docMk/>
            <pc:sldMk cId="2257232726" sldId="262"/>
            <ac:spMk id="28" creationId="{DB17E863-922E-4C26-BD64-E8FD41D28661}"/>
          </ac:spMkLst>
        </pc:spChg>
        <pc:picChg chg="add del mod">
          <ac:chgData name="Aida Kvrgic" userId="e3dc2f5665ff78e5" providerId="LiveId" clId="{1D9C8226-5D15-4255-9BA3-9437166C644A}" dt="2024-03-10T13:28:47.725" v="1589" actId="21"/>
          <ac:picMkLst>
            <pc:docMk/>
            <pc:sldMk cId="2257232726" sldId="262"/>
            <ac:picMk id="5" creationId="{A48A1053-7188-92D3-DA0D-A37A8E3A4B21}"/>
          </ac:picMkLst>
        </pc:picChg>
      </pc:sldChg>
      <pc:sldChg chg="addSp delSp modSp new mod setBg">
        <pc:chgData name="Aida Kvrgic" userId="e3dc2f5665ff78e5" providerId="LiveId" clId="{1D9C8226-5D15-4255-9BA3-9437166C644A}" dt="2024-03-10T19:07:58.973" v="2470" actId="20577"/>
        <pc:sldMkLst>
          <pc:docMk/>
          <pc:sldMk cId="2937767012" sldId="263"/>
        </pc:sldMkLst>
        <pc:spChg chg="mod">
          <ac:chgData name="Aida Kvrgic" userId="e3dc2f5665ff78e5" providerId="LiveId" clId="{1D9C8226-5D15-4255-9BA3-9437166C644A}" dt="2024-03-10T19:07:58.973" v="2470" actId="20577"/>
          <ac:spMkLst>
            <pc:docMk/>
            <pc:sldMk cId="2937767012" sldId="263"/>
            <ac:spMk id="2" creationId="{36A9E7DF-062A-7A55-3C97-60DFB91EFA1F}"/>
          </ac:spMkLst>
        </pc:spChg>
        <pc:spChg chg="del mod">
          <ac:chgData name="Aida Kvrgic" userId="e3dc2f5665ff78e5" providerId="LiveId" clId="{1D9C8226-5D15-4255-9BA3-9437166C644A}" dt="2024-03-10T13:19:02.230" v="1525" actId="26606"/>
          <ac:spMkLst>
            <pc:docMk/>
            <pc:sldMk cId="2937767012" sldId="263"/>
            <ac:spMk id="3" creationId="{2111D452-F76E-A633-0268-A7CF2FA1A938}"/>
          </ac:spMkLst>
        </pc:spChg>
        <pc:spChg chg="add">
          <ac:chgData name="Aida Kvrgic" userId="e3dc2f5665ff78e5" providerId="LiveId" clId="{1D9C8226-5D15-4255-9BA3-9437166C644A}" dt="2024-03-10T13:19:02.230" v="1525" actId="26606"/>
          <ac:spMkLst>
            <pc:docMk/>
            <pc:sldMk cId="2937767012" sldId="263"/>
            <ac:spMk id="10" creationId="{B50AB553-2A96-4A92-96F2-93548E096954}"/>
          </ac:spMkLst>
        </pc:spChg>
        <pc:graphicFrameChg chg="add mod">
          <ac:chgData name="Aida Kvrgic" userId="e3dc2f5665ff78e5" providerId="LiveId" clId="{1D9C8226-5D15-4255-9BA3-9437166C644A}" dt="2024-03-10T13:26:36.955" v="1578" actId="12100"/>
          <ac:graphicFrameMkLst>
            <pc:docMk/>
            <pc:sldMk cId="2937767012" sldId="263"/>
            <ac:graphicFrameMk id="5" creationId="{78601D82-145A-4052-AD11-9F01B829D6BB}"/>
          </ac:graphicFrameMkLst>
        </pc:graphicFrameChg>
        <pc:picChg chg="add mod">
          <ac:chgData name="Aida Kvrgic" userId="e3dc2f5665ff78e5" providerId="LiveId" clId="{1D9C8226-5D15-4255-9BA3-9437166C644A}" dt="2024-03-10T13:19:05.286" v="1526" actId="27614"/>
          <ac:picMkLst>
            <pc:docMk/>
            <pc:sldMk cId="2937767012" sldId="263"/>
            <ac:picMk id="6" creationId="{8908A73A-3BD9-76EB-0CC4-767E36D3070F}"/>
          </ac:picMkLst>
        </pc:picChg>
      </pc:sldChg>
      <pc:sldChg chg="addSp delSp modSp new mod setBg">
        <pc:chgData name="Aida Kvrgic" userId="e3dc2f5665ff78e5" providerId="LiveId" clId="{1D9C8226-5D15-4255-9BA3-9437166C644A}" dt="2024-03-10T20:09:38.009" v="3611" actId="20577"/>
        <pc:sldMkLst>
          <pc:docMk/>
          <pc:sldMk cId="2615343774" sldId="264"/>
        </pc:sldMkLst>
        <pc:spChg chg="del mod">
          <ac:chgData name="Aida Kvrgic" userId="e3dc2f5665ff78e5" providerId="LiveId" clId="{1D9C8226-5D15-4255-9BA3-9437166C644A}" dt="2024-03-10T13:20:42.752" v="1546" actId="478"/>
          <ac:spMkLst>
            <pc:docMk/>
            <pc:sldMk cId="2615343774" sldId="264"/>
            <ac:spMk id="2" creationId="{30275CF0-2D34-522C-EC7E-ED8C7A6FB454}"/>
          </ac:spMkLst>
        </pc:spChg>
        <pc:spChg chg="mod ord">
          <ac:chgData name="Aida Kvrgic" userId="e3dc2f5665ff78e5" providerId="LiveId" clId="{1D9C8226-5D15-4255-9BA3-9437166C644A}" dt="2024-03-10T20:09:38.009" v="3611" actId="20577"/>
          <ac:spMkLst>
            <pc:docMk/>
            <pc:sldMk cId="2615343774" sldId="264"/>
            <ac:spMk id="3" creationId="{B86432C3-9D63-F7A1-21FB-97AE3C8850E5}"/>
          </ac:spMkLst>
        </pc:spChg>
        <pc:spChg chg="add mod">
          <ac:chgData name="Aida Kvrgic" userId="e3dc2f5665ff78e5" providerId="LiveId" clId="{1D9C8226-5D15-4255-9BA3-9437166C644A}" dt="2024-03-10T13:20:14.047" v="1535"/>
          <ac:spMkLst>
            <pc:docMk/>
            <pc:sldMk cId="2615343774" sldId="264"/>
            <ac:spMk id="5" creationId="{C11F17C0-9C33-92CE-2F7B-33A1E92AD5B0}"/>
          </ac:spMkLst>
        </pc:spChg>
        <pc:spChg chg="add mod">
          <ac:chgData name="Aida Kvrgic" userId="e3dc2f5665ff78e5" providerId="LiveId" clId="{1D9C8226-5D15-4255-9BA3-9437166C644A}" dt="2024-03-10T13:20:33.023" v="1544" actId="403"/>
          <ac:spMkLst>
            <pc:docMk/>
            <pc:sldMk cId="2615343774" sldId="264"/>
            <ac:spMk id="6" creationId="{294A7C47-989D-445A-35B9-3AD5A236AA14}"/>
          </ac:spMkLst>
        </pc:spChg>
        <pc:spChg chg="add del mod">
          <ac:chgData name="Aida Kvrgic" userId="e3dc2f5665ff78e5" providerId="LiveId" clId="{1D9C8226-5D15-4255-9BA3-9437166C644A}" dt="2024-03-10T13:20:45.889" v="1547" actId="478"/>
          <ac:spMkLst>
            <pc:docMk/>
            <pc:sldMk cId="2615343774" sldId="264"/>
            <ac:spMk id="8" creationId="{1D854F40-5BE1-7D49-3694-E0CC72753ADC}"/>
          </ac:spMkLst>
        </pc:spChg>
        <pc:spChg chg="add mod">
          <ac:chgData name="Aida Kvrgic" userId="e3dc2f5665ff78e5" providerId="LiveId" clId="{1D9C8226-5D15-4255-9BA3-9437166C644A}" dt="2024-03-10T13:20:47.089" v="1548"/>
          <ac:spMkLst>
            <pc:docMk/>
            <pc:sldMk cId="2615343774" sldId="264"/>
            <ac:spMk id="10" creationId="{F60FD67A-6EE1-9C4C-CD1D-8EDE05DC7F5A}"/>
          </ac:spMkLst>
        </pc:spChg>
        <pc:spChg chg="add mod">
          <ac:chgData name="Aida Kvrgic" userId="e3dc2f5665ff78e5" providerId="LiveId" clId="{1D9C8226-5D15-4255-9BA3-9437166C644A}" dt="2024-03-10T13:53:43.714" v="1648" actId="1076"/>
          <ac:spMkLst>
            <pc:docMk/>
            <pc:sldMk cId="2615343774" sldId="264"/>
            <ac:spMk id="11" creationId="{30B4DB4C-B50A-6CCC-E443-3F0C84E63BA4}"/>
          </ac:spMkLst>
        </pc:spChg>
        <pc:spChg chg="mod">
          <ac:chgData name="Aida Kvrgic" userId="e3dc2f5665ff78e5" providerId="LiveId" clId="{1D9C8226-5D15-4255-9BA3-9437166C644A}" dt="2024-03-10T13:57:52.091" v="1731"/>
          <ac:spMkLst>
            <pc:docMk/>
            <pc:sldMk cId="2615343774" sldId="264"/>
            <ac:spMk id="13" creationId="{F60FD67A-6EE1-9C4C-CD1D-8EDE05DC7F5A}"/>
          </ac:spMkLst>
        </pc:spChg>
        <pc:spChg chg="mod">
          <ac:chgData name="Aida Kvrgic" userId="e3dc2f5665ff78e5" providerId="LiveId" clId="{1D9C8226-5D15-4255-9BA3-9437166C644A}" dt="2024-03-10T13:58:09.072" v="1739" actId="207"/>
          <ac:spMkLst>
            <pc:docMk/>
            <pc:sldMk cId="2615343774" sldId="264"/>
            <ac:spMk id="14" creationId="{30B4DB4C-B50A-6CCC-E443-3F0C84E63BA4}"/>
          </ac:spMkLst>
        </pc:spChg>
        <pc:spChg chg="mod">
          <ac:chgData name="Aida Kvrgic" userId="e3dc2f5665ff78e5" providerId="LiveId" clId="{1D9C8226-5D15-4255-9BA3-9437166C644A}" dt="2024-03-10T13:59:13.602" v="1758"/>
          <ac:spMkLst>
            <pc:docMk/>
            <pc:sldMk cId="2615343774" sldId="264"/>
            <ac:spMk id="16" creationId="{F60FD67A-6EE1-9C4C-CD1D-8EDE05DC7F5A}"/>
          </ac:spMkLst>
        </pc:spChg>
        <pc:spChg chg="mod">
          <ac:chgData name="Aida Kvrgic" userId="e3dc2f5665ff78e5" providerId="LiveId" clId="{1D9C8226-5D15-4255-9BA3-9437166C644A}" dt="2024-03-10T13:59:17.936" v="1759" actId="1076"/>
          <ac:spMkLst>
            <pc:docMk/>
            <pc:sldMk cId="2615343774" sldId="264"/>
            <ac:spMk id="17" creationId="{30B4DB4C-B50A-6CCC-E443-3F0C84E63BA4}"/>
          </ac:spMkLst>
        </pc:spChg>
        <pc:spChg chg="add mod">
          <ac:chgData name="Aida Kvrgic" userId="e3dc2f5665ff78e5" providerId="LiveId" clId="{1D9C8226-5D15-4255-9BA3-9437166C644A}" dt="2024-03-10T19:21:05.718" v="2510" actId="1076"/>
          <ac:spMkLst>
            <pc:docMk/>
            <pc:sldMk cId="2615343774" sldId="264"/>
            <ac:spMk id="18" creationId="{94D733DB-97F8-3520-1B24-FAD7273E2043}"/>
          </ac:spMkLst>
        </pc:spChg>
        <pc:spChg chg="add del">
          <ac:chgData name="Aida Kvrgic" userId="e3dc2f5665ff78e5" providerId="LiveId" clId="{1D9C8226-5D15-4255-9BA3-9437166C644A}" dt="2024-03-10T13:54:18.966" v="1658" actId="26606"/>
          <ac:spMkLst>
            <pc:docMk/>
            <pc:sldMk cId="2615343774" sldId="264"/>
            <ac:spMk id="1028" creationId="{B23FE733-F95B-4DF6-AFC5-BEEB3577C494}"/>
          </ac:spMkLst>
        </pc:spChg>
        <pc:spChg chg="add del">
          <ac:chgData name="Aida Kvrgic" userId="e3dc2f5665ff78e5" providerId="LiveId" clId="{1D9C8226-5D15-4255-9BA3-9437166C644A}" dt="2024-03-10T13:53:44.257" v="1649" actId="26606"/>
          <ac:spMkLst>
            <pc:docMk/>
            <pc:sldMk cId="2615343774" sldId="264"/>
            <ac:spMk id="1031" creationId="{2CB962CF-61A3-4EF9-94F6-7C59B0329524}"/>
          </ac:spMkLst>
        </pc:spChg>
        <pc:spChg chg="add del">
          <ac:chgData name="Aida Kvrgic" userId="e3dc2f5665ff78e5" providerId="LiveId" clId="{1D9C8226-5D15-4255-9BA3-9437166C644A}" dt="2024-03-10T13:54:18.966" v="1658" actId="26606"/>
          <ac:spMkLst>
            <pc:docMk/>
            <pc:sldMk cId="2615343774" sldId="264"/>
            <ac:spMk id="1033" creationId="{9080D120-BD54-46E1-BA37-82F5E8089E90}"/>
          </ac:spMkLst>
        </pc:spChg>
        <pc:spChg chg="add del">
          <ac:chgData name="Aida Kvrgic" userId="e3dc2f5665ff78e5" providerId="LiveId" clId="{1D9C8226-5D15-4255-9BA3-9437166C644A}" dt="2024-03-10T13:54:18.966" v="1658" actId="26606"/>
          <ac:spMkLst>
            <pc:docMk/>
            <pc:sldMk cId="2615343774" sldId="264"/>
            <ac:spMk id="1035" creationId="{81D83946-74FA-498A-AC80-9926F041B5C5}"/>
          </ac:spMkLst>
        </pc:spChg>
        <pc:spChg chg="add del">
          <ac:chgData name="Aida Kvrgic" userId="e3dc2f5665ff78e5" providerId="LiveId" clId="{1D9C8226-5D15-4255-9BA3-9437166C644A}" dt="2024-03-10T13:54:18.966" v="1658" actId="26606"/>
          <ac:spMkLst>
            <pc:docMk/>
            <pc:sldMk cId="2615343774" sldId="264"/>
            <ac:spMk id="1037" creationId="{5060D983-8B52-443A-8183-2A1DE05618B5}"/>
          </ac:spMkLst>
        </pc:spChg>
        <pc:spChg chg="add del">
          <ac:chgData name="Aida Kvrgic" userId="e3dc2f5665ff78e5" providerId="LiveId" clId="{1D9C8226-5D15-4255-9BA3-9437166C644A}" dt="2024-03-10T13:56:42.389" v="1714" actId="26606"/>
          <ac:spMkLst>
            <pc:docMk/>
            <pc:sldMk cId="2615343774" sldId="264"/>
            <ac:spMk id="1042" creationId="{352BEC0E-22F8-46D0-9632-375DB541B06C}"/>
          </ac:spMkLst>
        </pc:spChg>
        <pc:spChg chg="add del">
          <ac:chgData name="Aida Kvrgic" userId="e3dc2f5665ff78e5" providerId="LiveId" clId="{1D9C8226-5D15-4255-9BA3-9437166C644A}" dt="2024-03-10T13:56:42.389" v="1714" actId="26606"/>
          <ac:spMkLst>
            <pc:docMk/>
            <pc:sldMk cId="2615343774" sldId="264"/>
            <ac:spMk id="1044" creationId="{3FCFB1DE-0B7E-48CC-BA90-B2AB0889F9D6}"/>
          </ac:spMkLst>
        </pc:spChg>
        <pc:spChg chg="add del">
          <ac:chgData name="Aida Kvrgic" userId="e3dc2f5665ff78e5" providerId="LiveId" clId="{1D9C8226-5D15-4255-9BA3-9437166C644A}" dt="2024-03-10T13:57:46.692" v="1730" actId="26606"/>
          <ac:spMkLst>
            <pc:docMk/>
            <pc:sldMk cId="2615343774" sldId="264"/>
            <ac:spMk id="1049" creationId="{3C2FC81D-C43B-D6D3-660A-B463918C2AB1}"/>
          </ac:spMkLst>
        </pc:spChg>
        <pc:spChg chg="add del">
          <ac:chgData name="Aida Kvrgic" userId="e3dc2f5665ff78e5" providerId="LiveId" clId="{1D9C8226-5D15-4255-9BA3-9437166C644A}" dt="2024-03-10T13:57:45.283" v="1727" actId="26606"/>
          <ac:spMkLst>
            <pc:docMk/>
            <pc:sldMk cId="2615343774" sldId="264"/>
            <ac:spMk id="1058" creationId="{2C61293E-6EBE-43EF-A52C-9BEBFD7679D4}"/>
          </ac:spMkLst>
        </pc:spChg>
        <pc:spChg chg="add del">
          <ac:chgData name="Aida Kvrgic" userId="e3dc2f5665ff78e5" providerId="LiveId" clId="{1D9C8226-5D15-4255-9BA3-9437166C644A}" dt="2024-03-10T13:57:45.283" v="1727" actId="26606"/>
          <ac:spMkLst>
            <pc:docMk/>
            <pc:sldMk cId="2615343774" sldId="264"/>
            <ac:spMk id="1060" creationId="{21540236-BFD5-4A9D-8840-4703E7F76825}"/>
          </ac:spMkLst>
        </pc:spChg>
        <pc:spChg chg="add del">
          <ac:chgData name="Aida Kvrgic" userId="e3dc2f5665ff78e5" providerId="LiveId" clId="{1D9C8226-5D15-4255-9BA3-9437166C644A}" dt="2024-03-10T13:57:46.664" v="1729" actId="26606"/>
          <ac:spMkLst>
            <pc:docMk/>
            <pc:sldMk cId="2615343774" sldId="264"/>
            <ac:spMk id="1062" creationId="{0007FE00-9498-4706-B255-6437B0252C02}"/>
          </ac:spMkLst>
        </pc:spChg>
        <pc:spChg chg="add del">
          <ac:chgData name="Aida Kvrgic" userId="e3dc2f5665ff78e5" providerId="LiveId" clId="{1D9C8226-5D15-4255-9BA3-9437166C644A}" dt="2024-03-10T13:57:46.664" v="1729" actId="26606"/>
          <ac:spMkLst>
            <pc:docMk/>
            <pc:sldMk cId="2615343774" sldId="264"/>
            <ac:spMk id="1063" creationId="{2EB492CD-616E-47F8-933B-5E2D952A0593}"/>
          </ac:spMkLst>
        </pc:spChg>
        <pc:spChg chg="add del">
          <ac:chgData name="Aida Kvrgic" userId="e3dc2f5665ff78e5" providerId="LiveId" clId="{1D9C8226-5D15-4255-9BA3-9437166C644A}" dt="2024-03-10T13:57:46.664" v="1729" actId="26606"/>
          <ac:spMkLst>
            <pc:docMk/>
            <pc:sldMk cId="2615343774" sldId="264"/>
            <ac:spMk id="1064" creationId="{59383CF9-23B5-4335-9B21-1791C4CF1C75}"/>
          </ac:spMkLst>
        </pc:spChg>
        <pc:spChg chg="add del">
          <ac:chgData name="Aida Kvrgic" userId="e3dc2f5665ff78e5" providerId="LiveId" clId="{1D9C8226-5D15-4255-9BA3-9437166C644A}" dt="2024-03-10T13:58:59.978" v="1752" actId="26606"/>
          <ac:spMkLst>
            <pc:docMk/>
            <pc:sldMk cId="2615343774" sldId="264"/>
            <ac:spMk id="1074" creationId="{D4974D33-8DC5-464E-8C6D-BE58F0669C17}"/>
          </ac:spMkLst>
        </pc:spChg>
        <pc:spChg chg="add del">
          <ac:chgData name="Aida Kvrgic" userId="e3dc2f5665ff78e5" providerId="LiveId" clId="{1D9C8226-5D15-4255-9BA3-9437166C644A}" dt="2024-03-10T13:58:46.062" v="1746" actId="26606"/>
          <ac:spMkLst>
            <pc:docMk/>
            <pc:sldMk cId="2615343774" sldId="264"/>
            <ac:spMk id="1076" creationId="{743AA782-23D1-4521-8CAD-47662984AA08}"/>
          </ac:spMkLst>
        </pc:spChg>
        <pc:spChg chg="add del">
          <ac:chgData name="Aida Kvrgic" userId="e3dc2f5665ff78e5" providerId="LiveId" clId="{1D9C8226-5D15-4255-9BA3-9437166C644A}" dt="2024-03-10T13:58:46.062" v="1746" actId="26606"/>
          <ac:spMkLst>
            <pc:docMk/>
            <pc:sldMk cId="2615343774" sldId="264"/>
            <ac:spMk id="1077" creationId="{71877DBC-BB60-40F0-AC93-2ACDBAAE60CE}"/>
          </ac:spMkLst>
        </pc:spChg>
        <pc:spChg chg="add del">
          <ac:chgData name="Aida Kvrgic" userId="e3dc2f5665ff78e5" providerId="LiveId" clId="{1D9C8226-5D15-4255-9BA3-9437166C644A}" dt="2024-03-10T13:58:59.978" v="1752" actId="26606"/>
          <ac:spMkLst>
            <pc:docMk/>
            <pc:sldMk cId="2615343774" sldId="264"/>
            <ac:spMk id="1085" creationId="{F13C74B1-5B17-4795-BED0-7140497B445A}"/>
          </ac:spMkLst>
        </pc:spChg>
        <pc:grpChg chg="add del mod">
          <ac:chgData name="Aida Kvrgic" userId="e3dc2f5665ff78e5" providerId="LiveId" clId="{1D9C8226-5D15-4255-9BA3-9437166C644A}" dt="2024-03-10T13:20:38.588" v="1545" actId="478"/>
          <ac:grpSpMkLst>
            <pc:docMk/>
            <pc:sldMk cId="2615343774" sldId="264"/>
            <ac:grpSpMk id="4" creationId="{0F34C9A4-969B-A283-87B6-4003A2B08485}"/>
          </ac:grpSpMkLst>
        </pc:grpChg>
        <pc:grpChg chg="add del mod">
          <ac:chgData name="Aida Kvrgic" userId="e3dc2f5665ff78e5" providerId="LiveId" clId="{1D9C8226-5D15-4255-9BA3-9437166C644A}" dt="2024-03-10T13:57:37.551" v="1725" actId="21"/>
          <ac:grpSpMkLst>
            <pc:docMk/>
            <pc:sldMk cId="2615343774" sldId="264"/>
            <ac:grpSpMk id="9" creationId="{CF315D84-4DE1-0274-8E39-6A547EAB5291}"/>
          </ac:grpSpMkLst>
        </pc:grpChg>
        <pc:grpChg chg="add del mod">
          <ac:chgData name="Aida Kvrgic" userId="e3dc2f5665ff78e5" providerId="LiveId" clId="{1D9C8226-5D15-4255-9BA3-9437166C644A}" dt="2024-03-10T13:58:30.524" v="1742" actId="21"/>
          <ac:grpSpMkLst>
            <pc:docMk/>
            <pc:sldMk cId="2615343774" sldId="264"/>
            <ac:grpSpMk id="12" creationId="{CF315D84-4DE1-0274-8E39-6A547EAB5291}"/>
          </ac:grpSpMkLst>
        </pc:grpChg>
        <pc:grpChg chg="add mod">
          <ac:chgData name="Aida Kvrgic" userId="e3dc2f5665ff78e5" providerId="LiveId" clId="{1D9C8226-5D15-4255-9BA3-9437166C644A}" dt="2024-03-10T13:59:31.143" v="1762" actId="1076"/>
          <ac:grpSpMkLst>
            <pc:docMk/>
            <pc:sldMk cId="2615343774" sldId="264"/>
            <ac:grpSpMk id="15" creationId="{CF315D84-4DE1-0274-8E39-6A547EAB5291}"/>
          </ac:grpSpMkLst>
        </pc:grpChg>
        <pc:grpChg chg="add del">
          <ac:chgData name="Aida Kvrgic" userId="e3dc2f5665ff78e5" providerId="LiveId" clId="{1D9C8226-5D15-4255-9BA3-9437166C644A}" dt="2024-03-10T13:57:46.692" v="1730" actId="26606"/>
          <ac:grpSpMkLst>
            <pc:docMk/>
            <pc:sldMk cId="2615343774" sldId="264"/>
            <ac:grpSpMk id="1051" creationId="{BDDB3F1B-9976-8542-B149-C66F2061F229}"/>
          </ac:grpSpMkLst>
        </pc:grpChg>
        <pc:grpChg chg="add del">
          <ac:chgData name="Aida Kvrgic" userId="e3dc2f5665ff78e5" providerId="LiveId" clId="{1D9C8226-5D15-4255-9BA3-9437166C644A}" dt="2024-03-10T13:59:03.480" v="1755" actId="26606"/>
          <ac:grpSpMkLst>
            <pc:docMk/>
            <pc:sldMk cId="2615343774" sldId="264"/>
            <ac:grpSpMk id="1066" creationId="{31C49F18-8757-4E87-5C2E-9D6D7B82BA3B}"/>
          </ac:grpSpMkLst>
        </pc:grpChg>
        <pc:grpChg chg="add del">
          <ac:chgData name="Aida Kvrgic" userId="e3dc2f5665ff78e5" providerId="LiveId" clId="{1D9C8226-5D15-4255-9BA3-9437166C644A}" dt="2024-03-10T13:58:42.921" v="1744" actId="26606"/>
          <ac:grpSpMkLst>
            <pc:docMk/>
            <pc:sldMk cId="2615343774" sldId="264"/>
            <ac:grpSpMk id="1072" creationId="{1FD67D68-9B83-C338-8342-3348D8F22347}"/>
          </ac:grpSpMkLst>
        </pc:grpChg>
        <pc:grpChg chg="add del">
          <ac:chgData name="Aida Kvrgic" userId="e3dc2f5665ff78e5" providerId="LiveId" clId="{1D9C8226-5D15-4255-9BA3-9437166C644A}" dt="2024-03-10T13:58:50.172" v="1748" actId="26606"/>
          <ac:grpSpMkLst>
            <pc:docMk/>
            <pc:sldMk cId="2615343774" sldId="264"/>
            <ac:grpSpMk id="1079" creationId="{1FD67D68-9B83-C338-8342-3348D8F22347}"/>
          </ac:grpSpMkLst>
        </pc:grpChg>
        <pc:grpChg chg="add del">
          <ac:chgData name="Aida Kvrgic" userId="e3dc2f5665ff78e5" providerId="LiveId" clId="{1D9C8226-5D15-4255-9BA3-9437166C644A}" dt="2024-03-10T13:58:53.019" v="1750" actId="26606"/>
          <ac:grpSpMkLst>
            <pc:docMk/>
            <pc:sldMk cId="2615343774" sldId="264"/>
            <ac:grpSpMk id="1081" creationId="{442598CC-934A-7BCD-C691-B2FE74CEDE6E}"/>
          </ac:grpSpMkLst>
        </pc:grpChg>
        <pc:grpChg chg="add del">
          <ac:chgData name="Aida Kvrgic" userId="e3dc2f5665ff78e5" providerId="LiveId" clId="{1D9C8226-5D15-4255-9BA3-9437166C644A}" dt="2024-03-10T13:59:03.469" v="1754" actId="26606"/>
          <ac:grpSpMkLst>
            <pc:docMk/>
            <pc:sldMk cId="2615343774" sldId="264"/>
            <ac:grpSpMk id="1087" creationId="{31C49F18-8757-4E87-5C2E-9D6D7B82BA3B}"/>
          </ac:grpSpMkLst>
        </pc:grpChg>
        <pc:grpChg chg="add">
          <ac:chgData name="Aida Kvrgic" userId="e3dc2f5665ff78e5" providerId="LiveId" clId="{1D9C8226-5D15-4255-9BA3-9437166C644A}" dt="2024-03-10T13:59:03.480" v="1755" actId="26606"/>
          <ac:grpSpMkLst>
            <pc:docMk/>
            <pc:sldMk cId="2615343774" sldId="264"/>
            <ac:grpSpMk id="1090" creationId="{1FD67D68-9B83-C338-8342-3348D8F22347}"/>
          </ac:grpSpMkLst>
        </pc:grpChg>
        <pc:picChg chg="add mod ord">
          <ac:chgData name="Aida Kvrgic" userId="e3dc2f5665ff78e5" providerId="LiveId" clId="{1D9C8226-5D15-4255-9BA3-9437166C644A}" dt="2024-03-10T13:59:33.809" v="1763" actId="1076"/>
          <ac:picMkLst>
            <pc:docMk/>
            <pc:sldMk cId="2615343774" sldId="264"/>
            <ac:picMk id="1026" creationId="{EC426199-24BA-E86A-BBFF-C125899B4D2B}"/>
          </ac:picMkLst>
        </pc:picChg>
      </pc:sldChg>
      <pc:sldChg chg="addSp delSp modSp new mod">
        <pc:chgData name="Aida Kvrgic" userId="e3dc2f5665ff78e5" providerId="LiveId" clId="{1D9C8226-5D15-4255-9BA3-9437166C644A}" dt="2024-03-11T16:08:28.182" v="3943" actId="27636"/>
        <pc:sldMkLst>
          <pc:docMk/>
          <pc:sldMk cId="3599581659" sldId="265"/>
        </pc:sldMkLst>
        <pc:spChg chg="del mod">
          <ac:chgData name="Aida Kvrgic" userId="e3dc2f5665ff78e5" providerId="LiveId" clId="{1D9C8226-5D15-4255-9BA3-9437166C644A}" dt="2024-03-10T13:21:25.437" v="1556" actId="478"/>
          <ac:spMkLst>
            <pc:docMk/>
            <pc:sldMk cId="3599581659" sldId="265"/>
            <ac:spMk id="2" creationId="{D316939D-98A1-80DC-2D2D-CED9FB722B9C}"/>
          </ac:spMkLst>
        </pc:spChg>
        <pc:spChg chg="add del mod">
          <ac:chgData name="Aida Kvrgic" userId="e3dc2f5665ff78e5" providerId="LiveId" clId="{1D9C8226-5D15-4255-9BA3-9437166C644A}" dt="2024-03-11T16:08:28.182" v="3943" actId="27636"/>
          <ac:spMkLst>
            <pc:docMk/>
            <pc:sldMk cId="3599581659" sldId="265"/>
            <ac:spMk id="3" creationId="{71635806-AAAC-604A-B0FA-000C0CE6A27A}"/>
          </ac:spMkLst>
        </pc:spChg>
        <pc:spChg chg="add del mod">
          <ac:chgData name="Aida Kvrgic" userId="e3dc2f5665ff78e5" providerId="LiveId" clId="{1D9C8226-5D15-4255-9BA3-9437166C644A}" dt="2024-03-10T13:21:28.707" v="1557" actId="478"/>
          <ac:spMkLst>
            <pc:docMk/>
            <pc:sldMk cId="3599581659" sldId="265"/>
            <ac:spMk id="13" creationId="{600511E2-4C88-13D5-6947-057D18B2E7B6}"/>
          </ac:spMkLst>
        </pc:spChg>
        <pc:spChg chg="add mod">
          <ac:chgData name="Aida Kvrgic" userId="e3dc2f5665ff78e5" providerId="LiveId" clId="{1D9C8226-5D15-4255-9BA3-9437166C644A}" dt="2024-03-10T13:21:30.061" v="1558"/>
          <ac:spMkLst>
            <pc:docMk/>
            <pc:sldMk cId="3599581659" sldId="265"/>
            <ac:spMk id="15" creationId="{8AA243B7-6D55-EBBB-76D3-62EBE40A4CB5}"/>
          </ac:spMkLst>
        </pc:spChg>
        <pc:spChg chg="add mod">
          <ac:chgData name="Aida Kvrgic" userId="e3dc2f5665ff78e5" providerId="LiveId" clId="{1D9C8226-5D15-4255-9BA3-9437166C644A}" dt="2024-03-10T13:21:41.451" v="1565" actId="403"/>
          <ac:spMkLst>
            <pc:docMk/>
            <pc:sldMk cId="3599581659" sldId="265"/>
            <ac:spMk id="16" creationId="{6C705C92-2A67-EEFC-422D-8C08B61B746E}"/>
          </ac:spMkLst>
        </pc:spChg>
        <pc:spChg chg="add mod">
          <ac:chgData name="Aida Kvrgic" userId="e3dc2f5665ff78e5" providerId="LiveId" clId="{1D9C8226-5D15-4255-9BA3-9437166C644A}" dt="2024-03-10T13:26:53.592" v="1580"/>
          <ac:spMkLst>
            <pc:docMk/>
            <pc:sldMk cId="3599581659" sldId="265"/>
            <ac:spMk id="18" creationId="{0E75B587-996E-6478-4F88-7C5427334A43}"/>
          </ac:spMkLst>
        </pc:spChg>
        <pc:spChg chg="add mod">
          <ac:chgData name="Aida Kvrgic" userId="e3dc2f5665ff78e5" providerId="LiveId" clId="{1D9C8226-5D15-4255-9BA3-9437166C644A}" dt="2024-03-10T13:27:03.265" v="1587" actId="403"/>
          <ac:spMkLst>
            <pc:docMk/>
            <pc:sldMk cId="3599581659" sldId="265"/>
            <ac:spMk id="19" creationId="{E4D6B4BB-C353-F338-35E7-F444EA9074A7}"/>
          </ac:spMkLst>
        </pc:spChg>
        <pc:grpChg chg="add del mod">
          <ac:chgData name="Aida Kvrgic" userId="e3dc2f5665ff78e5" providerId="LiveId" clId="{1D9C8226-5D15-4255-9BA3-9437166C644A}" dt="2024-03-10T13:26:52.563" v="1579" actId="478"/>
          <ac:grpSpMkLst>
            <pc:docMk/>
            <pc:sldMk cId="3599581659" sldId="265"/>
            <ac:grpSpMk id="14" creationId="{F94F9EB6-6914-1AAE-9DF0-1FD4EF76A451}"/>
          </ac:grpSpMkLst>
        </pc:grpChg>
        <pc:grpChg chg="add mod">
          <ac:chgData name="Aida Kvrgic" userId="e3dc2f5665ff78e5" providerId="LiveId" clId="{1D9C8226-5D15-4255-9BA3-9437166C644A}" dt="2024-03-10T13:26:59.855" v="1582" actId="14100"/>
          <ac:grpSpMkLst>
            <pc:docMk/>
            <pc:sldMk cId="3599581659" sldId="265"/>
            <ac:grpSpMk id="17" creationId="{2FA3453F-4886-B677-FBD2-AD860EEDC24D}"/>
          </ac:grpSpMkLst>
        </pc:grpChg>
        <pc:graphicFrameChg chg="add del mod">
          <ac:chgData name="Aida Kvrgic" userId="e3dc2f5665ff78e5" providerId="LiveId" clId="{1D9C8226-5D15-4255-9BA3-9437166C644A}" dt="2024-03-10T14:04:43.165" v="1833" actId="26606"/>
          <ac:graphicFrameMkLst>
            <pc:docMk/>
            <pc:sldMk cId="3599581659" sldId="265"/>
            <ac:graphicFrameMk id="2052" creationId="{8BD38EED-FB79-CCC8-EDF4-F086A2E25920}"/>
          </ac:graphicFrameMkLst>
        </pc:graphicFrameChg>
        <pc:picChg chg="add mod">
          <ac:chgData name="Aida Kvrgic" userId="e3dc2f5665ff78e5" providerId="LiveId" clId="{1D9C8226-5D15-4255-9BA3-9437166C644A}" dt="2024-03-10T14:05:00.985" v="1838" actId="1076"/>
          <ac:picMkLst>
            <pc:docMk/>
            <pc:sldMk cId="3599581659" sldId="265"/>
            <ac:picMk id="2050" creationId="{4009C5ED-9C17-8C69-24F4-411DBBE4F3DB}"/>
          </ac:picMkLst>
        </pc:picChg>
        <pc:inkChg chg="add">
          <ac:chgData name="Aida Kvrgic" userId="e3dc2f5665ff78e5" providerId="LiveId" clId="{1D9C8226-5D15-4255-9BA3-9437166C644A}" dt="2024-03-11T09:28:20.401" v="3885" actId="9405"/>
          <ac:inkMkLst>
            <pc:docMk/>
            <pc:sldMk cId="3599581659" sldId="265"/>
            <ac:inkMk id="2" creationId="{0B582FC2-1408-121B-EC1C-1E87988D4618}"/>
          </ac:inkMkLst>
        </pc:inkChg>
        <pc:inkChg chg="add mod">
          <ac:chgData name="Aida Kvrgic" userId="e3dc2f5665ff78e5" providerId="LiveId" clId="{1D9C8226-5D15-4255-9BA3-9437166C644A}" dt="2024-03-10T14:04:43.165" v="1833" actId="26606"/>
          <ac:inkMkLst>
            <pc:docMk/>
            <pc:sldMk cId="3599581659" sldId="265"/>
            <ac:inkMk id="4" creationId="{0D691A2F-2111-774D-1F09-304A206E8FC9}"/>
          </ac:inkMkLst>
        </pc:inkChg>
        <pc:inkChg chg="add mod">
          <ac:chgData name="Aida Kvrgic" userId="e3dc2f5665ff78e5" providerId="LiveId" clId="{1D9C8226-5D15-4255-9BA3-9437166C644A}" dt="2024-03-10T14:04:43.165" v="1833" actId="26606"/>
          <ac:inkMkLst>
            <pc:docMk/>
            <pc:sldMk cId="3599581659" sldId="265"/>
            <ac:inkMk id="5" creationId="{A034DE9D-34B5-5D95-8740-925E3808B603}"/>
          </ac:inkMkLst>
        </pc:inkChg>
        <pc:inkChg chg="add mod">
          <ac:chgData name="Aida Kvrgic" userId="e3dc2f5665ff78e5" providerId="LiveId" clId="{1D9C8226-5D15-4255-9BA3-9437166C644A}" dt="2024-03-10T14:04:43.165" v="1833" actId="26606"/>
          <ac:inkMkLst>
            <pc:docMk/>
            <pc:sldMk cId="3599581659" sldId="265"/>
            <ac:inkMk id="6" creationId="{5EEFE1A1-C796-973A-0B28-EE93E73684BD}"/>
          </ac:inkMkLst>
        </pc:inkChg>
        <pc:inkChg chg="add mod">
          <ac:chgData name="Aida Kvrgic" userId="e3dc2f5665ff78e5" providerId="LiveId" clId="{1D9C8226-5D15-4255-9BA3-9437166C644A}" dt="2024-03-10T14:04:43.165" v="1833" actId="26606"/>
          <ac:inkMkLst>
            <pc:docMk/>
            <pc:sldMk cId="3599581659" sldId="265"/>
            <ac:inkMk id="7" creationId="{118CEF66-987C-D65C-1EDA-DFD2EF64C40F}"/>
          </ac:inkMkLst>
        </pc:inkChg>
        <pc:inkChg chg="add del">
          <ac:chgData name="Aida Kvrgic" userId="e3dc2f5665ff78e5" providerId="LiveId" clId="{1D9C8226-5D15-4255-9BA3-9437166C644A}" dt="2024-03-10T12:48:32.347" v="563" actId="9405"/>
          <ac:inkMkLst>
            <pc:docMk/>
            <pc:sldMk cId="3599581659" sldId="265"/>
            <ac:inkMk id="8" creationId="{235B0F70-AA97-A3AF-45C6-9783C0E66050}"/>
          </ac:inkMkLst>
        </pc:inkChg>
        <pc:inkChg chg="add del">
          <ac:chgData name="Aida Kvrgic" userId="e3dc2f5665ff78e5" providerId="LiveId" clId="{1D9C8226-5D15-4255-9BA3-9437166C644A}" dt="2024-03-10T12:48:31.805" v="562" actId="9405"/>
          <ac:inkMkLst>
            <pc:docMk/>
            <pc:sldMk cId="3599581659" sldId="265"/>
            <ac:inkMk id="9" creationId="{72E46DC3-16BB-4E20-0729-3C4ABA46FAFE}"/>
          </ac:inkMkLst>
        </pc:inkChg>
        <pc:inkChg chg="add del">
          <ac:chgData name="Aida Kvrgic" userId="e3dc2f5665ff78e5" providerId="LiveId" clId="{1D9C8226-5D15-4255-9BA3-9437166C644A}" dt="2024-03-10T12:48:31.595" v="561" actId="9405"/>
          <ac:inkMkLst>
            <pc:docMk/>
            <pc:sldMk cId="3599581659" sldId="265"/>
            <ac:inkMk id="10" creationId="{F092A734-470E-E9A8-A1BE-61CE6C68CF22}"/>
          </ac:inkMkLst>
        </pc:inkChg>
        <pc:inkChg chg="add del">
          <ac:chgData name="Aida Kvrgic" userId="e3dc2f5665ff78e5" providerId="LiveId" clId="{1D9C8226-5D15-4255-9BA3-9437166C644A}" dt="2024-03-10T12:48:31.410" v="560" actId="9405"/>
          <ac:inkMkLst>
            <pc:docMk/>
            <pc:sldMk cId="3599581659" sldId="265"/>
            <ac:inkMk id="11" creationId="{63021990-012D-7872-DAA2-BE8C7FE2C057}"/>
          </ac:inkMkLst>
        </pc:inkChg>
      </pc:sldChg>
      <pc:sldChg chg="addSp modSp new mod">
        <pc:chgData name="Aida Kvrgic" userId="e3dc2f5665ff78e5" providerId="LiveId" clId="{1D9C8226-5D15-4255-9BA3-9437166C644A}" dt="2024-03-11T07:54:47.864" v="3764" actId="20577"/>
        <pc:sldMkLst>
          <pc:docMk/>
          <pc:sldMk cId="958813394" sldId="266"/>
        </pc:sldMkLst>
        <pc:spChg chg="mod">
          <ac:chgData name="Aida Kvrgic" userId="e3dc2f5665ff78e5" providerId="LiveId" clId="{1D9C8226-5D15-4255-9BA3-9437166C644A}" dt="2024-03-10T12:46:06.918" v="541" actId="20577"/>
          <ac:spMkLst>
            <pc:docMk/>
            <pc:sldMk cId="958813394" sldId="266"/>
            <ac:spMk id="2" creationId="{7628F49E-B03E-1ED1-B9CA-AB3FAE573044}"/>
          </ac:spMkLst>
        </pc:spChg>
        <pc:spChg chg="mod">
          <ac:chgData name="Aida Kvrgic" userId="e3dc2f5665ff78e5" providerId="LiveId" clId="{1D9C8226-5D15-4255-9BA3-9437166C644A}" dt="2024-03-11T07:54:47.864" v="3764" actId="20577"/>
          <ac:spMkLst>
            <pc:docMk/>
            <pc:sldMk cId="958813394" sldId="266"/>
            <ac:spMk id="3" creationId="{0858D78B-D3B5-EE62-5BE1-D6D7A40903F7}"/>
          </ac:spMkLst>
        </pc:spChg>
        <pc:spChg chg="add mod">
          <ac:chgData name="Aida Kvrgic" userId="e3dc2f5665ff78e5" providerId="LiveId" clId="{1D9C8226-5D15-4255-9BA3-9437166C644A}" dt="2024-03-10T19:47:40.254" v="3578" actId="767"/>
          <ac:spMkLst>
            <pc:docMk/>
            <pc:sldMk cId="958813394" sldId="266"/>
            <ac:spMk id="4" creationId="{877211E1-D80A-D86A-0A6C-CD8BB94487E7}"/>
          </ac:spMkLst>
        </pc:spChg>
      </pc:sldChg>
      <pc:sldChg chg="new del">
        <pc:chgData name="Aida Kvrgic" userId="e3dc2f5665ff78e5" providerId="LiveId" clId="{1D9C8226-5D15-4255-9BA3-9437166C644A}" dt="2024-03-10T13:08:56.118" v="1384" actId="2696"/>
        <pc:sldMkLst>
          <pc:docMk/>
          <pc:sldMk cId="1338508146" sldId="26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D42B0D-61BC-4D2B-B2C4-3BB310BDBDC9}" type="doc">
      <dgm:prSet loTypeId="urn:microsoft.com/office/officeart/2005/8/layout/vList5" loCatId="list" qsTypeId="urn:microsoft.com/office/officeart/2005/8/quickstyle/simple4" qsCatId="simple" csTypeId="urn:microsoft.com/office/officeart/2005/8/colors/accent2_2" csCatId="accent2"/>
      <dgm:spPr/>
      <dgm:t>
        <a:bodyPr/>
        <a:lstStyle/>
        <a:p>
          <a:endParaRPr lang="en-US"/>
        </a:p>
      </dgm:t>
    </dgm:pt>
    <dgm:pt modelId="{ECE17ABD-68FF-4A2A-9D3A-37154D4BC91B}">
      <dgm:prSet/>
      <dgm:spPr/>
      <dgm:t>
        <a:bodyPr/>
        <a:lstStyle/>
        <a:p>
          <a:r>
            <a:rPr lang="nb-NO" dirty="0"/>
            <a:t>Tydelig ledelse av klasser og undervisning</a:t>
          </a:r>
          <a:endParaRPr lang="en-US" dirty="0"/>
        </a:p>
      </dgm:t>
    </dgm:pt>
    <dgm:pt modelId="{31E76BD6-CA1D-4FDA-B16C-8F99A3C7522B}" type="parTrans" cxnId="{95D6BBC9-B768-4D29-9F8B-446E97BA5EBC}">
      <dgm:prSet/>
      <dgm:spPr/>
      <dgm:t>
        <a:bodyPr/>
        <a:lstStyle/>
        <a:p>
          <a:endParaRPr lang="en-US"/>
        </a:p>
      </dgm:t>
    </dgm:pt>
    <dgm:pt modelId="{39B09BBD-866C-48F8-A9BE-FDC3A5DCB980}" type="sibTrans" cxnId="{95D6BBC9-B768-4D29-9F8B-446E97BA5EBC}">
      <dgm:prSet/>
      <dgm:spPr/>
      <dgm:t>
        <a:bodyPr/>
        <a:lstStyle/>
        <a:p>
          <a:endParaRPr lang="en-US"/>
        </a:p>
      </dgm:t>
    </dgm:pt>
    <dgm:pt modelId="{7A87FF7D-5A56-492C-A9F0-E823C1777BC0}">
      <dgm:prSet/>
      <dgm:spPr/>
      <dgm:t>
        <a:bodyPr/>
        <a:lstStyle/>
        <a:p>
          <a:r>
            <a:rPr lang="nb-NO"/>
            <a:t>Språklig og faglig klarhet og struktur</a:t>
          </a:r>
          <a:endParaRPr lang="en-US"/>
        </a:p>
      </dgm:t>
    </dgm:pt>
    <dgm:pt modelId="{2CB279B8-4209-4FBE-92E0-57DBCE3D1775}" type="parTrans" cxnId="{023BDCA9-CBD3-42B7-9EE2-98F09F14E250}">
      <dgm:prSet/>
      <dgm:spPr/>
      <dgm:t>
        <a:bodyPr/>
        <a:lstStyle/>
        <a:p>
          <a:endParaRPr lang="en-US"/>
        </a:p>
      </dgm:t>
    </dgm:pt>
    <dgm:pt modelId="{D4DD6F4E-4EA2-4F7C-A0FD-F0C5B91D89CB}" type="sibTrans" cxnId="{023BDCA9-CBD3-42B7-9EE2-98F09F14E250}">
      <dgm:prSet/>
      <dgm:spPr/>
      <dgm:t>
        <a:bodyPr/>
        <a:lstStyle/>
        <a:p>
          <a:endParaRPr lang="en-US"/>
        </a:p>
      </dgm:t>
    </dgm:pt>
    <dgm:pt modelId="{F01D9A5B-53E7-4191-8F63-F0E572E1614D}">
      <dgm:prSet/>
      <dgm:spPr/>
      <dgm:t>
        <a:bodyPr/>
        <a:lstStyle/>
        <a:p>
          <a:r>
            <a:rPr lang="nb-NO" dirty="0"/>
            <a:t>Gode relasjoner til elevene</a:t>
          </a:r>
          <a:endParaRPr lang="en-US" dirty="0"/>
        </a:p>
      </dgm:t>
    </dgm:pt>
    <dgm:pt modelId="{A8EFCFE5-AD30-4093-96FE-DD76F0F5FA69}" type="parTrans" cxnId="{0A16A2D0-F1FC-4716-AB23-0CD9CCC92FD3}">
      <dgm:prSet/>
      <dgm:spPr/>
      <dgm:t>
        <a:bodyPr/>
        <a:lstStyle/>
        <a:p>
          <a:endParaRPr lang="en-US"/>
        </a:p>
      </dgm:t>
    </dgm:pt>
    <dgm:pt modelId="{F150A9E7-D487-4BED-B582-761F70394AAF}" type="sibTrans" cxnId="{0A16A2D0-F1FC-4716-AB23-0CD9CCC92FD3}">
      <dgm:prSet/>
      <dgm:spPr/>
      <dgm:t>
        <a:bodyPr/>
        <a:lstStyle/>
        <a:p>
          <a:endParaRPr lang="en-US"/>
        </a:p>
      </dgm:t>
    </dgm:pt>
    <dgm:pt modelId="{B65FC13C-A89C-4D8D-AB42-4BFA5DDF3B6A}">
      <dgm:prSet/>
      <dgm:spPr/>
      <dgm:t>
        <a:bodyPr/>
        <a:lstStyle/>
        <a:p>
          <a:r>
            <a:rPr lang="nb-NO"/>
            <a:t>En autorativ lederstil</a:t>
          </a:r>
          <a:endParaRPr lang="en-US"/>
        </a:p>
      </dgm:t>
    </dgm:pt>
    <dgm:pt modelId="{51B93660-22E9-4127-9653-0901D1B11F38}" type="parTrans" cxnId="{973FB19C-29DB-4276-98D1-726CAB414E32}">
      <dgm:prSet/>
      <dgm:spPr/>
      <dgm:t>
        <a:bodyPr/>
        <a:lstStyle/>
        <a:p>
          <a:endParaRPr lang="en-US"/>
        </a:p>
      </dgm:t>
    </dgm:pt>
    <dgm:pt modelId="{D8C7AF3A-B956-4E35-8077-37E868182AAB}" type="sibTrans" cxnId="{973FB19C-29DB-4276-98D1-726CAB414E32}">
      <dgm:prSet/>
      <dgm:spPr/>
      <dgm:t>
        <a:bodyPr/>
        <a:lstStyle/>
        <a:p>
          <a:endParaRPr lang="en-US"/>
        </a:p>
      </dgm:t>
    </dgm:pt>
    <dgm:pt modelId="{1F8D66CB-E06E-4805-A81B-94757C4BDBF1}">
      <dgm:prSet/>
      <dgm:spPr/>
      <dgm:t>
        <a:bodyPr/>
        <a:lstStyle/>
        <a:p>
          <a:r>
            <a:rPr lang="nb-NO"/>
            <a:t>Høye og realistiske forventinger til alle elever</a:t>
          </a:r>
          <a:endParaRPr lang="en-US"/>
        </a:p>
      </dgm:t>
    </dgm:pt>
    <dgm:pt modelId="{0A898C05-42BD-4712-958F-482A20CA9156}" type="parTrans" cxnId="{78EE7604-D0C2-4E9E-93E0-525610054FC6}">
      <dgm:prSet/>
      <dgm:spPr/>
      <dgm:t>
        <a:bodyPr/>
        <a:lstStyle/>
        <a:p>
          <a:endParaRPr lang="en-US"/>
        </a:p>
      </dgm:t>
    </dgm:pt>
    <dgm:pt modelId="{7DB5FB60-DAAB-4A35-9BF9-06BA259B2BAE}" type="sibTrans" cxnId="{78EE7604-D0C2-4E9E-93E0-525610054FC6}">
      <dgm:prSet/>
      <dgm:spPr/>
      <dgm:t>
        <a:bodyPr/>
        <a:lstStyle/>
        <a:p>
          <a:endParaRPr lang="en-US"/>
        </a:p>
      </dgm:t>
    </dgm:pt>
    <dgm:pt modelId="{499BC096-518D-4525-A0B5-93FC921BF8DB}">
      <dgm:prSet/>
      <dgm:spPr/>
      <dgm:t>
        <a:bodyPr/>
        <a:lstStyle/>
        <a:p>
          <a:r>
            <a:rPr lang="nb-NO" dirty="0"/>
            <a:t>En mestringsorientert klassekultur</a:t>
          </a:r>
          <a:endParaRPr lang="en-US" dirty="0"/>
        </a:p>
      </dgm:t>
    </dgm:pt>
    <dgm:pt modelId="{F2324D1A-E8F4-491C-A6E8-2DAED9E2BF1E}" type="parTrans" cxnId="{7476B6FB-EF0A-4BFC-A002-0C4937F0B6F0}">
      <dgm:prSet/>
      <dgm:spPr/>
      <dgm:t>
        <a:bodyPr/>
        <a:lstStyle/>
        <a:p>
          <a:endParaRPr lang="en-US"/>
        </a:p>
      </dgm:t>
    </dgm:pt>
    <dgm:pt modelId="{A3926531-4EE0-4FC4-88BB-22030B34A914}" type="sibTrans" cxnId="{7476B6FB-EF0A-4BFC-A002-0C4937F0B6F0}">
      <dgm:prSet/>
      <dgm:spPr/>
      <dgm:t>
        <a:bodyPr/>
        <a:lstStyle/>
        <a:p>
          <a:endParaRPr lang="en-US"/>
        </a:p>
      </dgm:t>
    </dgm:pt>
    <dgm:pt modelId="{611C5D14-CAB6-4D34-9D11-7E035BBE8063}">
      <dgm:prSet/>
      <dgm:spPr/>
      <dgm:t>
        <a:bodyPr/>
        <a:lstStyle/>
        <a:p>
          <a:r>
            <a:rPr lang="nb-NO"/>
            <a:t>Variert undervisning i klassefellesskapet</a:t>
          </a:r>
          <a:endParaRPr lang="en-US"/>
        </a:p>
      </dgm:t>
    </dgm:pt>
    <dgm:pt modelId="{F89AD7B0-12F3-44DC-A701-C1A8435B2D88}" type="parTrans" cxnId="{AAD9323D-27D2-4948-8E50-03CE6B72B0CB}">
      <dgm:prSet/>
      <dgm:spPr/>
      <dgm:t>
        <a:bodyPr/>
        <a:lstStyle/>
        <a:p>
          <a:endParaRPr lang="en-US"/>
        </a:p>
      </dgm:t>
    </dgm:pt>
    <dgm:pt modelId="{7B2C41DD-3E25-4A1D-AE33-457C6BBEA8DF}" type="sibTrans" cxnId="{AAD9323D-27D2-4948-8E50-03CE6B72B0CB}">
      <dgm:prSet/>
      <dgm:spPr/>
      <dgm:t>
        <a:bodyPr/>
        <a:lstStyle/>
        <a:p>
          <a:endParaRPr lang="en-US"/>
        </a:p>
      </dgm:t>
    </dgm:pt>
    <dgm:pt modelId="{FBEFD0D8-4A4D-465C-9793-E9BEA6AF4307}" type="pres">
      <dgm:prSet presAssocID="{E4D42B0D-61BC-4D2B-B2C4-3BB310BDBDC9}" presName="Name0" presStyleCnt="0">
        <dgm:presLayoutVars>
          <dgm:dir/>
          <dgm:animLvl val="lvl"/>
          <dgm:resizeHandles val="exact"/>
        </dgm:presLayoutVars>
      </dgm:prSet>
      <dgm:spPr/>
    </dgm:pt>
    <dgm:pt modelId="{60BB4027-6143-4749-AC7B-DF94DF54E3DB}" type="pres">
      <dgm:prSet presAssocID="{ECE17ABD-68FF-4A2A-9D3A-37154D4BC91B}" presName="linNode" presStyleCnt="0"/>
      <dgm:spPr/>
    </dgm:pt>
    <dgm:pt modelId="{B3A27418-E690-4DE1-AC15-E25D8AF84FDC}" type="pres">
      <dgm:prSet presAssocID="{ECE17ABD-68FF-4A2A-9D3A-37154D4BC91B}" presName="parentText" presStyleLbl="node1" presStyleIdx="0" presStyleCnt="7">
        <dgm:presLayoutVars>
          <dgm:chMax val="1"/>
          <dgm:bulletEnabled val="1"/>
        </dgm:presLayoutVars>
      </dgm:prSet>
      <dgm:spPr/>
    </dgm:pt>
    <dgm:pt modelId="{698F9B15-6019-46A4-851D-0E1CF3697BA9}" type="pres">
      <dgm:prSet presAssocID="{39B09BBD-866C-48F8-A9BE-FDC3A5DCB980}" presName="sp" presStyleCnt="0"/>
      <dgm:spPr/>
    </dgm:pt>
    <dgm:pt modelId="{8E381BC1-309E-47BC-B78C-A27D4911F1A0}" type="pres">
      <dgm:prSet presAssocID="{7A87FF7D-5A56-492C-A9F0-E823C1777BC0}" presName="linNode" presStyleCnt="0"/>
      <dgm:spPr/>
    </dgm:pt>
    <dgm:pt modelId="{9E4D36DE-F7EF-40EF-9CE1-1B671768CEE3}" type="pres">
      <dgm:prSet presAssocID="{7A87FF7D-5A56-492C-A9F0-E823C1777BC0}" presName="parentText" presStyleLbl="node1" presStyleIdx="1" presStyleCnt="7">
        <dgm:presLayoutVars>
          <dgm:chMax val="1"/>
          <dgm:bulletEnabled val="1"/>
        </dgm:presLayoutVars>
      </dgm:prSet>
      <dgm:spPr/>
    </dgm:pt>
    <dgm:pt modelId="{4B198CAE-2779-41A9-B3D5-29B58CCCD2E4}" type="pres">
      <dgm:prSet presAssocID="{D4DD6F4E-4EA2-4F7C-A0FD-F0C5B91D89CB}" presName="sp" presStyleCnt="0"/>
      <dgm:spPr/>
    </dgm:pt>
    <dgm:pt modelId="{550609D3-AB2B-4023-9554-978CDA456B14}" type="pres">
      <dgm:prSet presAssocID="{F01D9A5B-53E7-4191-8F63-F0E572E1614D}" presName="linNode" presStyleCnt="0"/>
      <dgm:spPr/>
    </dgm:pt>
    <dgm:pt modelId="{C0AD02C1-E450-4A8C-984F-6C0D0A7757D4}" type="pres">
      <dgm:prSet presAssocID="{F01D9A5B-53E7-4191-8F63-F0E572E1614D}" presName="parentText" presStyleLbl="node1" presStyleIdx="2" presStyleCnt="7">
        <dgm:presLayoutVars>
          <dgm:chMax val="1"/>
          <dgm:bulletEnabled val="1"/>
        </dgm:presLayoutVars>
      </dgm:prSet>
      <dgm:spPr/>
    </dgm:pt>
    <dgm:pt modelId="{81B2BB09-40C5-4FE5-BD4A-DAFE6FB185CD}" type="pres">
      <dgm:prSet presAssocID="{F150A9E7-D487-4BED-B582-761F70394AAF}" presName="sp" presStyleCnt="0"/>
      <dgm:spPr/>
    </dgm:pt>
    <dgm:pt modelId="{A4B6B8D7-39E5-42AF-B4C0-747E9391593B}" type="pres">
      <dgm:prSet presAssocID="{B65FC13C-A89C-4D8D-AB42-4BFA5DDF3B6A}" presName="linNode" presStyleCnt="0"/>
      <dgm:spPr/>
    </dgm:pt>
    <dgm:pt modelId="{9AA7875F-4898-4E61-8E1C-7C4679E8DA55}" type="pres">
      <dgm:prSet presAssocID="{B65FC13C-A89C-4D8D-AB42-4BFA5DDF3B6A}" presName="parentText" presStyleLbl="node1" presStyleIdx="3" presStyleCnt="7">
        <dgm:presLayoutVars>
          <dgm:chMax val="1"/>
          <dgm:bulletEnabled val="1"/>
        </dgm:presLayoutVars>
      </dgm:prSet>
      <dgm:spPr/>
    </dgm:pt>
    <dgm:pt modelId="{97E62966-5A58-4CA8-AC19-55FFF5F804F8}" type="pres">
      <dgm:prSet presAssocID="{D8C7AF3A-B956-4E35-8077-37E868182AAB}" presName="sp" presStyleCnt="0"/>
      <dgm:spPr/>
    </dgm:pt>
    <dgm:pt modelId="{39A02298-E7BC-4FF0-8F80-BE8AD4A7E5DD}" type="pres">
      <dgm:prSet presAssocID="{1F8D66CB-E06E-4805-A81B-94757C4BDBF1}" presName="linNode" presStyleCnt="0"/>
      <dgm:spPr/>
    </dgm:pt>
    <dgm:pt modelId="{B069DF3E-910C-42FC-A0C7-D8A2E55F61DA}" type="pres">
      <dgm:prSet presAssocID="{1F8D66CB-E06E-4805-A81B-94757C4BDBF1}" presName="parentText" presStyleLbl="node1" presStyleIdx="4" presStyleCnt="7">
        <dgm:presLayoutVars>
          <dgm:chMax val="1"/>
          <dgm:bulletEnabled val="1"/>
        </dgm:presLayoutVars>
      </dgm:prSet>
      <dgm:spPr/>
    </dgm:pt>
    <dgm:pt modelId="{5D9691DA-D3AB-44EC-BA25-299D836B86C4}" type="pres">
      <dgm:prSet presAssocID="{7DB5FB60-DAAB-4A35-9BF9-06BA259B2BAE}" presName="sp" presStyleCnt="0"/>
      <dgm:spPr/>
    </dgm:pt>
    <dgm:pt modelId="{3F239685-783C-41B2-B667-6D431CE80E76}" type="pres">
      <dgm:prSet presAssocID="{499BC096-518D-4525-A0B5-93FC921BF8DB}" presName="linNode" presStyleCnt="0"/>
      <dgm:spPr/>
    </dgm:pt>
    <dgm:pt modelId="{F3253331-0525-4D7C-8911-FD7BD8A9E3E6}" type="pres">
      <dgm:prSet presAssocID="{499BC096-518D-4525-A0B5-93FC921BF8DB}" presName="parentText" presStyleLbl="node1" presStyleIdx="5" presStyleCnt="7">
        <dgm:presLayoutVars>
          <dgm:chMax val="1"/>
          <dgm:bulletEnabled val="1"/>
        </dgm:presLayoutVars>
      </dgm:prSet>
      <dgm:spPr/>
    </dgm:pt>
    <dgm:pt modelId="{8E55F5D6-A3FC-4444-BC68-C34995C0ED38}" type="pres">
      <dgm:prSet presAssocID="{A3926531-4EE0-4FC4-88BB-22030B34A914}" presName="sp" presStyleCnt="0"/>
      <dgm:spPr/>
    </dgm:pt>
    <dgm:pt modelId="{7531D3FD-C2D5-40DB-9A27-36B9CAF58B16}" type="pres">
      <dgm:prSet presAssocID="{611C5D14-CAB6-4D34-9D11-7E035BBE8063}" presName="linNode" presStyleCnt="0"/>
      <dgm:spPr/>
    </dgm:pt>
    <dgm:pt modelId="{70B0AB7E-0E1B-4D91-A35E-D732A18AC714}" type="pres">
      <dgm:prSet presAssocID="{611C5D14-CAB6-4D34-9D11-7E035BBE8063}" presName="parentText" presStyleLbl="node1" presStyleIdx="6" presStyleCnt="7">
        <dgm:presLayoutVars>
          <dgm:chMax val="1"/>
          <dgm:bulletEnabled val="1"/>
        </dgm:presLayoutVars>
      </dgm:prSet>
      <dgm:spPr/>
    </dgm:pt>
  </dgm:ptLst>
  <dgm:cxnLst>
    <dgm:cxn modelId="{78EE7604-D0C2-4E9E-93E0-525610054FC6}" srcId="{E4D42B0D-61BC-4D2B-B2C4-3BB310BDBDC9}" destId="{1F8D66CB-E06E-4805-A81B-94757C4BDBF1}" srcOrd="4" destOrd="0" parTransId="{0A898C05-42BD-4712-958F-482A20CA9156}" sibTransId="{7DB5FB60-DAAB-4A35-9BF9-06BA259B2BAE}"/>
    <dgm:cxn modelId="{0F8A0D23-CEA2-4FB6-B133-EDAD74C0DE7C}" type="presOf" srcId="{E4D42B0D-61BC-4D2B-B2C4-3BB310BDBDC9}" destId="{FBEFD0D8-4A4D-465C-9793-E9BEA6AF4307}" srcOrd="0" destOrd="0" presId="urn:microsoft.com/office/officeart/2005/8/layout/vList5"/>
    <dgm:cxn modelId="{AAD9323D-27D2-4948-8E50-03CE6B72B0CB}" srcId="{E4D42B0D-61BC-4D2B-B2C4-3BB310BDBDC9}" destId="{611C5D14-CAB6-4D34-9D11-7E035BBE8063}" srcOrd="6" destOrd="0" parTransId="{F89AD7B0-12F3-44DC-A701-C1A8435B2D88}" sibTransId="{7B2C41DD-3E25-4A1D-AE33-457C6BBEA8DF}"/>
    <dgm:cxn modelId="{8279A390-88A7-4D97-B207-FFB7952A2893}" type="presOf" srcId="{ECE17ABD-68FF-4A2A-9D3A-37154D4BC91B}" destId="{B3A27418-E690-4DE1-AC15-E25D8AF84FDC}" srcOrd="0" destOrd="0" presId="urn:microsoft.com/office/officeart/2005/8/layout/vList5"/>
    <dgm:cxn modelId="{E1A66491-3CBB-45CE-BC6B-B9D46071F6A8}" type="presOf" srcId="{F01D9A5B-53E7-4191-8F63-F0E572E1614D}" destId="{C0AD02C1-E450-4A8C-984F-6C0D0A7757D4}" srcOrd="0" destOrd="0" presId="urn:microsoft.com/office/officeart/2005/8/layout/vList5"/>
    <dgm:cxn modelId="{973FB19C-29DB-4276-98D1-726CAB414E32}" srcId="{E4D42B0D-61BC-4D2B-B2C4-3BB310BDBDC9}" destId="{B65FC13C-A89C-4D8D-AB42-4BFA5DDF3B6A}" srcOrd="3" destOrd="0" parTransId="{51B93660-22E9-4127-9653-0901D1B11F38}" sibTransId="{D8C7AF3A-B956-4E35-8077-37E868182AAB}"/>
    <dgm:cxn modelId="{023BDCA9-CBD3-42B7-9EE2-98F09F14E250}" srcId="{E4D42B0D-61BC-4D2B-B2C4-3BB310BDBDC9}" destId="{7A87FF7D-5A56-492C-A9F0-E823C1777BC0}" srcOrd="1" destOrd="0" parTransId="{2CB279B8-4209-4FBE-92E0-57DBCE3D1775}" sibTransId="{D4DD6F4E-4EA2-4F7C-A0FD-F0C5B91D89CB}"/>
    <dgm:cxn modelId="{632420B7-A614-4CF9-A293-B141A17B64CF}" type="presOf" srcId="{611C5D14-CAB6-4D34-9D11-7E035BBE8063}" destId="{70B0AB7E-0E1B-4D91-A35E-D732A18AC714}" srcOrd="0" destOrd="0" presId="urn:microsoft.com/office/officeart/2005/8/layout/vList5"/>
    <dgm:cxn modelId="{DDA2F0BC-07B9-4DDA-858F-68949B620FA5}" type="presOf" srcId="{499BC096-518D-4525-A0B5-93FC921BF8DB}" destId="{F3253331-0525-4D7C-8911-FD7BD8A9E3E6}" srcOrd="0" destOrd="0" presId="urn:microsoft.com/office/officeart/2005/8/layout/vList5"/>
    <dgm:cxn modelId="{95D6BBC9-B768-4D29-9F8B-446E97BA5EBC}" srcId="{E4D42B0D-61BC-4D2B-B2C4-3BB310BDBDC9}" destId="{ECE17ABD-68FF-4A2A-9D3A-37154D4BC91B}" srcOrd="0" destOrd="0" parTransId="{31E76BD6-CA1D-4FDA-B16C-8F99A3C7522B}" sibTransId="{39B09BBD-866C-48F8-A9BE-FDC3A5DCB980}"/>
    <dgm:cxn modelId="{87B9C6CD-EB46-426C-B6B2-C90A409EFAE2}" type="presOf" srcId="{7A87FF7D-5A56-492C-A9F0-E823C1777BC0}" destId="{9E4D36DE-F7EF-40EF-9CE1-1B671768CEE3}" srcOrd="0" destOrd="0" presId="urn:microsoft.com/office/officeart/2005/8/layout/vList5"/>
    <dgm:cxn modelId="{C3333ECF-7A7B-4839-AB2E-68D8C70509A5}" type="presOf" srcId="{B65FC13C-A89C-4D8D-AB42-4BFA5DDF3B6A}" destId="{9AA7875F-4898-4E61-8E1C-7C4679E8DA55}" srcOrd="0" destOrd="0" presId="urn:microsoft.com/office/officeart/2005/8/layout/vList5"/>
    <dgm:cxn modelId="{0A16A2D0-F1FC-4716-AB23-0CD9CCC92FD3}" srcId="{E4D42B0D-61BC-4D2B-B2C4-3BB310BDBDC9}" destId="{F01D9A5B-53E7-4191-8F63-F0E572E1614D}" srcOrd="2" destOrd="0" parTransId="{A8EFCFE5-AD30-4093-96FE-DD76F0F5FA69}" sibTransId="{F150A9E7-D487-4BED-B582-761F70394AAF}"/>
    <dgm:cxn modelId="{BDA59EEA-2AA9-4E4B-92A1-5014D411C0C7}" type="presOf" srcId="{1F8D66CB-E06E-4805-A81B-94757C4BDBF1}" destId="{B069DF3E-910C-42FC-A0C7-D8A2E55F61DA}" srcOrd="0" destOrd="0" presId="urn:microsoft.com/office/officeart/2005/8/layout/vList5"/>
    <dgm:cxn modelId="{7476B6FB-EF0A-4BFC-A002-0C4937F0B6F0}" srcId="{E4D42B0D-61BC-4D2B-B2C4-3BB310BDBDC9}" destId="{499BC096-518D-4525-A0B5-93FC921BF8DB}" srcOrd="5" destOrd="0" parTransId="{F2324D1A-E8F4-491C-A6E8-2DAED9E2BF1E}" sibTransId="{A3926531-4EE0-4FC4-88BB-22030B34A914}"/>
    <dgm:cxn modelId="{6E751594-8C9F-4486-A2CC-4BDFCCF0D8F7}" type="presParOf" srcId="{FBEFD0D8-4A4D-465C-9793-E9BEA6AF4307}" destId="{60BB4027-6143-4749-AC7B-DF94DF54E3DB}" srcOrd="0" destOrd="0" presId="urn:microsoft.com/office/officeart/2005/8/layout/vList5"/>
    <dgm:cxn modelId="{E28B12EB-240B-4CBA-A557-4921D702DBB9}" type="presParOf" srcId="{60BB4027-6143-4749-AC7B-DF94DF54E3DB}" destId="{B3A27418-E690-4DE1-AC15-E25D8AF84FDC}" srcOrd="0" destOrd="0" presId="urn:microsoft.com/office/officeart/2005/8/layout/vList5"/>
    <dgm:cxn modelId="{BCDE784E-266C-4A29-B622-21E010B25B42}" type="presParOf" srcId="{FBEFD0D8-4A4D-465C-9793-E9BEA6AF4307}" destId="{698F9B15-6019-46A4-851D-0E1CF3697BA9}" srcOrd="1" destOrd="0" presId="urn:microsoft.com/office/officeart/2005/8/layout/vList5"/>
    <dgm:cxn modelId="{3264B2C4-0270-4CD4-A8C0-FC3BEDE59D06}" type="presParOf" srcId="{FBEFD0D8-4A4D-465C-9793-E9BEA6AF4307}" destId="{8E381BC1-309E-47BC-B78C-A27D4911F1A0}" srcOrd="2" destOrd="0" presId="urn:microsoft.com/office/officeart/2005/8/layout/vList5"/>
    <dgm:cxn modelId="{B870B9A9-0624-4A1E-A902-A91DAEA04EF9}" type="presParOf" srcId="{8E381BC1-309E-47BC-B78C-A27D4911F1A0}" destId="{9E4D36DE-F7EF-40EF-9CE1-1B671768CEE3}" srcOrd="0" destOrd="0" presId="urn:microsoft.com/office/officeart/2005/8/layout/vList5"/>
    <dgm:cxn modelId="{EA341395-B3A2-4F28-943B-A3A257E00ADB}" type="presParOf" srcId="{FBEFD0D8-4A4D-465C-9793-E9BEA6AF4307}" destId="{4B198CAE-2779-41A9-B3D5-29B58CCCD2E4}" srcOrd="3" destOrd="0" presId="urn:microsoft.com/office/officeart/2005/8/layout/vList5"/>
    <dgm:cxn modelId="{1DE4AF5E-1D39-42B0-B8E9-161F24BA2F42}" type="presParOf" srcId="{FBEFD0D8-4A4D-465C-9793-E9BEA6AF4307}" destId="{550609D3-AB2B-4023-9554-978CDA456B14}" srcOrd="4" destOrd="0" presId="urn:microsoft.com/office/officeart/2005/8/layout/vList5"/>
    <dgm:cxn modelId="{98746CC4-5B9C-49CF-8F57-75792FAAA334}" type="presParOf" srcId="{550609D3-AB2B-4023-9554-978CDA456B14}" destId="{C0AD02C1-E450-4A8C-984F-6C0D0A7757D4}" srcOrd="0" destOrd="0" presId="urn:microsoft.com/office/officeart/2005/8/layout/vList5"/>
    <dgm:cxn modelId="{85CF257C-52C7-42D9-93E8-A5065E10CD53}" type="presParOf" srcId="{FBEFD0D8-4A4D-465C-9793-E9BEA6AF4307}" destId="{81B2BB09-40C5-4FE5-BD4A-DAFE6FB185CD}" srcOrd="5" destOrd="0" presId="urn:microsoft.com/office/officeart/2005/8/layout/vList5"/>
    <dgm:cxn modelId="{7BAFB0FF-EB08-473E-B0BD-F5E35FAEB851}" type="presParOf" srcId="{FBEFD0D8-4A4D-465C-9793-E9BEA6AF4307}" destId="{A4B6B8D7-39E5-42AF-B4C0-747E9391593B}" srcOrd="6" destOrd="0" presId="urn:microsoft.com/office/officeart/2005/8/layout/vList5"/>
    <dgm:cxn modelId="{3134478B-79C0-468B-8586-CFCDAC8DC126}" type="presParOf" srcId="{A4B6B8D7-39E5-42AF-B4C0-747E9391593B}" destId="{9AA7875F-4898-4E61-8E1C-7C4679E8DA55}" srcOrd="0" destOrd="0" presId="urn:microsoft.com/office/officeart/2005/8/layout/vList5"/>
    <dgm:cxn modelId="{493C7812-AB14-4608-9BCF-C3E52FD78A19}" type="presParOf" srcId="{FBEFD0D8-4A4D-465C-9793-E9BEA6AF4307}" destId="{97E62966-5A58-4CA8-AC19-55FFF5F804F8}" srcOrd="7" destOrd="0" presId="urn:microsoft.com/office/officeart/2005/8/layout/vList5"/>
    <dgm:cxn modelId="{506EFF98-6154-4365-A9BC-1C49852E6C46}" type="presParOf" srcId="{FBEFD0D8-4A4D-465C-9793-E9BEA6AF4307}" destId="{39A02298-E7BC-4FF0-8F80-BE8AD4A7E5DD}" srcOrd="8" destOrd="0" presId="urn:microsoft.com/office/officeart/2005/8/layout/vList5"/>
    <dgm:cxn modelId="{A94CCE17-E934-4B8D-94A3-859BE78139F9}" type="presParOf" srcId="{39A02298-E7BC-4FF0-8F80-BE8AD4A7E5DD}" destId="{B069DF3E-910C-42FC-A0C7-D8A2E55F61DA}" srcOrd="0" destOrd="0" presId="urn:microsoft.com/office/officeart/2005/8/layout/vList5"/>
    <dgm:cxn modelId="{C2565F1F-45EE-45A9-AD89-2E1CC9DA5E11}" type="presParOf" srcId="{FBEFD0D8-4A4D-465C-9793-E9BEA6AF4307}" destId="{5D9691DA-D3AB-44EC-BA25-299D836B86C4}" srcOrd="9" destOrd="0" presId="urn:microsoft.com/office/officeart/2005/8/layout/vList5"/>
    <dgm:cxn modelId="{BA63A747-D412-4E5E-8291-6F551C5E503C}" type="presParOf" srcId="{FBEFD0D8-4A4D-465C-9793-E9BEA6AF4307}" destId="{3F239685-783C-41B2-B667-6D431CE80E76}" srcOrd="10" destOrd="0" presId="urn:microsoft.com/office/officeart/2005/8/layout/vList5"/>
    <dgm:cxn modelId="{54499B0E-42F7-4718-95FB-F2413FC0E31D}" type="presParOf" srcId="{3F239685-783C-41B2-B667-6D431CE80E76}" destId="{F3253331-0525-4D7C-8911-FD7BD8A9E3E6}" srcOrd="0" destOrd="0" presId="urn:microsoft.com/office/officeart/2005/8/layout/vList5"/>
    <dgm:cxn modelId="{EA834452-FA20-4CC7-AD3B-840D3BFA08DA}" type="presParOf" srcId="{FBEFD0D8-4A4D-465C-9793-E9BEA6AF4307}" destId="{8E55F5D6-A3FC-4444-BC68-C34995C0ED38}" srcOrd="11" destOrd="0" presId="urn:microsoft.com/office/officeart/2005/8/layout/vList5"/>
    <dgm:cxn modelId="{DC3654F7-8C09-4752-B8EB-480F4F39783A}" type="presParOf" srcId="{FBEFD0D8-4A4D-465C-9793-E9BEA6AF4307}" destId="{7531D3FD-C2D5-40DB-9A27-36B9CAF58B16}" srcOrd="12" destOrd="0" presId="urn:microsoft.com/office/officeart/2005/8/layout/vList5"/>
    <dgm:cxn modelId="{81C13564-EA52-4025-BAFB-9A397C170D41}" type="presParOf" srcId="{7531D3FD-C2D5-40DB-9A27-36B9CAF58B16}" destId="{70B0AB7E-0E1B-4D91-A35E-D732A18AC71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27418-E690-4DE1-AC15-E25D8AF84FDC}">
      <dsp:nvSpPr>
        <dsp:cNvPr id="0" name=""/>
        <dsp:cNvSpPr/>
      </dsp:nvSpPr>
      <dsp:spPr>
        <a:xfrm>
          <a:off x="3364992" y="371"/>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dirty="0"/>
            <a:t>Tydelig ledelse av klasser og undervisning</a:t>
          </a:r>
          <a:endParaRPr lang="en-US" sz="1600" kern="1200" dirty="0"/>
        </a:p>
      </dsp:txBody>
      <dsp:txXfrm>
        <a:off x="3394085" y="29464"/>
        <a:ext cx="3727430" cy="537785"/>
      </dsp:txXfrm>
    </dsp:sp>
    <dsp:sp modelId="{9E4D36DE-F7EF-40EF-9CE1-1B671768CEE3}">
      <dsp:nvSpPr>
        <dsp:cNvPr id="0" name=""/>
        <dsp:cNvSpPr/>
      </dsp:nvSpPr>
      <dsp:spPr>
        <a:xfrm>
          <a:off x="3364992" y="626142"/>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a:t>Språklig og faglig klarhet og struktur</a:t>
          </a:r>
          <a:endParaRPr lang="en-US" sz="1600" kern="1200"/>
        </a:p>
      </dsp:txBody>
      <dsp:txXfrm>
        <a:off x="3394085" y="655235"/>
        <a:ext cx="3727430" cy="537785"/>
      </dsp:txXfrm>
    </dsp:sp>
    <dsp:sp modelId="{C0AD02C1-E450-4A8C-984F-6C0D0A7757D4}">
      <dsp:nvSpPr>
        <dsp:cNvPr id="0" name=""/>
        <dsp:cNvSpPr/>
      </dsp:nvSpPr>
      <dsp:spPr>
        <a:xfrm>
          <a:off x="3364992" y="1251912"/>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dirty="0"/>
            <a:t>Gode relasjoner til elevene</a:t>
          </a:r>
          <a:endParaRPr lang="en-US" sz="1600" kern="1200" dirty="0"/>
        </a:p>
      </dsp:txBody>
      <dsp:txXfrm>
        <a:off x="3394085" y="1281005"/>
        <a:ext cx="3727430" cy="537785"/>
      </dsp:txXfrm>
    </dsp:sp>
    <dsp:sp modelId="{9AA7875F-4898-4E61-8E1C-7C4679E8DA55}">
      <dsp:nvSpPr>
        <dsp:cNvPr id="0" name=""/>
        <dsp:cNvSpPr/>
      </dsp:nvSpPr>
      <dsp:spPr>
        <a:xfrm>
          <a:off x="3364992" y="1877683"/>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a:t>En autorativ lederstil</a:t>
          </a:r>
          <a:endParaRPr lang="en-US" sz="1600" kern="1200"/>
        </a:p>
      </dsp:txBody>
      <dsp:txXfrm>
        <a:off x="3394085" y="1906776"/>
        <a:ext cx="3727430" cy="537785"/>
      </dsp:txXfrm>
    </dsp:sp>
    <dsp:sp modelId="{B069DF3E-910C-42FC-A0C7-D8A2E55F61DA}">
      <dsp:nvSpPr>
        <dsp:cNvPr id="0" name=""/>
        <dsp:cNvSpPr/>
      </dsp:nvSpPr>
      <dsp:spPr>
        <a:xfrm>
          <a:off x="3364992" y="2503453"/>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a:t>Høye og realistiske forventinger til alle elever</a:t>
          </a:r>
          <a:endParaRPr lang="en-US" sz="1600" kern="1200"/>
        </a:p>
      </dsp:txBody>
      <dsp:txXfrm>
        <a:off x="3394085" y="2532546"/>
        <a:ext cx="3727430" cy="537785"/>
      </dsp:txXfrm>
    </dsp:sp>
    <dsp:sp modelId="{F3253331-0525-4D7C-8911-FD7BD8A9E3E6}">
      <dsp:nvSpPr>
        <dsp:cNvPr id="0" name=""/>
        <dsp:cNvSpPr/>
      </dsp:nvSpPr>
      <dsp:spPr>
        <a:xfrm>
          <a:off x="3364992" y="3129223"/>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dirty="0"/>
            <a:t>En mestringsorientert klassekultur</a:t>
          </a:r>
          <a:endParaRPr lang="en-US" sz="1600" kern="1200" dirty="0"/>
        </a:p>
      </dsp:txBody>
      <dsp:txXfrm>
        <a:off x="3394085" y="3158316"/>
        <a:ext cx="3727430" cy="537785"/>
      </dsp:txXfrm>
    </dsp:sp>
    <dsp:sp modelId="{70B0AB7E-0E1B-4D91-A35E-D732A18AC714}">
      <dsp:nvSpPr>
        <dsp:cNvPr id="0" name=""/>
        <dsp:cNvSpPr/>
      </dsp:nvSpPr>
      <dsp:spPr>
        <a:xfrm>
          <a:off x="3364992" y="3754994"/>
          <a:ext cx="3785616" cy="59597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1600" kern="1200"/>
            <a:t>Variert undervisning i klassefellesskapet</a:t>
          </a:r>
          <a:endParaRPr lang="en-US" sz="1600" kern="1200"/>
        </a:p>
      </dsp:txBody>
      <dsp:txXfrm>
        <a:off x="3394085" y="3784087"/>
        <a:ext cx="3727430" cy="53778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2:48:02.869"/>
    </inkml:context>
    <inkml:brush xml:id="br0">
      <inkml:brushProperty name="width" value="0.5" units="cm"/>
      <inkml:brushProperty name="height" value="1" units="cm"/>
      <inkml:brushProperty name="color" value="#FFFFFF"/>
      <inkml:brushProperty name="tip" value="rectangle"/>
      <inkml:brushProperty name="rasterOp" value="maskPen"/>
      <inkml:brushProperty name="ignorePressure" value="1"/>
    </inkml:brush>
  </inkml:definitions>
  <inkml:trace contextRef="#ctx0" brushRef="#br0">0 240,'1446'0,"-1380"-4,129-22,-126 13,110-4,-155 15,0-1,0-2,0 0,28-10,17-5,315-45,-207 40,-63 7,183-4,-269 23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2:48:03.901"/>
    </inkml:context>
    <inkml:brush xml:id="br0">
      <inkml:brushProperty name="width" value="0.5" units="cm"/>
      <inkml:brushProperty name="height" value="1" units="cm"/>
      <inkml:brushProperty name="color" value="#FFFFFF"/>
      <inkml:brushProperty name="tip" value="rectangle"/>
      <inkml:brushProperty name="rasterOp" value="maskPen"/>
      <inkml:brushProperty name="ignorePressure" value="1"/>
    </inkml:brush>
  </inkml:definitions>
  <inkml:trace contextRef="#ctx0" brushRef="#br0">0 0,'526'7,"-9"37,52 72,-517-104,-108-11,-6-2,34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2:48:04.801"/>
    </inkml:context>
    <inkml:brush xml:id="br0">
      <inkml:brushProperty name="width" value="0.5" units="cm"/>
      <inkml:brushProperty name="height" value="1" units="cm"/>
      <inkml:brushProperty name="color" value="#FFFFFF"/>
      <inkml:brushProperty name="tip" value="rectangle"/>
      <inkml:brushProperty name="rasterOp" value="maskPen"/>
      <inkml:brushProperty name="ignorePressure" value="1"/>
    </inkml:brush>
  </inkml:definitions>
  <inkml:trace contextRef="#ctx0" brushRef="#br0">3931 122,'-32'6,"9"0,-59 3,-157-2,145-7,-629 1,-2-25,-231-56,-61 34,982 47,30 2,10 1,5 1,-1-2,1 0,12 3,376 65,-260-51,871 147,-922-151,61 11,203 12,-317-38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3-10T12:48:07.094"/>
    </inkml:context>
    <inkml:brush xml:id="br0">
      <inkml:brushProperty name="width" value="0.5" units="cm"/>
      <inkml:brushProperty name="height" value="1" units="cm"/>
      <inkml:brushProperty name="color" value="#FFFFFF"/>
      <inkml:brushProperty name="tip" value="rectangle"/>
      <inkml:brushProperty name="rasterOp" value="maskPen"/>
      <inkml:brushProperty name="ignorePressure" value="1"/>
    </inkml:brush>
  </inkml:definitions>
  <inkml:trace contextRef="#ctx0" brushRef="#br0">0 1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11T09:28:20.399"/>
    </inkml:context>
    <inkml:brush xml:id="br0">
      <inkml:brushProperty name="width" value="0.35" units="cm"/>
      <inkml:brushProperty name="height" value="0.35" units="cm"/>
      <inkml:brushProperty name="color" value="#FFFFFF"/>
    </inkml:brush>
  </inkml:definitions>
  <inkml:trace contextRef="#ctx0" brushRef="#br0">1 1 24575,'3723'0'0,"-3713"0"0,0 0 0,1 1 0,-1 0 0,0 1 0,0 0 0,0 1 0,0 0 0,-1 0 0,14 7 0,-19-7 0,1 0 0,-1 0 0,1 0 0,-1 0 0,0 1 0,-1-1 0,1 1 0,-1 0 0,1 0 0,-1 0 0,0 1 0,-1-1 0,1 1 0,-1 0 0,0 0 0,0-1 0,0 1 0,-1 0 0,2 10 0,0 17 0,-1-1 0,-2 1 0,-6 53 0,6-77 0,-1 0 0,-1 1 0,0-1 0,0 0 0,0-1 0,-1 1 0,-8 14 0,9-18 0,0-1 0,0 0 0,-1 0 0,0-1 0,1 1 0,-1 0 0,0-1 0,0 0 0,0 0 0,0 0 0,-1 0 0,1 0 0,-1 0 0,1-1 0,-1 0 0,1 0 0,-1 0 0,0 0 0,-4 0 0,-15 1 0,-1-1 0,0-2 0,1 0 0,-1-2 0,-35-8 0,-31-3 0,64 10 0,-30-8 0,34 6 0,-1 2 0,-28-3 0,-12 6 0,43 2 0,0-1 0,0-1 0,0-1 0,-31-7 0,9-1 0,-54-5 0,16 4 0,39 5 0,-1 3 0,-62 3 0,-34-3 0,122 1 0,1-1 0,-17-5 0,-27-5 0,-34-2 0,58 8 0,-70-5 0,83 11-227,-1 0-1,0-2 1,1-1-1,0 0 1,-37-13-1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00DAC-66F8-4F31-ACC7-585FAA2AB42E}" type="datetimeFigureOut">
              <a:rPr lang="nb-NO" smtClean="0"/>
              <a:t>12.03.2024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A44938-53D4-4896-BBC1-B34018EAA247}" type="slidenum">
              <a:rPr lang="nb-NO" smtClean="0"/>
              <a:t>‹#›</a:t>
            </a:fld>
            <a:endParaRPr lang="nb-NO"/>
          </a:p>
        </p:txBody>
      </p:sp>
    </p:spTree>
    <p:extLst>
      <p:ext uri="{BB962C8B-B14F-4D97-AF65-F5344CB8AC3E}">
        <p14:creationId xmlns:p14="http://schemas.microsoft.com/office/powerpoint/2010/main" val="579204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CA44938-53D4-4896-BBC1-B34018EAA247}" type="slidenum">
              <a:rPr lang="nb-NO" smtClean="0"/>
              <a:t>2</a:t>
            </a:fld>
            <a:endParaRPr lang="nb-NO"/>
          </a:p>
        </p:txBody>
      </p:sp>
    </p:spTree>
    <p:extLst>
      <p:ext uri="{BB962C8B-B14F-4D97-AF65-F5344CB8AC3E}">
        <p14:creationId xmlns:p14="http://schemas.microsoft.com/office/powerpoint/2010/main" val="4099088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CA44938-53D4-4896-BBC1-B34018EAA247}" type="slidenum">
              <a:rPr lang="nb-NO" smtClean="0"/>
              <a:t>3</a:t>
            </a:fld>
            <a:endParaRPr lang="nb-NO"/>
          </a:p>
        </p:txBody>
      </p:sp>
    </p:spTree>
    <p:extLst>
      <p:ext uri="{BB962C8B-B14F-4D97-AF65-F5344CB8AC3E}">
        <p14:creationId xmlns:p14="http://schemas.microsoft.com/office/powerpoint/2010/main" val="232214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CA44938-53D4-4896-BBC1-B34018EAA247}" type="slidenum">
              <a:rPr lang="nb-NO" smtClean="0"/>
              <a:t>6</a:t>
            </a:fld>
            <a:endParaRPr lang="nb-NO"/>
          </a:p>
        </p:txBody>
      </p:sp>
    </p:spTree>
    <p:extLst>
      <p:ext uri="{BB962C8B-B14F-4D97-AF65-F5344CB8AC3E}">
        <p14:creationId xmlns:p14="http://schemas.microsoft.com/office/powerpoint/2010/main" val="2603682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CA44938-53D4-4896-BBC1-B34018EAA247}" type="slidenum">
              <a:rPr lang="nb-NO" smtClean="0"/>
              <a:t>7</a:t>
            </a:fld>
            <a:endParaRPr lang="nb-NO"/>
          </a:p>
        </p:txBody>
      </p:sp>
    </p:spTree>
    <p:extLst>
      <p:ext uri="{BB962C8B-B14F-4D97-AF65-F5344CB8AC3E}">
        <p14:creationId xmlns:p14="http://schemas.microsoft.com/office/powerpoint/2010/main" val="1625549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FCA44938-53D4-4896-BBC1-B34018EAA247}" type="slidenum">
              <a:rPr lang="nb-NO" smtClean="0"/>
              <a:t>8</a:t>
            </a:fld>
            <a:endParaRPr lang="nb-NO"/>
          </a:p>
        </p:txBody>
      </p:sp>
    </p:spTree>
    <p:extLst>
      <p:ext uri="{BB962C8B-B14F-4D97-AF65-F5344CB8AC3E}">
        <p14:creationId xmlns:p14="http://schemas.microsoft.com/office/powerpoint/2010/main" val="1632045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C01719A-3F98-2714-1CDC-172779EA758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EC810C67-F043-C269-970E-3EE287B70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09A6E9BC-ED6F-B07E-199B-4C2668274B98}"/>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100A7C7A-C28F-394B-5F5E-5F08A3781CB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9D94C52-24E5-7878-662F-E24D19FA3CE4}"/>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311086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C77A0EC-04C9-D970-0671-36484A1E819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6A4459C1-B943-111A-116F-8B7DAB091321}"/>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4BF38D3-582C-F1FD-E84E-FE407CBCCFA9}"/>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63AA5430-F042-FACE-5FCD-CB9301EADEB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6DA9284-80BE-630C-F9AB-5ABC13A779F4}"/>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136288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260BBF5-410B-7AA8-9DC5-B1AC16EC565C}"/>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293E669D-94CF-5EEA-E605-5C089C2E4D1C}"/>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F50EF5A-48D1-9B1E-8D81-657E9148E598}"/>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1A52BD40-502B-5268-DACD-A12829388A5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2EA4655-07C3-E444-DF42-96876F915ABE}"/>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1683598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6DC1FC-859B-4F37-68A0-D681BE7E20F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4BFDC60-1DDD-6A61-953E-BF759F8B5B5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2D65423-5E6E-9661-E663-E89F0630085C}"/>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AD9FEC92-F5C8-D83A-8EF5-6BC4A4C06D4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76ECDC3-FBA3-0CA9-E202-AC5D2D1A8CC4}"/>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130726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C590E71-0053-3E63-EBFA-AB05AC003418}"/>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2567C6D4-BBCF-0913-6778-6FA3341BAA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D066F189-51F5-94C6-CC19-E7062C9F1B09}"/>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45FA0BE0-E298-D4DF-A3D1-33E0489AB0F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BEBADC2-4A3E-5D8E-2BA2-F45017319E16}"/>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4011380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5FB444-B465-5169-7ED8-A723013D76E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47C8AC8-852F-1C85-5AC4-12C526BFB2C3}"/>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C1D527AE-F2D5-A6B1-FE86-4D27BD1AE2BE}"/>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C97A2DE-251A-B663-2A0F-C4E710137D35}"/>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6" name="Plassholder for bunntekst 5">
            <a:extLst>
              <a:ext uri="{FF2B5EF4-FFF2-40B4-BE49-F238E27FC236}">
                <a16:creationId xmlns:a16="http://schemas.microsoft.com/office/drawing/2014/main" id="{49BB275F-7AAA-240E-05D3-6634402E3CA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22B6096-13F4-EB22-F6FC-4F8D7A2CB350}"/>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38081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BA3351-AF22-7D85-3269-E7E6D40F3844}"/>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0125B80F-9120-E4EB-0CA9-BD31D0F71E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096C3C15-394F-301B-B7A7-2A792ADC8EEE}"/>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E2617C48-6196-910B-05C5-ED485DC4D1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FF85D172-61F6-C894-8A9F-7BB17986AD0A}"/>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11F35546-0B26-C214-9B50-C35BC1A61729}"/>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8" name="Plassholder for bunntekst 7">
            <a:extLst>
              <a:ext uri="{FF2B5EF4-FFF2-40B4-BE49-F238E27FC236}">
                <a16:creationId xmlns:a16="http://schemas.microsoft.com/office/drawing/2014/main" id="{389FF158-47AB-91BF-2051-0C4F0D3A185F}"/>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D7ADC1D0-0E9E-F99F-F976-83F595C11DA7}"/>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1477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97006A-2F7A-F6D4-0C50-3CA3FCFCBA97}"/>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9989A3E4-53E5-DE65-9BD6-BD99DDFA1999}"/>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4" name="Plassholder for bunntekst 3">
            <a:extLst>
              <a:ext uri="{FF2B5EF4-FFF2-40B4-BE49-F238E27FC236}">
                <a16:creationId xmlns:a16="http://schemas.microsoft.com/office/drawing/2014/main" id="{06D378B5-2B73-EAB2-DFF6-D95D359803FC}"/>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9ECDBEF3-0B54-FD1A-1AAA-EE46194A1D0C}"/>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1115325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D151521E-789C-EA45-3D48-78AF3AE3960B}"/>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3" name="Plassholder for bunntekst 2">
            <a:extLst>
              <a:ext uri="{FF2B5EF4-FFF2-40B4-BE49-F238E27FC236}">
                <a16:creationId xmlns:a16="http://schemas.microsoft.com/office/drawing/2014/main" id="{6F690B23-0862-1C48-3EF4-599A9D7FA43C}"/>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2430912-93E9-37C7-B576-6B0D6F1B1395}"/>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3161320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D20E5D0-4916-0D03-7949-C39C55E6E9C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233E4158-4554-F8C1-B46A-08D6E406B9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1176FC4B-EC7D-1331-3F91-62D3C6891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E8647965-4C45-4664-BB9B-19D456BA2CFB}"/>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6" name="Plassholder for bunntekst 5">
            <a:extLst>
              <a:ext uri="{FF2B5EF4-FFF2-40B4-BE49-F238E27FC236}">
                <a16:creationId xmlns:a16="http://schemas.microsoft.com/office/drawing/2014/main" id="{21B3E781-6A48-A719-AF53-2F554201260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0154861-488B-E288-E03E-E0EA92E386A1}"/>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47046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006173-8748-6A4D-1559-CAA5B835301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AA1747B5-6C0D-9E30-802A-4FDABE8384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34A7D5CE-2CA4-DF18-6C9D-D96CDB389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6D8EAEA-846C-6573-E4C2-80543D0FD3D1}"/>
              </a:ext>
            </a:extLst>
          </p:cNvPr>
          <p:cNvSpPr>
            <a:spLocks noGrp="1"/>
          </p:cNvSpPr>
          <p:nvPr>
            <p:ph type="dt" sz="half" idx="10"/>
          </p:nvPr>
        </p:nvSpPr>
        <p:spPr/>
        <p:txBody>
          <a:bodyPr/>
          <a:lstStyle/>
          <a:p>
            <a:fld id="{2B23707C-FD65-48BA-8CC2-72F3618A9AB8}" type="datetimeFigureOut">
              <a:rPr lang="nb-NO" smtClean="0"/>
              <a:t>12.03.2024</a:t>
            </a:fld>
            <a:endParaRPr lang="nb-NO"/>
          </a:p>
        </p:txBody>
      </p:sp>
      <p:sp>
        <p:nvSpPr>
          <p:cNvPr id="6" name="Plassholder for bunntekst 5">
            <a:extLst>
              <a:ext uri="{FF2B5EF4-FFF2-40B4-BE49-F238E27FC236}">
                <a16:creationId xmlns:a16="http://schemas.microsoft.com/office/drawing/2014/main" id="{5C552225-C638-74A1-E5B3-169E9205E3C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3C89412-878F-7743-463A-5CD2A6C65DBA}"/>
              </a:ext>
            </a:extLst>
          </p:cNvPr>
          <p:cNvSpPr>
            <a:spLocks noGrp="1"/>
          </p:cNvSpPr>
          <p:nvPr>
            <p:ph type="sldNum" sz="quarter" idx="12"/>
          </p:nvPr>
        </p:nvSpPr>
        <p:spPr/>
        <p:txBody>
          <a:bodyPr/>
          <a:lstStyle/>
          <a:p>
            <a:fld id="{35D6AAE0-D2A6-4DB6-84DB-5B9ADF6A8773}" type="slidenum">
              <a:rPr lang="nb-NO" smtClean="0"/>
              <a:t>‹#›</a:t>
            </a:fld>
            <a:endParaRPr lang="nb-NO"/>
          </a:p>
        </p:txBody>
      </p:sp>
    </p:spTree>
    <p:extLst>
      <p:ext uri="{BB962C8B-B14F-4D97-AF65-F5344CB8AC3E}">
        <p14:creationId xmlns:p14="http://schemas.microsoft.com/office/powerpoint/2010/main" val="2345740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EC72D32-8341-855A-6DD3-AFA4F1AF46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47B5497B-8513-F7E2-6142-115E472BFB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91983F6-543C-3A29-9E57-5401E7DB0D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23707C-FD65-48BA-8CC2-72F3618A9AB8}" type="datetimeFigureOut">
              <a:rPr lang="nb-NO" smtClean="0"/>
              <a:t>12.03.2024</a:t>
            </a:fld>
            <a:endParaRPr lang="nb-NO"/>
          </a:p>
        </p:txBody>
      </p:sp>
      <p:sp>
        <p:nvSpPr>
          <p:cNvPr id="5" name="Plassholder for bunntekst 4">
            <a:extLst>
              <a:ext uri="{FF2B5EF4-FFF2-40B4-BE49-F238E27FC236}">
                <a16:creationId xmlns:a16="http://schemas.microsoft.com/office/drawing/2014/main" id="{8869079E-8C8F-14B1-C9B6-F4FDA81926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F98534E0-0241-2D4E-E309-8836BE53B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D6AAE0-D2A6-4DB6-84DB-5B9ADF6A8773}" type="slidenum">
              <a:rPr lang="nb-NO" smtClean="0"/>
              <a:t>‹#›</a:t>
            </a:fld>
            <a:endParaRPr lang="nb-NO"/>
          </a:p>
        </p:txBody>
      </p:sp>
    </p:spTree>
    <p:extLst>
      <p:ext uri="{BB962C8B-B14F-4D97-AF65-F5344CB8AC3E}">
        <p14:creationId xmlns:p14="http://schemas.microsoft.com/office/powerpoint/2010/main" val="148337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customXml" Target="../ink/ink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ovdata.no/dokument/NL/lov/1998-07-17-6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DAF37540-C486-AD3F-3880-232C96AFF1C2}"/>
              </a:ext>
            </a:extLst>
          </p:cNvPr>
          <p:cNvSpPr>
            <a:spLocks noGrp="1"/>
          </p:cNvSpPr>
          <p:nvPr>
            <p:ph type="ctrTitle"/>
          </p:nvPr>
        </p:nvSpPr>
        <p:spPr>
          <a:xfrm>
            <a:off x="1524000" y="2297327"/>
            <a:ext cx="9144000" cy="2764028"/>
          </a:xfrm>
        </p:spPr>
        <p:txBody>
          <a:bodyPr anchor="ctr">
            <a:normAutofit fontScale="90000"/>
          </a:bodyPr>
          <a:lstStyle/>
          <a:p>
            <a:br>
              <a:rPr lang="nb-NO" sz="4500" dirty="0"/>
            </a:br>
            <a:r>
              <a:rPr lang="nb-NO" sz="4900" dirty="0"/>
              <a:t>Hvorfor er tilpasset opplæring viktig i arbeidet med et godt læringsmiljø i klasserommet</a:t>
            </a:r>
            <a:r>
              <a:rPr lang="nb-NO" sz="4500" dirty="0"/>
              <a:t>? </a:t>
            </a:r>
            <a:br>
              <a:rPr lang="nb-NO" sz="4500" dirty="0"/>
            </a:br>
            <a:endParaRPr lang="nb-NO" sz="4500" dirty="0"/>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034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2BFCCA23-EEE0-85BE-5B27-D4FFDE58365C}"/>
              </a:ext>
            </a:extLst>
          </p:cNvPr>
          <p:cNvSpPr>
            <a:spLocks noGrp="1"/>
          </p:cNvSpPr>
          <p:nvPr>
            <p:ph type="title"/>
          </p:nvPr>
        </p:nvSpPr>
        <p:spPr>
          <a:xfrm>
            <a:off x="838200" y="365125"/>
            <a:ext cx="10515600" cy="1325563"/>
          </a:xfrm>
        </p:spPr>
        <p:txBody>
          <a:bodyPr>
            <a:normAutofit/>
          </a:bodyPr>
          <a:lstStyle/>
          <a:p>
            <a:r>
              <a:rPr lang="nb-NO" sz="5400" dirty="0"/>
              <a:t>Tilpasset opplæring som rettighet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21EDA80F-56D0-AB35-59F4-8AD487995AAC}"/>
              </a:ext>
            </a:extLst>
          </p:cNvPr>
          <p:cNvSpPr>
            <a:spLocks noGrp="1"/>
          </p:cNvSpPr>
          <p:nvPr>
            <p:ph idx="1"/>
          </p:nvPr>
        </p:nvSpPr>
        <p:spPr>
          <a:xfrm>
            <a:off x="838200" y="1929384"/>
            <a:ext cx="10515600" cy="4251960"/>
          </a:xfrm>
        </p:spPr>
        <p:txBody>
          <a:bodyPr>
            <a:normAutofit/>
          </a:bodyPr>
          <a:lstStyle/>
          <a:p>
            <a:r>
              <a:rPr lang="nb-NO" sz="2200" b="1" dirty="0"/>
              <a:t>Tilpasset opplæring </a:t>
            </a:r>
            <a:r>
              <a:rPr lang="nb-NO" sz="2200" dirty="0"/>
              <a:t>er et grunnleggende prinsipp i opplæringsloven uttrykt i §1-3 (1998), der det står at opplæringen skal tilpasses elevenes evner og forutsetninger.</a:t>
            </a:r>
          </a:p>
          <a:p>
            <a:r>
              <a:rPr lang="nb-NO" sz="2200" dirty="0"/>
              <a:t>Dette prinsippet gjelder for alle elever og for all opplæring. </a:t>
            </a:r>
          </a:p>
          <a:p>
            <a:pPr marL="0" indent="0">
              <a:buNone/>
            </a:pPr>
            <a:endParaRPr lang="nb-NO" sz="2200" dirty="0"/>
          </a:p>
          <a:p>
            <a:pPr marL="0" indent="0">
              <a:buNone/>
            </a:pPr>
            <a:endParaRPr lang="nb-NO" sz="2200" dirty="0"/>
          </a:p>
          <a:p>
            <a:r>
              <a:rPr lang="nb-NO" sz="2200" dirty="0"/>
              <a:t>Noen elever får imidlertid ikke tilfredsstillende utbytte av ordinær opplæring. Opplæringsloven (1998) gir disse elevene en rett til </a:t>
            </a:r>
            <a:r>
              <a:rPr lang="nb-NO" sz="2200" b="1" dirty="0"/>
              <a:t>spesialundervisning</a:t>
            </a:r>
            <a:r>
              <a:rPr lang="nb-NO" sz="2200" dirty="0"/>
              <a:t> §5-1. Elever har krav på slik undervisning når de har behov for tilrettelegging utover det ordinære tilbudet.</a:t>
            </a:r>
          </a:p>
          <a:p>
            <a:endParaRPr lang="nb-NO" sz="2200" dirty="0"/>
          </a:p>
        </p:txBody>
      </p:sp>
    </p:spTree>
    <p:extLst>
      <p:ext uri="{BB962C8B-B14F-4D97-AF65-F5344CB8AC3E}">
        <p14:creationId xmlns:p14="http://schemas.microsoft.com/office/powerpoint/2010/main" val="1362806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8" name="Rectangle 3087">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60F4B208-6743-32A2-C19A-56A585A070EB}"/>
              </a:ext>
            </a:extLst>
          </p:cNvPr>
          <p:cNvSpPr>
            <a:spLocks noGrp="1"/>
          </p:cNvSpPr>
          <p:nvPr>
            <p:ph type="title"/>
          </p:nvPr>
        </p:nvSpPr>
        <p:spPr>
          <a:xfrm>
            <a:off x="572493" y="238539"/>
            <a:ext cx="11018520" cy="1434415"/>
          </a:xfrm>
        </p:spPr>
        <p:txBody>
          <a:bodyPr anchor="b">
            <a:normAutofit/>
          </a:bodyPr>
          <a:lstStyle/>
          <a:p>
            <a:r>
              <a:rPr lang="nb-NO" sz="5400" dirty="0"/>
              <a:t>To perspektiver på tilpasset opplæring</a:t>
            </a:r>
          </a:p>
        </p:txBody>
      </p:sp>
      <p:sp>
        <p:nvSpPr>
          <p:cNvPr id="3090"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6EE8B642-0535-454B-88F8-FF104716D541}"/>
              </a:ext>
            </a:extLst>
          </p:cNvPr>
          <p:cNvSpPr>
            <a:spLocks noGrp="1"/>
          </p:cNvSpPr>
          <p:nvPr>
            <p:ph idx="1"/>
          </p:nvPr>
        </p:nvSpPr>
        <p:spPr>
          <a:xfrm>
            <a:off x="572493" y="2071315"/>
            <a:ext cx="6713552" cy="4548145"/>
          </a:xfrm>
        </p:spPr>
        <p:txBody>
          <a:bodyPr anchor="t">
            <a:normAutofit/>
          </a:bodyPr>
          <a:lstStyle/>
          <a:p>
            <a:pPr marL="0" indent="0">
              <a:buNone/>
            </a:pPr>
            <a:r>
              <a:rPr lang="nb-NO" sz="1900" b="1" dirty="0"/>
              <a:t>Individperspektivet</a:t>
            </a:r>
          </a:p>
          <a:p>
            <a:r>
              <a:rPr lang="nb-NO" sz="1900" dirty="0">
                <a:effectLst/>
                <a:latin typeface="Aptos" panose="020B0004020202020204" pitchFamily="34" charset="0"/>
                <a:ea typeface="Aptos" panose="020B0004020202020204" pitchFamily="34" charset="0"/>
                <a:cs typeface="Times New Roman" panose="02020603050405020304" pitchFamily="18" charset="0"/>
              </a:rPr>
              <a:t>Et individperspektiv vektlegger en individualisert undervisning basert på elevenes ulike behov og forutsetninger</a:t>
            </a:r>
            <a:r>
              <a:rPr lang="nb-NO" sz="1900" dirty="0">
                <a:latin typeface="Aptos" panose="020B0004020202020204" pitchFamily="34" charset="0"/>
                <a:ea typeface="Aptos" panose="020B0004020202020204" pitchFamily="34" charset="0"/>
                <a:cs typeface="Times New Roman" panose="02020603050405020304" pitchFamily="18" charset="0"/>
              </a:rPr>
              <a:t> </a:t>
            </a:r>
            <a:r>
              <a:rPr lang="nb-NO" sz="1900" kern="100" dirty="0">
                <a:effectLst/>
                <a:latin typeface="Aptos" panose="020B0004020202020204" pitchFamily="34" charset="0"/>
                <a:ea typeface="Aptos" panose="020B0004020202020204" pitchFamily="34" charset="0"/>
                <a:cs typeface="Times New Roman" panose="02020603050405020304" pitchFamily="18" charset="0"/>
              </a:rPr>
              <a:t>(</a:t>
            </a:r>
            <a:r>
              <a:rPr lang="nb-NO" sz="1900" kern="100" dirty="0" err="1">
                <a:effectLst/>
                <a:latin typeface="Aptos" panose="020B0004020202020204" pitchFamily="34" charset="0"/>
                <a:ea typeface="Aptos" panose="020B0004020202020204" pitchFamily="34" charset="0"/>
                <a:cs typeface="Times New Roman" panose="02020603050405020304" pitchFamily="18" charset="0"/>
              </a:rPr>
              <a:t>Nordhal</a:t>
            </a:r>
            <a:r>
              <a:rPr lang="nb-NO" sz="1900" kern="100" dirty="0">
                <a:effectLst/>
                <a:latin typeface="Aptos" panose="020B0004020202020204" pitchFamily="34" charset="0"/>
                <a:ea typeface="Aptos" panose="020B0004020202020204" pitchFamily="34" charset="0"/>
                <a:cs typeface="Times New Roman" panose="02020603050405020304" pitchFamily="18" charset="0"/>
              </a:rPr>
              <a:t> &amp; Overland, 2021, s.26-27)</a:t>
            </a:r>
            <a:r>
              <a:rPr lang="nb-NO" sz="1900" dirty="0">
                <a:effectLst/>
                <a:latin typeface="Aptos" panose="020B0004020202020204" pitchFamily="34" charset="0"/>
                <a:ea typeface="Aptos" panose="020B0004020202020204" pitchFamily="34" charset="0"/>
                <a:cs typeface="Times New Roman" panose="02020603050405020304" pitchFamily="18" charset="0"/>
              </a:rPr>
              <a:t>.</a:t>
            </a:r>
            <a:endParaRPr lang="nb-NO" sz="1900" dirty="0"/>
          </a:p>
          <a:p>
            <a:pPr marL="0" indent="0">
              <a:buNone/>
            </a:pPr>
            <a:endParaRPr lang="nb-NO" sz="1900" dirty="0"/>
          </a:p>
          <a:p>
            <a:pPr marL="0" indent="0">
              <a:buNone/>
            </a:pPr>
            <a:r>
              <a:rPr lang="nb-NO" sz="1900" b="1" dirty="0"/>
              <a:t>Systemperspektivet </a:t>
            </a:r>
          </a:p>
          <a:p>
            <a:r>
              <a:rPr lang="nb-NO" sz="1900" dirty="0">
                <a:effectLst/>
                <a:latin typeface="Aptos" panose="020B0004020202020204" pitchFamily="34" charset="0"/>
                <a:ea typeface="Aptos" panose="020B0004020202020204" pitchFamily="34" charset="0"/>
                <a:cs typeface="Times New Roman" panose="02020603050405020304" pitchFamily="18" charset="0"/>
              </a:rPr>
              <a:t>En tilpasset opplæring som vektlegger systemperspektivet, tar utgangspunkt i det sosiale fellesskapet og det kollektive i skolen. </a:t>
            </a:r>
          </a:p>
          <a:p>
            <a:pPr>
              <a:spcAft>
                <a:spcPts val="800"/>
              </a:spcAft>
            </a:pPr>
            <a:r>
              <a:rPr lang="nb-NO" sz="1900" kern="100" dirty="0">
                <a:effectLst/>
                <a:latin typeface="Aptos" panose="020B0004020202020204" pitchFamily="34" charset="0"/>
                <a:ea typeface="Aptos" panose="020B0004020202020204" pitchFamily="34" charset="0"/>
                <a:cs typeface="Times New Roman" panose="02020603050405020304" pitchFamily="18" charset="0"/>
              </a:rPr>
              <a:t>For å tilpasse opplæringen best mulig, må læreren ha kjennskap til hvilke forhold som gjør seg gjeldende i egen undervisning slik at læreren kan justere uheldige faktorer (</a:t>
            </a:r>
            <a:r>
              <a:rPr lang="nb-NO" sz="1900" kern="100" dirty="0" err="1">
                <a:effectLst/>
                <a:latin typeface="Aptos" panose="020B0004020202020204" pitchFamily="34" charset="0"/>
                <a:ea typeface="Aptos" panose="020B0004020202020204" pitchFamily="34" charset="0"/>
                <a:cs typeface="Times New Roman" panose="02020603050405020304" pitchFamily="18" charset="0"/>
              </a:rPr>
              <a:t>Nordhal</a:t>
            </a:r>
            <a:r>
              <a:rPr lang="nb-NO" sz="1900" kern="100" dirty="0">
                <a:effectLst/>
                <a:latin typeface="Aptos" panose="020B0004020202020204" pitchFamily="34" charset="0"/>
                <a:ea typeface="Aptos" panose="020B0004020202020204" pitchFamily="34" charset="0"/>
                <a:cs typeface="Times New Roman" panose="02020603050405020304" pitchFamily="18" charset="0"/>
              </a:rPr>
              <a:t> &amp; Overland, 2021, s.28-29). Sentrale forhold i denne sammenhengen er: </a:t>
            </a:r>
          </a:p>
        </p:txBody>
      </p:sp>
      <p:pic>
        <p:nvPicPr>
          <p:cNvPr id="3074" name="Picture 2" descr="Huskelapper Notater Notat Kontor - Gratis bilde på Pixabay - Pixabay">
            <a:extLst>
              <a:ext uri="{FF2B5EF4-FFF2-40B4-BE49-F238E27FC236}">
                <a16:creationId xmlns:a16="http://schemas.microsoft.com/office/drawing/2014/main" id="{04B59FB7-9EA4-6687-45AC-BFCCCAAB660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01" r="891" b="-3"/>
          <a:stretch/>
        </p:blipFill>
        <p:spPr bwMode="auto">
          <a:xfrm>
            <a:off x="7581013" y="1911493"/>
            <a:ext cx="4835571" cy="5026301"/>
          </a:xfrm>
          <a:prstGeom prst="rect">
            <a:avLst/>
          </a:prstGeom>
          <a:noFill/>
          <a:extLst>
            <a:ext uri="{909E8E84-426E-40DD-AFC4-6F175D3DCCD1}">
              <a14:hiddenFill xmlns:a14="http://schemas.microsoft.com/office/drawing/2010/main">
                <a:solidFill>
                  <a:srgbClr val="FFFFFF"/>
                </a:solidFill>
              </a14:hiddenFill>
            </a:ext>
          </a:extLst>
        </p:spPr>
      </p:pic>
      <p:sp>
        <p:nvSpPr>
          <p:cNvPr id="4" name="TekstSylinder 3">
            <a:extLst>
              <a:ext uri="{FF2B5EF4-FFF2-40B4-BE49-F238E27FC236}">
                <a16:creationId xmlns:a16="http://schemas.microsoft.com/office/drawing/2014/main" id="{1D2FCA4B-B497-4FC4-6C76-3DBE3EDF4CEA}"/>
              </a:ext>
            </a:extLst>
          </p:cNvPr>
          <p:cNvSpPr txBox="1"/>
          <p:nvPr/>
        </p:nvSpPr>
        <p:spPr>
          <a:xfrm>
            <a:off x="8193174" y="2805204"/>
            <a:ext cx="3853513" cy="3673698"/>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relasjonen mellom lærer og elev </a:t>
            </a:r>
          </a:p>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relasjonen mellom elever </a:t>
            </a:r>
          </a:p>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klassens læringsmiljø </a:t>
            </a:r>
          </a:p>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klasseledelse </a:t>
            </a:r>
          </a:p>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elevforutsetninger </a:t>
            </a:r>
          </a:p>
          <a:p>
            <a:pPr marL="342900" lvl="0" indent="-342900">
              <a:lnSpc>
                <a:spcPct val="107000"/>
              </a:lnSpc>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regler og konsekvenser </a:t>
            </a:r>
          </a:p>
          <a:p>
            <a:pPr marL="342900" lvl="0" indent="-342900">
              <a:lnSpc>
                <a:spcPct val="107000"/>
              </a:lnSpc>
              <a:spcAft>
                <a:spcPts val="800"/>
              </a:spcAft>
              <a:buFont typeface="Symbol" panose="05050102010706020507" pitchFamily="18" charset="2"/>
              <a:buChar char=""/>
            </a:pPr>
            <a:r>
              <a:rPr lang="nb-NO" sz="1800" kern="100" dirty="0">
                <a:effectLst/>
                <a:latin typeface="Aptos" panose="020B0004020202020204" pitchFamily="34" charset="0"/>
                <a:ea typeface="Aptos" panose="020B0004020202020204" pitchFamily="34" charset="0"/>
                <a:cs typeface="Times New Roman" panose="02020603050405020304" pitchFamily="18" charset="0"/>
              </a:rPr>
              <a:t>samarbeid mellom skole og hjem</a:t>
            </a:r>
          </a:p>
          <a:p>
            <a:pPr lvl="0">
              <a:lnSpc>
                <a:spcPct val="107000"/>
              </a:lnSpc>
              <a:spcAft>
                <a:spcPts val="800"/>
              </a:spcAft>
            </a:pPr>
            <a:r>
              <a:rPr lang="nb-NO" kern="100" dirty="0">
                <a:latin typeface="Aptos" panose="020B0004020202020204" pitchFamily="34" charset="0"/>
                <a:ea typeface="Aptos" panose="020B0004020202020204" pitchFamily="34" charset="0"/>
                <a:cs typeface="Times New Roman" panose="02020603050405020304" pitchFamily="18" charset="0"/>
              </a:rPr>
              <a:t>          </a:t>
            </a:r>
          </a:p>
          <a:p>
            <a:pPr lvl="0" algn="ctr">
              <a:lnSpc>
                <a:spcPct val="107000"/>
              </a:lnSpc>
              <a:spcAft>
                <a:spcPts val="800"/>
              </a:spcAft>
            </a:pPr>
            <a:r>
              <a:rPr lang="nb-NO" sz="1600" kern="100" dirty="0">
                <a:latin typeface="Aptos" panose="020B0004020202020204" pitchFamily="34" charset="0"/>
                <a:ea typeface="Aptos" panose="020B0004020202020204" pitchFamily="34" charset="0"/>
                <a:cs typeface="Times New Roman" panose="02020603050405020304" pitchFamily="18" charset="0"/>
              </a:rPr>
              <a:t> (</a:t>
            </a:r>
            <a:r>
              <a:rPr lang="nb-NO" sz="1600" kern="100" dirty="0" err="1">
                <a:latin typeface="Aptos" panose="020B0004020202020204" pitchFamily="34" charset="0"/>
                <a:ea typeface="Aptos" panose="020B0004020202020204" pitchFamily="34" charset="0"/>
                <a:cs typeface="Times New Roman" panose="02020603050405020304" pitchFamily="18" charset="0"/>
              </a:rPr>
              <a:t>Nordhal</a:t>
            </a:r>
            <a:r>
              <a:rPr lang="nb-NO" sz="1600" kern="100" dirty="0">
                <a:latin typeface="Aptos" panose="020B0004020202020204" pitchFamily="34" charset="0"/>
                <a:ea typeface="Aptos" panose="020B0004020202020204" pitchFamily="34" charset="0"/>
                <a:cs typeface="Times New Roman" panose="02020603050405020304" pitchFamily="18" charset="0"/>
              </a:rPr>
              <a:t> &amp; Overland, 2021, s.26-29). (Midthassel, 2019, s.117-127)</a:t>
            </a:r>
            <a:endParaRPr lang="nb-NO"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nb-NO" dirty="0"/>
          </a:p>
        </p:txBody>
      </p:sp>
    </p:spTree>
    <p:extLst>
      <p:ext uri="{BB962C8B-B14F-4D97-AF65-F5344CB8AC3E}">
        <p14:creationId xmlns:p14="http://schemas.microsoft.com/office/powerpoint/2010/main" val="208405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777F7085-96D5-B014-56CA-BB04F6EF0277}"/>
              </a:ext>
            </a:extLst>
          </p:cNvPr>
          <p:cNvSpPr>
            <a:spLocks noGrp="1"/>
          </p:cNvSpPr>
          <p:nvPr>
            <p:ph type="title"/>
          </p:nvPr>
        </p:nvSpPr>
        <p:spPr>
          <a:xfrm>
            <a:off x="838200" y="365125"/>
            <a:ext cx="10515600" cy="1325563"/>
          </a:xfrm>
        </p:spPr>
        <p:txBody>
          <a:bodyPr>
            <a:normAutofit/>
          </a:bodyPr>
          <a:lstStyle/>
          <a:p>
            <a:r>
              <a:rPr lang="nb-NO" sz="4600" dirty="0"/>
              <a:t>Tilpasset opplæring i en inkluderende skole</a:t>
            </a:r>
          </a:p>
        </p:txBody>
      </p:sp>
      <p:sp>
        <p:nvSpPr>
          <p:cNvPr id="2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3F9B2F77-5359-BE72-45E4-7F98F8715970}"/>
              </a:ext>
            </a:extLst>
          </p:cNvPr>
          <p:cNvSpPr>
            <a:spLocks noGrp="1"/>
          </p:cNvSpPr>
          <p:nvPr>
            <p:ph idx="1"/>
          </p:nvPr>
        </p:nvSpPr>
        <p:spPr>
          <a:xfrm>
            <a:off x="838200" y="1929384"/>
            <a:ext cx="10515600" cy="4761472"/>
          </a:xfrm>
        </p:spPr>
        <p:txBody>
          <a:bodyPr>
            <a:normAutofit lnSpcReduction="10000"/>
          </a:bodyPr>
          <a:lstStyle/>
          <a:p>
            <a:pPr marL="0" indent="0">
              <a:buNone/>
            </a:pPr>
            <a:r>
              <a:rPr lang="nb-NO" sz="2000" b="1" dirty="0"/>
              <a:t>Prinsippet om inkludering</a:t>
            </a:r>
          </a:p>
          <a:p>
            <a:r>
              <a:rPr lang="nb-NO" sz="2000" dirty="0">
                <a:effectLst/>
                <a:latin typeface="Aptos" panose="020B0004020202020204" pitchFamily="34" charset="0"/>
                <a:ea typeface="Aptos" panose="020B0004020202020204" pitchFamily="34" charset="0"/>
                <a:cs typeface="Times New Roman" panose="02020603050405020304" pitchFamily="18" charset="0"/>
              </a:rPr>
              <a:t>Tilpasset opplæring skal ivareta prinsippet om inkludering. Inkludering innebærer at alle elever skal ha tilhørighet til en klasse og ta del i fellesskapet i skolen.</a:t>
            </a:r>
          </a:p>
          <a:p>
            <a:endParaRPr lang="nb-NO" sz="2000" dirty="0">
              <a:effectLst/>
              <a:latin typeface="Aptos" panose="020B0004020202020204" pitchFamily="34" charset="0"/>
              <a:ea typeface="Aptos" panose="020B0004020202020204" pitchFamily="34" charset="0"/>
              <a:cs typeface="Times New Roman" panose="02020603050405020304" pitchFamily="18" charset="0"/>
            </a:endParaRPr>
          </a:p>
          <a:p>
            <a:r>
              <a:rPr lang="nb-NO" sz="2000" dirty="0">
                <a:effectLst/>
                <a:latin typeface="Aptos" panose="020B0004020202020204" pitchFamily="34" charset="0"/>
                <a:ea typeface="Aptos" panose="020B0004020202020204" pitchFamily="34" charset="0"/>
                <a:cs typeface="Times New Roman" panose="02020603050405020304" pitchFamily="18" charset="0"/>
              </a:rPr>
              <a:t>Denne forutsetningen om fellesskap mellom elevene innebærer at inkludering bygger på prinsippet om likeverd.</a:t>
            </a:r>
          </a:p>
          <a:p>
            <a:pPr marL="0" indent="0">
              <a:buNone/>
            </a:pPr>
            <a:endParaRPr lang="nb-NO" sz="2000" dirty="0"/>
          </a:p>
          <a:p>
            <a:pPr marL="0" indent="0">
              <a:buNone/>
            </a:pPr>
            <a:r>
              <a:rPr lang="nb-NO" sz="2000" b="1" dirty="0"/>
              <a:t>Prinsippet om likeverd</a:t>
            </a:r>
          </a:p>
          <a:p>
            <a:r>
              <a:rPr lang="nb-NO" sz="2000" kern="100" dirty="0">
                <a:latin typeface="Aptos" panose="020B0004020202020204" pitchFamily="34" charset="0"/>
                <a:ea typeface="Aptos" panose="020B0004020202020204" pitchFamily="34" charset="0"/>
                <a:cs typeface="Times New Roman" panose="02020603050405020304" pitchFamily="18" charset="0"/>
              </a:rPr>
              <a:t>P</a:t>
            </a:r>
            <a:r>
              <a:rPr lang="nb-NO" sz="2000" kern="100" dirty="0">
                <a:effectLst/>
                <a:latin typeface="Aptos" panose="020B0004020202020204" pitchFamily="34" charset="0"/>
                <a:ea typeface="Aptos" panose="020B0004020202020204" pitchFamily="34" charset="0"/>
                <a:cs typeface="Times New Roman" panose="02020603050405020304" pitchFamily="18" charset="0"/>
              </a:rPr>
              <a:t>raktiseres blant annet gjennom fellesskapet mellom elever med ulike forutsetninger. Likeverdig opplæring innebærer at elevene ikke behandles likt, men forskjellig ut fra de ulike behovene de har. Skolen skal derfor utvikle et fellesskap mellom elevene uavhengig av elevenes kjønn, sosiale bakgrunn eller evner og forutsetninger.</a:t>
            </a:r>
          </a:p>
          <a:p>
            <a:pPr marL="0" indent="0">
              <a:buNone/>
            </a:pPr>
            <a:endParaRPr lang="nb-NO"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nb-NO" sz="2000" kern="100" dirty="0">
                <a:effectLst/>
                <a:latin typeface="Aptos" panose="020B0004020202020204" pitchFamily="34" charset="0"/>
                <a:ea typeface="Aptos" panose="020B0004020202020204" pitchFamily="34" charset="0"/>
                <a:cs typeface="Times New Roman" panose="02020603050405020304" pitchFamily="18" charset="0"/>
              </a:rPr>
              <a:t>(</a:t>
            </a:r>
            <a:r>
              <a:rPr lang="nb-NO" sz="2000" b="0" i="0" dirty="0">
                <a:solidFill>
                  <a:srgbClr val="1A1A1A"/>
                </a:solidFill>
                <a:effectLst/>
                <a:latin typeface="Inter"/>
              </a:rPr>
              <a:t>Nordahl &amp; Overland, 2021, s. 14 &amp; 20-21)</a:t>
            </a:r>
            <a:endParaRPr lang="nb-NO"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nb-NO" sz="2000" dirty="0"/>
          </a:p>
        </p:txBody>
      </p:sp>
    </p:spTree>
    <p:extLst>
      <p:ext uri="{BB962C8B-B14F-4D97-AF65-F5344CB8AC3E}">
        <p14:creationId xmlns:p14="http://schemas.microsoft.com/office/powerpoint/2010/main" val="225723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Et bilde som inneholder uskarphet, Fargerikt, blå, vann&#10;&#10;Automatisk generert beskrivelse">
            <a:extLst>
              <a:ext uri="{FF2B5EF4-FFF2-40B4-BE49-F238E27FC236}">
                <a16:creationId xmlns:a16="http://schemas.microsoft.com/office/drawing/2014/main" id="{8908A73A-3BD9-76EB-0CC4-767E36D3070F}"/>
              </a:ext>
            </a:extLst>
          </p:cNvPr>
          <p:cNvPicPr>
            <a:picLocks noChangeAspect="1"/>
          </p:cNvPicPr>
          <p:nvPr/>
        </p:nvPicPr>
        <p:blipFill rotWithShape="1">
          <a:blip r:embed="rId2">
            <a:duotone>
              <a:schemeClr val="bg2">
                <a:shade val="45000"/>
                <a:satMod val="135000"/>
              </a:schemeClr>
              <a:prstClr val="white"/>
            </a:duotone>
          </a:blip>
          <a:srcRect t="14122"/>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36A9E7DF-062A-7A55-3C97-60DFB91EFA1F}"/>
              </a:ext>
            </a:extLst>
          </p:cNvPr>
          <p:cNvSpPr>
            <a:spLocks noGrp="1"/>
          </p:cNvSpPr>
          <p:nvPr>
            <p:ph type="title"/>
          </p:nvPr>
        </p:nvSpPr>
        <p:spPr>
          <a:xfrm>
            <a:off x="838200" y="365125"/>
            <a:ext cx="10515600" cy="1325563"/>
          </a:xfrm>
        </p:spPr>
        <p:txBody>
          <a:bodyPr>
            <a:normAutofit/>
          </a:bodyPr>
          <a:lstStyle/>
          <a:p>
            <a:r>
              <a:rPr lang="nb-NO" sz="3600" dirty="0"/>
              <a:t>Pedagogiske strategier som fremmer tilpasset opplæring</a:t>
            </a:r>
            <a:br>
              <a:rPr lang="nb-NO" sz="3600" dirty="0"/>
            </a:br>
            <a:r>
              <a:rPr lang="nb-NO" sz="3600" kern="100" dirty="0">
                <a:effectLst/>
                <a:latin typeface="Aptos" panose="020B0004020202020204" pitchFamily="34" charset="0"/>
                <a:ea typeface="Aptos" panose="020B0004020202020204" pitchFamily="34" charset="0"/>
                <a:cs typeface="Times New Roman" panose="02020603050405020304" pitchFamily="18" charset="0"/>
              </a:rPr>
              <a:t>(</a:t>
            </a:r>
            <a:r>
              <a:rPr lang="nb-NO" sz="3600" b="0" i="0" dirty="0">
                <a:solidFill>
                  <a:srgbClr val="1A1A1A"/>
                </a:solidFill>
                <a:effectLst/>
                <a:latin typeface="Inter"/>
              </a:rPr>
              <a:t>Nordahl &amp; Overland, 2021, s.71-87)</a:t>
            </a:r>
            <a:endParaRPr lang="nb-NO" sz="3600" dirty="0"/>
          </a:p>
        </p:txBody>
      </p:sp>
      <p:graphicFrame>
        <p:nvGraphicFramePr>
          <p:cNvPr id="5" name="Plassholder for innhold 2">
            <a:extLst>
              <a:ext uri="{FF2B5EF4-FFF2-40B4-BE49-F238E27FC236}">
                <a16:creationId xmlns:a16="http://schemas.microsoft.com/office/drawing/2014/main" id="{78601D82-145A-4052-AD11-9F01B829D6BB}"/>
              </a:ext>
            </a:extLst>
          </p:cNvPr>
          <p:cNvGraphicFramePr>
            <a:graphicFrameLocks noGrp="1"/>
          </p:cNvGraphicFramePr>
          <p:nvPr>
            <p:ph idx="1"/>
            <p:extLst>
              <p:ext uri="{D42A27DB-BD31-4B8C-83A1-F6EECF244321}">
                <p14:modId xmlns:p14="http://schemas.microsoft.com/office/powerpoint/2010/main" val="24434389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776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B86432C3-9D63-F7A1-21FB-97AE3C8850E5}"/>
              </a:ext>
            </a:extLst>
          </p:cNvPr>
          <p:cNvSpPr>
            <a:spLocks noGrp="1"/>
          </p:cNvSpPr>
          <p:nvPr>
            <p:ph idx="1"/>
          </p:nvPr>
        </p:nvSpPr>
        <p:spPr>
          <a:xfrm>
            <a:off x="876693" y="1690577"/>
            <a:ext cx="4886154" cy="5012767"/>
          </a:xfrm>
        </p:spPr>
        <p:txBody>
          <a:bodyPr anchor="t">
            <a:normAutofit/>
          </a:bodyPr>
          <a:lstStyle/>
          <a:p>
            <a:r>
              <a:rPr lang="nb-NO" sz="1800" dirty="0"/>
              <a:t>Elever blir motiverte og engasjerte av lærere som respekterer dem, og som legger vekt på å ha en god relasjon til dem.</a:t>
            </a:r>
          </a:p>
          <a:p>
            <a:r>
              <a:rPr lang="nb-NO" sz="1800" dirty="0"/>
              <a:t>Fundamentet for positiv relasjon mellom lærer og elev, er at læreren anerkjenner eleven. Å være sett, hørt og respektert er en nødvendig forutsetning for læring og utvikling.</a:t>
            </a:r>
            <a:endParaRPr lang="nb-NO" sz="1800" dirty="0">
              <a:ea typeface="Aptos" panose="020B0004020202020204" pitchFamily="34" charset="0"/>
              <a:cs typeface="Times New Roman" panose="02020603050405020304" pitchFamily="18" charset="0"/>
            </a:endParaRPr>
          </a:p>
          <a:p>
            <a:r>
              <a:rPr lang="nb-NO" sz="1800" dirty="0">
                <a:ea typeface="Aptos" panose="020B0004020202020204" pitchFamily="34" charset="0"/>
                <a:cs typeface="Times New Roman" panose="02020603050405020304" pitchFamily="18" charset="0"/>
              </a:rPr>
              <a:t>Når vi leser Jordet, er </a:t>
            </a:r>
            <a:r>
              <a:rPr lang="nb-NO" sz="1800" b="1" dirty="0">
                <a:ea typeface="Aptos" panose="020B0004020202020204" pitchFamily="34" charset="0"/>
                <a:cs typeface="Times New Roman" panose="02020603050405020304" pitchFamily="18" charset="0"/>
              </a:rPr>
              <a:t>a</a:t>
            </a:r>
            <a:r>
              <a:rPr lang="nb-NO" sz="1800" b="1" dirty="0">
                <a:effectLst/>
                <a:ea typeface="Aptos" panose="020B0004020202020204" pitchFamily="34" charset="0"/>
                <a:cs typeface="Times New Roman" panose="02020603050405020304" pitchFamily="18" charset="0"/>
              </a:rPr>
              <a:t>nnerkjennelse</a:t>
            </a:r>
            <a:r>
              <a:rPr lang="nb-NO" sz="1800" dirty="0">
                <a:effectLst/>
                <a:ea typeface="Aptos" panose="020B0004020202020204" pitchFamily="34" charset="0"/>
                <a:cs typeface="Times New Roman" panose="02020603050405020304" pitchFamily="18" charset="0"/>
              </a:rPr>
              <a:t>, ifølge  </a:t>
            </a:r>
            <a:r>
              <a:rPr lang="nb-NO" sz="1800" dirty="0" err="1">
                <a:effectLst/>
                <a:ea typeface="Aptos" panose="020B0004020202020204" pitchFamily="34" charset="0"/>
                <a:cs typeface="Times New Roman" panose="02020603050405020304" pitchFamily="18" charset="0"/>
              </a:rPr>
              <a:t>Honneth</a:t>
            </a:r>
            <a:r>
              <a:rPr lang="nb-NO" sz="1800" dirty="0">
                <a:effectLst/>
                <a:ea typeface="Aptos" panose="020B0004020202020204" pitchFamily="34" charset="0"/>
                <a:cs typeface="Times New Roman" panose="02020603050405020304" pitchFamily="18" charset="0"/>
              </a:rPr>
              <a:t>, den grunnleggende betingelsen for en inkluderende skole og som må ligge til grunn for all faglig og sosial læring</a:t>
            </a:r>
          </a:p>
          <a:p>
            <a:r>
              <a:rPr lang="nb-NO" sz="1800" kern="100" dirty="0">
                <a:ea typeface="Aptos" panose="020B0004020202020204" pitchFamily="34" charset="0"/>
                <a:cs typeface="Times New Roman" panose="02020603050405020304" pitchFamily="18" charset="0"/>
              </a:rPr>
              <a:t>E</a:t>
            </a:r>
            <a:r>
              <a:rPr lang="nb-NO" sz="1800" kern="100" dirty="0">
                <a:effectLst/>
                <a:ea typeface="Aptos" panose="020B0004020202020204" pitchFamily="34" charset="0"/>
                <a:cs typeface="Times New Roman" panose="02020603050405020304" pitchFamily="18" charset="0"/>
              </a:rPr>
              <a:t>levers læring og selvverd påvirkes ikke bare av relasjoner i skolen, men det påvirkes av skolens innhold og arbeidsmåter</a:t>
            </a:r>
            <a:r>
              <a:rPr lang="nb-NO" sz="1800" kern="100" dirty="0">
                <a:ea typeface="Aptos" panose="020B0004020202020204" pitchFamily="34" charset="0"/>
                <a:cs typeface="Times New Roman" panose="02020603050405020304" pitchFamily="18" charset="0"/>
              </a:rPr>
              <a:t>.</a:t>
            </a:r>
            <a:endParaRPr lang="nb-NO" sz="1800" kern="100" dirty="0">
              <a:effectLst/>
              <a:ea typeface="Aptos" panose="020B0004020202020204" pitchFamily="34" charset="0"/>
              <a:cs typeface="Times New Roman" panose="02020603050405020304" pitchFamily="18" charset="0"/>
            </a:endParaRPr>
          </a:p>
          <a:p>
            <a:r>
              <a:rPr lang="nb-NO" sz="1800" dirty="0">
                <a:effectLst/>
                <a:latin typeface="Aptos" panose="020B0004020202020204" pitchFamily="34" charset="0"/>
                <a:ea typeface="Aptos" panose="020B0004020202020204" pitchFamily="34" charset="0"/>
                <a:cs typeface="Times New Roman" panose="02020603050405020304" pitchFamily="18" charset="0"/>
              </a:rPr>
              <a:t>Annerkjennelsesteorien underbygger den norske fellesskolens verdigrunnlag</a:t>
            </a:r>
            <a:endParaRPr lang="nb-NO" sz="1800" kern="100" dirty="0">
              <a:effectLst/>
              <a:ea typeface="Aptos" panose="020B0004020202020204" pitchFamily="34" charset="0"/>
              <a:cs typeface="Times New Roman" panose="02020603050405020304" pitchFamily="18" charset="0"/>
            </a:endParaRPr>
          </a:p>
          <a:p>
            <a:endParaRPr lang="nb-NO" sz="1300" dirty="0"/>
          </a:p>
        </p:txBody>
      </p:sp>
      <p:pic>
        <p:nvPicPr>
          <p:cNvPr id="1026" name="Picture 2" descr="Fagartikkel: Medvirkning gjennom anerkjennelse i skolen / Psykologi i  kommunen nr. 5 2022">
            <a:extLst>
              <a:ext uri="{FF2B5EF4-FFF2-40B4-BE49-F238E27FC236}">
                <a16:creationId xmlns:a16="http://schemas.microsoft.com/office/drawing/2014/main" id="{EC426199-24BA-E86A-BBFF-C125899B4D2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957777" y="1225243"/>
            <a:ext cx="5908157" cy="4756065"/>
          </a:xfrm>
          <a:prstGeom prst="rect">
            <a:avLst/>
          </a:prstGeom>
          <a:noFill/>
          <a:extLst>
            <a:ext uri="{909E8E84-426E-40DD-AFC4-6F175D3DCCD1}">
              <a14:hiddenFill xmlns:a14="http://schemas.microsoft.com/office/drawing/2010/main">
                <a:solidFill>
                  <a:srgbClr val="FFFFFF"/>
                </a:solidFill>
              </a14:hiddenFill>
            </a:ext>
          </a:extLst>
        </p:spPr>
      </p:pic>
      <p:grpSp>
        <p:nvGrpSpPr>
          <p:cNvPr id="1090" name="Group 1071">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091" name="Rectangle 1072">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2" name="Rectangle 1073">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uppe 14">
            <a:extLst>
              <a:ext uri="{FF2B5EF4-FFF2-40B4-BE49-F238E27FC236}">
                <a16:creationId xmlns:a16="http://schemas.microsoft.com/office/drawing/2014/main" id="{CF315D84-4DE1-0274-8E39-6A547EAB5291}"/>
              </a:ext>
            </a:extLst>
          </p:cNvPr>
          <p:cNvGrpSpPr/>
          <p:nvPr/>
        </p:nvGrpSpPr>
        <p:grpSpPr>
          <a:xfrm>
            <a:off x="683979" y="607626"/>
            <a:ext cx="4790460" cy="704166"/>
            <a:chOff x="3364992" y="1251912"/>
            <a:chExt cx="3785616" cy="595971"/>
          </a:xfrm>
        </p:grpSpPr>
        <p:sp>
          <p:nvSpPr>
            <p:cNvPr id="16" name="Rektangel: avrundede hjørner 15">
              <a:extLst>
                <a:ext uri="{FF2B5EF4-FFF2-40B4-BE49-F238E27FC236}">
                  <a16:creationId xmlns:a16="http://schemas.microsoft.com/office/drawing/2014/main" id="{F60FD67A-6EE1-9C4C-CD1D-8EDE05DC7F5A}"/>
                </a:ext>
              </a:extLst>
            </p:cNvPr>
            <p:cNvSpPr/>
            <p:nvPr/>
          </p:nvSpPr>
          <p:spPr>
            <a:xfrm>
              <a:off x="3364992" y="1251912"/>
              <a:ext cx="3785616" cy="595971"/>
            </a:xfrm>
            <a:prstGeom prst="roundRect">
              <a:avLst/>
            </a:prstGeom>
          </p:spPr>
          <p:style>
            <a:lnRef idx="0">
              <a:schemeClr val="lt1">
                <a:hueOff val="0"/>
                <a:satOff val="0"/>
                <a:lumOff val="0"/>
                <a:alphaOff val="0"/>
              </a:schemeClr>
            </a:lnRef>
            <a:fillRef idx="3">
              <a:schemeClr val="accent2">
                <a:shade val="80000"/>
                <a:hueOff val="-151668"/>
                <a:satOff val="2837"/>
                <a:lumOff val="9040"/>
                <a:alphaOff val="0"/>
              </a:schemeClr>
            </a:fillRef>
            <a:effectRef idx="2">
              <a:schemeClr val="accent2">
                <a:shade val="80000"/>
                <a:hueOff val="-151668"/>
                <a:satOff val="2837"/>
                <a:lumOff val="9040"/>
                <a:alphaOff val="0"/>
              </a:schemeClr>
            </a:effectRef>
            <a:fontRef idx="minor">
              <a:schemeClr val="lt1"/>
            </a:fontRef>
          </p:style>
          <p:txBody>
            <a:bodyPr/>
            <a:lstStyle/>
            <a:p>
              <a:endParaRPr lang="nb-NO"/>
            </a:p>
          </p:txBody>
        </p:sp>
        <p:sp>
          <p:nvSpPr>
            <p:cNvPr id="17" name="Rektangel: avrundede hjørner 4">
              <a:extLst>
                <a:ext uri="{FF2B5EF4-FFF2-40B4-BE49-F238E27FC236}">
                  <a16:creationId xmlns:a16="http://schemas.microsoft.com/office/drawing/2014/main" id="{30B4DB4C-B50A-6CCC-E443-3F0C84E63BA4}"/>
                </a:ext>
              </a:extLst>
            </p:cNvPr>
            <p:cNvSpPr txBox="1"/>
            <p:nvPr/>
          </p:nvSpPr>
          <p:spPr>
            <a:xfrm>
              <a:off x="3394084" y="1281005"/>
              <a:ext cx="3727430" cy="5377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algn="ctr" defTabSz="343156">
                <a:lnSpc>
                  <a:spcPct val="90000"/>
                </a:lnSpc>
                <a:spcBef>
                  <a:spcPct val="0"/>
                </a:spcBef>
                <a:spcAft>
                  <a:spcPct val="35000"/>
                </a:spcAft>
              </a:pPr>
              <a:r>
                <a:rPr lang="nb-NO" sz="2400" kern="1200" dirty="0">
                  <a:solidFill>
                    <a:schemeClr val="bg1"/>
                  </a:solidFill>
                  <a:latin typeface="+mn-lt"/>
                  <a:ea typeface="+mn-ea"/>
                  <a:cs typeface="+mn-cs"/>
                </a:rPr>
                <a:t>Gode relasjoner til elevene</a:t>
              </a:r>
              <a:endParaRPr lang="en-US" sz="4800" kern="1200" dirty="0">
                <a:solidFill>
                  <a:schemeClr val="bg1"/>
                </a:solidFill>
              </a:endParaRPr>
            </a:p>
          </p:txBody>
        </p:sp>
      </p:grpSp>
      <p:sp>
        <p:nvSpPr>
          <p:cNvPr id="18" name="TekstSylinder 17">
            <a:extLst>
              <a:ext uri="{FF2B5EF4-FFF2-40B4-BE49-F238E27FC236}">
                <a16:creationId xmlns:a16="http://schemas.microsoft.com/office/drawing/2014/main" id="{94D733DB-97F8-3520-1B24-FAD7273E2043}"/>
              </a:ext>
            </a:extLst>
          </p:cNvPr>
          <p:cNvSpPr txBox="1"/>
          <p:nvPr/>
        </p:nvSpPr>
        <p:spPr>
          <a:xfrm>
            <a:off x="326067" y="6250374"/>
            <a:ext cx="2435410" cy="369332"/>
          </a:xfrm>
          <a:prstGeom prst="rect">
            <a:avLst/>
          </a:prstGeom>
          <a:noFill/>
        </p:spPr>
        <p:txBody>
          <a:bodyPr wrap="none" rtlCol="0">
            <a:spAutoFit/>
          </a:bodyPr>
          <a:lstStyle/>
          <a:p>
            <a:r>
              <a:rPr lang="nb-NO" dirty="0"/>
              <a:t>(Jordet, 2020, s. 88-89)</a:t>
            </a:r>
          </a:p>
        </p:txBody>
      </p:sp>
    </p:spTree>
    <p:extLst>
      <p:ext uri="{BB962C8B-B14F-4D97-AF65-F5344CB8AC3E}">
        <p14:creationId xmlns:p14="http://schemas.microsoft.com/office/powerpoint/2010/main" val="2615343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1635806-AAAC-604A-B0FA-000C0CE6A27A}"/>
              </a:ext>
            </a:extLst>
          </p:cNvPr>
          <p:cNvSpPr>
            <a:spLocks noGrp="1"/>
          </p:cNvSpPr>
          <p:nvPr>
            <p:ph idx="1"/>
          </p:nvPr>
        </p:nvSpPr>
        <p:spPr>
          <a:xfrm>
            <a:off x="678712" y="1825624"/>
            <a:ext cx="5668926" cy="4957947"/>
          </a:xfrm>
        </p:spPr>
        <p:txBody>
          <a:bodyPr>
            <a:normAutofit fontScale="92500" lnSpcReduction="10000"/>
          </a:bodyPr>
          <a:lstStyle/>
          <a:p>
            <a:r>
              <a:rPr lang="nb-NO" sz="1800" dirty="0"/>
              <a:t>Gjennom å bli bedre kjent med elevenes forventninger til egen mestring og læring, kan læreren tilrettelegge det pedagogiske læringsmiljøet på en måte som fremmer elevens mestringstro. </a:t>
            </a:r>
          </a:p>
          <a:p>
            <a:pPr marL="0" indent="0">
              <a:buNone/>
            </a:pPr>
            <a:endParaRPr lang="nb-NO" sz="1200" dirty="0">
              <a:effectLst/>
              <a:latin typeface="Aptos" panose="020B0004020202020204" pitchFamily="34" charset="0"/>
              <a:ea typeface="Aptos" panose="020B0004020202020204" pitchFamily="34" charset="0"/>
              <a:cs typeface="Times New Roman" panose="02020603050405020304" pitchFamily="18" charset="0"/>
            </a:endParaRPr>
          </a:p>
          <a:p>
            <a:r>
              <a:rPr lang="nb-NO" sz="1800" dirty="0">
                <a:effectLst/>
                <a:latin typeface="Aptos" panose="020B0004020202020204" pitchFamily="34" charset="0"/>
                <a:ea typeface="Aptos" panose="020B0004020202020204" pitchFamily="34" charset="0"/>
                <a:cs typeface="Times New Roman" panose="02020603050405020304" pitchFamily="18" charset="0"/>
              </a:rPr>
              <a:t>Danielsen og Tjomsland snakker om et </a:t>
            </a:r>
            <a:r>
              <a:rPr lang="nb-NO" sz="1800" b="1" dirty="0">
                <a:effectLst/>
                <a:latin typeface="Aptos" panose="020B0004020202020204" pitchFamily="34" charset="0"/>
                <a:ea typeface="Aptos" panose="020B0004020202020204" pitchFamily="34" charset="0"/>
                <a:cs typeface="Times New Roman" panose="02020603050405020304" pitchFamily="18" charset="0"/>
              </a:rPr>
              <a:t>mestringsorientert læringsmiljø </a:t>
            </a:r>
            <a:r>
              <a:rPr lang="nb-NO" sz="1800" dirty="0">
                <a:effectLst/>
                <a:latin typeface="Aptos" panose="020B0004020202020204" pitchFamily="34" charset="0"/>
                <a:ea typeface="Aptos" panose="020B0004020202020204" pitchFamily="34" charset="0"/>
                <a:cs typeface="Times New Roman" panose="02020603050405020304" pitchFamily="18" charset="0"/>
              </a:rPr>
              <a:t>der elevenes læring og utvikling er i fokus. </a:t>
            </a:r>
          </a:p>
          <a:p>
            <a:r>
              <a:rPr lang="nb-NO" sz="1800" dirty="0">
                <a:effectLst/>
                <a:latin typeface="Aptos" panose="020B0004020202020204" pitchFamily="34" charset="0"/>
                <a:ea typeface="Aptos" panose="020B0004020202020204" pitchFamily="34" charset="0"/>
                <a:cs typeface="Times New Roman" panose="02020603050405020304" pitchFamily="18" charset="0"/>
              </a:rPr>
              <a:t>Et mestringsorientert læringsmiljø styrkes elevenes skolemotivasjon gjennom at de oppleve</a:t>
            </a:r>
            <a:r>
              <a:rPr lang="nb-NO" sz="1800" dirty="0">
                <a:latin typeface="Aptos" panose="020B0004020202020204" pitchFamily="34" charset="0"/>
                <a:ea typeface="Aptos" panose="020B0004020202020204" pitchFamily="34" charset="0"/>
                <a:cs typeface="Times New Roman" panose="02020603050405020304" pitchFamily="18" charset="0"/>
              </a:rPr>
              <a:t>r</a:t>
            </a:r>
            <a:r>
              <a:rPr lang="nb-NO" sz="1800" dirty="0">
                <a:effectLst/>
                <a:latin typeface="Aptos" panose="020B0004020202020204" pitchFamily="34" charset="0"/>
                <a:ea typeface="Aptos" panose="020B0004020202020204" pitchFamily="34" charset="0"/>
                <a:cs typeface="Times New Roman" panose="02020603050405020304" pitchFamily="18" charset="0"/>
              </a:rPr>
              <a:t> støtte for sine behov for </a:t>
            </a:r>
            <a:r>
              <a:rPr lang="nb-NO" sz="1800" b="1" dirty="0">
                <a:effectLst/>
                <a:latin typeface="Aptos" panose="020B0004020202020204" pitchFamily="34" charset="0"/>
                <a:ea typeface="Aptos" panose="020B0004020202020204" pitchFamily="34" charset="0"/>
                <a:cs typeface="Times New Roman" panose="02020603050405020304" pitchFamily="18" charset="0"/>
              </a:rPr>
              <a:t>tilhørighet, kompetanse og autonomi</a:t>
            </a:r>
            <a:r>
              <a:rPr lang="nb-NO" sz="1800" dirty="0">
                <a:effectLst/>
                <a:latin typeface="Aptos" panose="020B0004020202020204" pitchFamily="34" charset="0"/>
                <a:ea typeface="Aptos" panose="020B0004020202020204" pitchFamily="34" charset="0"/>
                <a:cs typeface="Times New Roman" panose="02020603050405020304" pitchFamily="18" charset="0"/>
              </a:rPr>
              <a:t>. Dette forebygger mot frafall</a:t>
            </a:r>
          </a:p>
          <a:p>
            <a:pPr marL="0" indent="0">
              <a:buNone/>
            </a:pPr>
            <a:endParaRPr lang="nb-NO" sz="1400" dirty="0">
              <a:effectLst/>
              <a:latin typeface="Aptos" panose="020B0004020202020204" pitchFamily="34" charset="0"/>
              <a:ea typeface="Aptos" panose="020B0004020202020204" pitchFamily="34" charset="0"/>
              <a:cs typeface="Times New Roman" panose="02020603050405020304" pitchFamily="18" charset="0"/>
            </a:endParaRPr>
          </a:p>
          <a:p>
            <a:r>
              <a:rPr lang="nb-NO" sz="1800" kern="100" dirty="0">
                <a:effectLst/>
                <a:latin typeface="Aptos" panose="020B0004020202020204" pitchFamily="34" charset="0"/>
                <a:ea typeface="Aptos" panose="020B0004020202020204" pitchFamily="34" charset="0"/>
                <a:cs typeface="Times New Roman" panose="02020603050405020304" pitchFamily="18" charset="0"/>
              </a:rPr>
              <a:t>Dette viser viktigheten av tilpasset opplæring </a:t>
            </a:r>
            <a:r>
              <a:rPr lang="nb-NO" sz="1800" kern="100" dirty="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 gjennom tilpassete oppgaver øker sannsynligheten for at elevene skal erfare mestring og oppleve kompetanse. </a:t>
            </a:r>
          </a:p>
          <a:p>
            <a:pPr marL="0" indent="0">
              <a:buNone/>
            </a:pPr>
            <a:endParaRPr lang="nb-NO" sz="1800" dirty="0"/>
          </a:p>
          <a:p>
            <a:pPr marL="0" indent="0">
              <a:buNone/>
            </a:pPr>
            <a:r>
              <a:rPr lang="nb-NO" sz="1800" dirty="0"/>
              <a:t>(Danielsen &amp; Tjomsland, 2020, s.498)</a:t>
            </a:r>
          </a:p>
        </p:txBody>
      </p:sp>
      <p:pic>
        <p:nvPicPr>
          <p:cNvPr id="2050" name="Picture 2" descr="januar | 2023 |">
            <a:extLst>
              <a:ext uri="{FF2B5EF4-FFF2-40B4-BE49-F238E27FC236}">
                <a16:creationId xmlns:a16="http://schemas.microsoft.com/office/drawing/2014/main" id="{4009C5ED-9C17-8C69-24F4-411DBBE4F3D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19" t="6355" r="2671" b="3876"/>
          <a:stretch/>
        </p:blipFill>
        <p:spPr bwMode="auto">
          <a:xfrm>
            <a:off x="6347278" y="2393454"/>
            <a:ext cx="5596277" cy="3252176"/>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4">
            <p14:nvContentPartPr>
              <p14:cNvPr id="4" name="Håndskrift 3">
                <a:extLst>
                  <a:ext uri="{FF2B5EF4-FFF2-40B4-BE49-F238E27FC236}">
                    <a16:creationId xmlns:a16="http://schemas.microsoft.com/office/drawing/2014/main" id="{0D691A2F-2111-774D-1F09-304A206E8FC9}"/>
                  </a:ext>
                </a:extLst>
              </p14:cNvPr>
              <p14:cNvContentPartPr/>
              <p14:nvPr/>
            </p14:nvContentPartPr>
            <p14:xfrm>
              <a:off x="9813449" y="1423289"/>
              <a:ext cx="1142280" cy="86760"/>
            </p14:xfrm>
          </p:contentPart>
        </mc:Choice>
        <mc:Fallback xmlns="">
          <p:pic>
            <p:nvPicPr>
              <p:cNvPr id="4" name="Håndskrift 3">
                <a:extLst>
                  <a:ext uri="{FF2B5EF4-FFF2-40B4-BE49-F238E27FC236}">
                    <a16:creationId xmlns:a16="http://schemas.microsoft.com/office/drawing/2014/main" id="{0D691A2F-2111-774D-1F09-304A206E8FC9}"/>
                  </a:ext>
                </a:extLst>
              </p:cNvPr>
              <p:cNvPicPr/>
              <p:nvPr/>
            </p:nvPicPr>
            <p:blipFill>
              <a:blip r:embed="rId5"/>
              <a:stretch>
                <a:fillRect/>
              </a:stretch>
            </p:blipFill>
            <p:spPr>
              <a:xfrm>
                <a:off x="9723449" y="1243289"/>
                <a:ext cx="1321920" cy="4464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Håndskrift 4">
                <a:extLst>
                  <a:ext uri="{FF2B5EF4-FFF2-40B4-BE49-F238E27FC236}">
                    <a16:creationId xmlns:a16="http://schemas.microsoft.com/office/drawing/2014/main" id="{A034DE9D-34B5-5D95-8740-925E3808B603}"/>
                  </a:ext>
                </a:extLst>
              </p14:cNvPr>
              <p14:cNvContentPartPr/>
              <p14:nvPr/>
            </p14:nvContentPartPr>
            <p14:xfrm>
              <a:off x="11259569" y="1573409"/>
              <a:ext cx="599040" cy="65160"/>
            </p14:xfrm>
          </p:contentPart>
        </mc:Choice>
        <mc:Fallback xmlns="">
          <p:pic>
            <p:nvPicPr>
              <p:cNvPr id="5" name="Håndskrift 4">
                <a:extLst>
                  <a:ext uri="{FF2B5EF4-FFF2-40B4-BE49-F238E27FC236}">
                    <a16:creationId xmlns:a16="http://schemas.microsoft.com/office/drawing/2014/main" id="{A034DE9D-34B5-5D95-8740-925E3808B603}"/>
                  </a:ext>
                </a:extLst>
              </p:cNvPr>
              <p:cNvPicPr/>
              <p:nvPr/>
            </p:nvPicPr>
            <p:blipFill>
              <a:blip r:embed="rId7"/>
              <a:stretch>
                <a:fillRect/>
              </a:stretch>
            </p:blipFill>
            <p:spPr>
              <a:xfrm>
                <a:off x="11169623" y="1393409"/>
                <a:ext cx="778572" cy="424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Håndskrift 5">
                <a:extLst>
                  <a:ext uri="{FF2B5EF4-FFF2-40B4-BE49-F238E27FC236}">
                    <a16:creationId xmlns:a16="http://schemas.microsoft.com/office/drawing/2014/main" id="{5EEFE1A1-C796-973A-0B28-EE93E73684BD}"/>
                  </a:ext>
                </a:extLst>
              </p14:cNvPr>
              <p14:cNvContentPartPr/>
              <p14:nvPr/>
            </p14:nvContentPartPr>
            <p14:xfrm>
              <a:off x="10068329" y="1614449"/>
              <a:ext cx="1415520" cy="132120"/>
            </p14:xfrm>
          </p:contentPart>
        </mc:Choice>
        <mc:Fallback xmlns="">
          <p:pic>
            <p:nvPicPr>
              <p:cNvPr id="6" name="Håndskrift 5">
                <a:extLst>
                  <a:ext uri="{FF2B5EF4-FFF2-40B4-BE49-F238E27FC236}">
                    <a16:creationId xmlns:a16="http://schemas.microsoft.com/office/drawing/2014/main" id="{5EEFE1A1-C796-973A-0B28-EE93E73684BD}"/>
                  </a:ext>
                </a:extLst>
              </p:cNvPr>
              <p:cNvPicPr/>
              <p:nvPr/>
            </p:nvPicPr>
            <p:blipFill>
              <a:blip r:embed="rId9"/>
              <a:stretch>
                <a:fillRect/>
              </a:stretch>
            </p:blipFill>
            <p:spPr>
              <a:xfrm>
                <a:off x="9978329" y="1434449"/>
                <a:ext cx="1595160" cy="491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Håndskrift 6">
                <a:extLst>
                  <a:ext uri="{FF2B5EF4-FFF2-40B4-BE49-F238E27FC236}">
                    <a16:creationId xmlns:a16="http://schemas.microsoft.com/office/drawing/2014/main" id="{118CEF66-987C-D65C-1EDA-DFD2EF64C40F}"/>
                  </a:ext>
                </a:extLst>
              </p14:cNvPr>
              <p14:cNvContentPartPr/>
              <p14:nvPr/>
            </p14:nvContentPartPr>
            <p14:xfrm>
              <a:off x="9867089" y="1615529"/>
              <a:ext cx="360" cy="360"/>
            </p14:xfrm>
          </p:contentPart>
        </mc:Choice>
        <mc:Fallback xmlns="">
          <p:pic>
            <p:nvPicPr>
              <p:cNvPr id="7" name="Håndskrift 6">
                <a:extLst>
                  <a:ext uri="{FF2B5EF4-FFF2-40B4-BE49-F238E27FC236}">
                    <a16:creationId xmlns:a16="http://schemas.microsoft.com/office/drawing/2014/main" id="{118CEF66-987C-D65C-1EDA-DFD2EF64C40F}"/>
                  </a:ext>
                </a:extLst>
              </p:cNvPr>
              <p:cNvPicPr/>
              <p:nvPr/>
            </p:nvPicPr>
            <p:blipFill>
              <a:blip r:embed="rId11"/>
              <a:stretch>
                <a:fillRect/>
              </a:stretch>
            </p:blipFill>
            <p:spPr>
              <a:xfrm>
                <a:off x="9777089" y="1435529"/>
                <a:ext cx="180000" cy="360000"/>
              </a:xfrm>
              <a:prstGeom prst="rect">
                <a:avLst/>
              </a:prstGeom>
            </p:spPr>
          </p:pic>
        </mc:Fallback>
      </mc:AlternateContent>
      <p:grpSp>
        <p:nvGrpSpPr>
          <p:cNvPr id="17" name="Gruppe 16">
            <a:extLst>
              <a:ext uri="{FF2B5EF4-FFF2-40B4-BE49-F238E27FC236}">
                <a16:creationId xmlns:a16="http://schemas.microsoft.com/office/drawing/2014/main" id="{2FA3453F-4886-B677-FBD2-AD860EEDC24D}"/>
              </a:ext>
            </a:extLst>
          </p:cNvPr>
          <p:cNvGrpSpPr/>
          <p:nvPr/>
        </p:nvGrpSpPr>
        <p:grpSpPr>
          <a:xfrm>
            <a:off x="838199" y="557935"/>
            <a:ext cx="7444563" cy="865354"/>
            <a:chOff x="3364992" y="3129223"/>
            <a:chExt cx="3785616" cy="595971"/>
          </a:xfrm>
        </p:grpSpPr>
        <p:sp>
          <p:nvSpPr>
            <p:cNvPr id="18" name="Rektangel: avrundede hjørner 17">
              <a:extLst>
                <a:ext uri="{FF2B5EF4-FFF2-40B4-BE49-F238E27FC236}">
                  <a16:creationId xmlns:a16="http://schemas.microsoft.com/office/drawing/2014/main" id="{0E75B587-996E-6478-4F88-7C5427334A43}"/>
                </a:ext>
              </a:extLst>
            </p:cNvPr>
            <p:cNvSpPr/>
            <p:nvPr/>
          </p:nvSpPr>
          <p:spPr>
            <a:xfrm>
              <a:off x="3364992" y="3129223"/>
              <a:ext cx="3785616" cy="595971"/>
            </a:xfrm>
            <a:prstGeom prst="roundRect">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a:lstStyle/>
            <a:p>
              <a:endParaRPr lang="nb-NO"/>
            </a:p>
          </p:txBody>
        </p:sp>
        <p:sp>
          <p:nvSpPr>
            <p:cNvPr id="19" name="Rektangel: avrundede hjørner 4">
              <a:extLst>
                <a:ext uri="{FF2B5EF4-FFF2-40B4-BE49-F238E27FC236}">
                  <a16:creationId xmlns:a16="http://schemas.microsoft.com/office/drawing/2014/main" id="{E4D6B4BB-C353-F338-35E7-F444EA9074A7}"/>
                </a:ext>
              </a:extLst>
            </p:cNvPr>
            <p:cNvSpPr txBox="1"/>
            <p:nvPr/>
          </p:nvSpPr>
          <p:spPr>
            <a:xfrm>
              <a:off x="3394085" y="3158316"/>
              <a:ext cx="3727430" cy="5377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nb-NO" sz="3200" kern="1200" dirty="0"/>
                <a:t>En mestringsorientert klassekultur</a:t>
              </a:r>
              <a:endParaRPr lang="en-US" sz="3200" kern="1200" dirty="0"/>
            </a:p>
          </p:txBody>
        </p:sp>
      </p:grpSp>
      <mc:AlternateContent xmlns:mc="http://schemas.openxmlformats.org/markup-compatibility/2006" xmlns:p14="http://schemas.microsoft.com/office/powerpoint/2010/main">
        <mc:Choice Requires="p14">
          <p:contentPart p14:bwMode="auto" r:id="rId12">
            <p14:nvContentPartPr>
              <p14:cNvPr id="2" name="Håndskrift 1">
                <a:extLst>
                  <a:ext uri="{FF2B5EF4-FFF2-40B4-BE49-F238E27FC236}">
                    <a16:creationId xmlns:a16="http://schemas.microsoft.com/office/drawing/2014/main" id="{0B582FC2-1408-121B-EC1C-1E87988D4618}"/>
                  </a:ext>
                </a:extLst>
              </p14:cNvPr>
              <p14:cNvContentPartPr/>
              <p14:nvPr/>
            </p14:nvContentPartPr>
            <p14:xfrm>
              <a:off x="10536689" y="2380889"/>
              <a:ext cx="1406160" cy="150840"/>
            </p14:xfrm>
          </p:contentPart>
        </mc:Choice>
        <mc:Fallback xmlns="">
          <p:pic>
            <p:nvPicPr>
              <p:cNvPr id="2" name="Håndskrift 1">
                <a:extLst>
                  <a:ext uri="{FF2B5EF4-FFF2-40B4-BE49-F238E27FC236}">
                    <a16:creationId xmlns:a16="http://schemas.microsoft.com/office/drawing/2014/main" id="{0B582FC2-1408-121B-EC1C-1E87988D4618}"/>
                  </a:ext>
                </a:extLst>
              </p:cNvPr>
              <p:cNvPicPr/>
              <p:nvPr/>
            </p:nvPicPr>
            <p:blipFill>
              <a:blip r:embed="rId13"/>
              <a:stretch>
                <a:fillRect/>
              </a:stretch>
            </p:blipFill>
            <p:spPr>
              <a:xfrm>
                <a:off x="10474049" y="2318249"/>
                <a:ext cx="1531800" cy="276480"/>
              </a:xfrm>
              <a:prstGeom prst="rect">
                <a:avLst/>
              </a:prstGeom>
            </p:spPr>
          </p:pic>
        </mc:Fallback>
      </mc:AlternateContent>
    </p:spTree>
    <p:extLst>
      <p:ext uri="{BB962C8B-B14F-4D97-AF65-F5344CB8AC3E}">
        <p14:creationId xmlns:p14="http://schemas.microsoft.com/office/powerpoint/2010/main" val="3599581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967A8A1-AD0E-7E48-5B99-8BF7C6BDA878}"/>
              </a:ext>
            </a:extLst>
          </p:cNvPr>
          <p:cNvSpPr>
            <a:spLocks noGrp="1"/>
          </p:cNvSpPr>
          <p:nvPr>
            <p:ph type="title"/>
          </p:nvPr>
        </p:nvSpPr>
        <p:spPr>
          <a:xfrm>
            <a:off x="572493" y="238539"/>
            <a:ext cx="11018520" cy="1434415"/>
          </a:xfrm>
        </p:spPr>
        <p:txBody>
          <a:bodyPr anchor="b">
            <a:normAutofit/>
          </a:bodyPr>
          <a:lstStyle/>
          <a:p>
            <a:r>
              <a:rPr lang="nb-NO" sz="5400"/>
              <a:t>Avslutning</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DAA0BFC3-238B-0F77-2801-3694BCD2C09D}"/>
              </a:ext>
            </a:extLst>
          </p:cNvPr>
          <p:cNvSpPr>
            <a:spLocks noGrp="1"/>
          </p:cNvSpPr>
          <p:nvPr>
            <p:ph idx="1"/>
          </p:nvPr>
        </p:nvSpPr>
        <p:spPr>
          <a:xfrm>
            <a:off x="572492" y="2071316"/>
            <a:ext cx="7136111" cy="4643782"/>
          </a:xfrm>
        </p:spPr>
        <p:txBody>
          <a:bodyPr anchor="t">
            <a:normAutofit/>
          </a:bodyPr>
          <a:lstStyle/>
          <a:p>
            <a:r>
              <a:rPr lang="nb-NO" sz="1800" dirty="0">
                <a:effectLst/>
                <a:latin typeface="Aptos" panose="020B0004020202020204" pitchFamily="34" charset="0"/>
                <a:ea typeface="Aptos" panose="020B0004020202020204" pitchFamily="34" charset="0"/>
                <a:cs typeface="Times New Roman" panose="02020603050405020304" pitchFamily="18" charset="0"/>
              </a:rPr>
              <a:t>Skolen skal være et trygt og godt sted å lære for elevene, og opplæringsloven understreker den store betydningen av skolemiljøet i §9A-2 (1998): «</a:t>
            </a:r>
            <a:r>
              <a:rPr lang="nb-NO" sz="1800" i="1" dirty="0">
                <a:effectLst/>
                <a:latin typeface="Aptos" panose="020B0004020202020204" pitchFamily="34" charset="0"/>
                <a:ea typeface="Aptos" panose="020B0004020202020204" pitchFamily="34" charset="0"/>
                <a:cs typeface="Times New Roman" panose="02020603050405020304" pitchFamily="18" charset="0"/>
              </a:rPr>
              <a:t>Alle elever har rett til </a:t>
            </a:r>
            <a:r>
              <a:rPr lang="nb-NO" sz="1800" i="1" dirty="0" err="1">
                <a:effectLst/>
                <a:latin typeface="Aptos" panose="020B0004020202020204" pitchFamily="34" charset="0"/>
                <a:ea typeface="Aptos" panose="020B0004020202020204" pitchFamily="34" charset="0"/>
                <a:cs typeface="Times New Roman" panose="02020603050405020304" pitchFamily="18" charset="0"/>
              </a:rPr>
              <a:t>eit</a:t>
            </a:r>
            <a:r>
              <a:rPr lang="nb-NO" sz="1800" i="1" dirty="0">
                <a:effectLst/>
                <a:latin typeface="Aptos" panose="020B0004020202020204" pitchFamily="34" charset="0"/>
                <a:ea typeface="Aptos" panose="020B0004020202020204" pitchFamily="34" charset="0"/>
                <a:cs typeface="Times New Roman" panose="02020603050405020304" pitchFamily="18" charset="0"/>
              </a:rPr>
              <a:t> trygt og godt skolemiljø som </a:t>
            </a:r>
            <a:r>
              <a:rPr lang="nb-NO" sz="1800" i="1" dirty="0" err="1">
                <a:effectLst/>
                <a:latin typeface="Aptos" panose="020B0004020202020204" pitchFamily="34" charset="0"/>
                <a:ea typeface="Aptos" panose="020B0004020202020204" pitchFamily="34" charset="0"/>
                <a:cs typeface="Times New Roman" panose="02020603050405020304" pitchFamily="18" charset="0"/>
              </a:rPr>
              <a:t>fremjar</a:t>
            </a:r>
            <a:r>
              <a:rPr lang="nb-NO" sz="1800" i="1" dirty="0">
                <a:effectLst/>
                <a:latin typeface="Aptos" panose="020B0004020202020204" pitchFamily="34" charset="0"/>
                <a:ea typeface="Aptos" panose="020B0004020202020204" pitchFamily="34" charset="0"/>
                <a:cs typeface="Times New Roman" panose="02020603050405020304" pitchFamily="18" charset="0"/>
              </a:rPr>
              <a:t> helse, trivsel og læring</a:t>
            </a:r>
            <a:r>
              <a:rPr lang="nb-NO" sz="1800" dirty="0">
                <a:effectLst/>
                <a:latin typeface="Aptos" panose="020B0004020202020204" pitchFamily="34" charset="0"/>
                <a:ea typeface="Aptos" panose="020B0004020202020204" pitchFamily="34" charset="0"/>
                <a:cs typeface="Times New Roman" panose="02020603050405020304" pitchFamily="18" charset="0"/>
              </a:rPr>
              <a:t>»</a:t>
            </a:r>
            <a:endParaRPr lang="nb-NO" sz="1800" dirty="0"/>
          </a:p>
          <a:p>
            <a:r>
              <a:rPr lang="nb-NO" sz="1800" kern="100" dirty="0">
                <a:solidFill>
                  <a:srgbClr val="000000"/>
                </a:solidFill>
                <a:effectLst/>
                <a:latin typeface="Aptos" panose="020B0004020202020204" pitchFamily="34" charset="0"/>
                <a:ea typeface="Aptos" panose="020B0004020202020204" pitchFamily="34" charset="0"/>
                <a:cs typeface="Open Sans" panose="020B0606030504020204" pitchFamily="34" charset="0"/>
              </a:rPr>
              <a:t>Tilpasset opplæring handler om at skolen og læreren skaper et læringsmiljø som kan ivareta den enkelte elevs evner og forutsetninger, og samtidig det fellesskapet som eleven er en del av.</a:t>
            </a:r>
          </a:p>
          <a:p>
            <a:pPr marL="0" indent="0">
              <a:buNone/>
            </a:pPr>
            <a:endParaRPr lang="nb-NO" sz="1800" dirty="0"/>
          </a:p>
          <a:p>
            <a:pPr marL="0" indent="0">
              <a:buNone/>
            </a:pPr>
            <a:endParaRPr lang="nb-NO" sz="1800" dirty="0"/>
          </a:p>
          <a:p>
            <a:r>
              <a:rPr lang="nb-NO" sz="1800" b="1" dirty="0"/>
              <a:t>Erfaringer fra praksis og praksisfortellingen</a:t>
            </a:r>
            <a:r>
              <a:rPr lang="nb-NO" sz="1800" dirty="0"/>
              <a:t>: elever som skulker og vandrer i timene.</a:t>
            </a:r>
          </a:p>
          <a:p>
            <a:r>
              <a:rPr lang="nb-NO" sz="1800" dirty="0">
                <a:latin typeface="Aptos" panose="020B0004020202020204" pitchFamily="34" charset="0"/>
                <a:ea typeface="Aptos" panose="020B0004020202020204" pitchFamily="34" charset="0"/>
                <a:cs typeface="Times New Roman" panose="02020603050405020304" pitchFamily="18" charset="0"/>
              </a:rPr>
              <a:t>I</a:t>
            </a:r>
            <a:r>
              <a:rPr lang="nb-NO" sz="1800" dirty="0">
                <a:effectLst/>
                <a:latin typeface="Aptos" panose="020B0004020202020204" pitchFamily="34" charset="0"/>
                <a:ea typeface="Aptos" panose="020B0004020202020204" pitchFamily="34" charset="0"/>
                <a:cs typeface="Times New Roman" panose="02020603050405020304" pitchFamily="18" charset="0"/>
              </a:rPr>
              <a:t>kke nødvendigvis vansker med det faglige nivået, men de kan ha følt seg oversett, ikke verdsatt i skolen eller behandlet urettferdig, og dermed velger heller å søke steder der de føler seg mer anerkjent.</a:t>
            </a:r>
          </a:p>
        </p:txBody>
      </p:sp>
      <p:pic>
        <p:nvPicPr>
          <p:cNvPr id="5" name="Bilde 4" descr="Et bilde som inneholder illustrasjon, tegnefilm&#10;&#10;Automatisk generert beskrivelse">
            <a:extLst>
              <a:ext uri="{FF2B5EF4-FFF2-40B4-BE49-F238E27FC236}">
                <a16:creationId xmlns:a16="http://schemas.microsoft.com/office/drawing/2014/main" id="{35A9283F-7ACD-3F05-92B0-1E04751A4784}"/>
              </a:ext>
            </a:extLst>
          </p:cNvPr>
          <p:cNvPicPr>
            <a:picLocks noChangeAspect="1"/>
          </p:cNvPicPr>
          <p:nvPr/>
        </p:nvPicPr>
        <p:blipFill rotWithShape="1">
          <a:blip r:embed="rId3"/>
          <a:srcRect l="9362" r="21131" b="2"/>
          <a:stretch/>
        </p:blipFill>
        <p:spPr>
          <a:xfrm>
            <a:off x="7816949" y="1911493"/>
            <a:ext cx="4263656" cy="4096512"/>
          </a:xfrm>
          <a:prstGeom prst="rect">
            <a:avLst/>
          </a:prstGeom>
        </p:spPr>
      </p:pic>
    </p:spTree>
    <p:extLst>
      <p:ext uri="{BB962C8B-B14F-4D97-AF65-F5344CB8AC3E}">
        <p14:creationId xmlns:p14="http://schemas.microsoft.com/office/powerpoint/2010/main" val="3961012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28F49E-B03E-1ED1-B9CA-AB3FAE573044}"/>
              </a:ext>
            </a:extLst>
          </p:cNvPr>
          <p:cNvSpPr>
            <a:spLocks noGrp="1"/>
          </p:cNvSpPr>
          <p:nvPr>
            <p:ph type="title"/>
          </p:nvPr>
        </p:nvSpPr>
        <p:spPr/>
        <p:txBody>
          <a:bodyPr/>
          <a:lstStyle/>
          <a:p>
            <a:r>
              <a:rPr lang="nb-NO" dirty="0"/>
              <a:t>Referanser</a:t>
            </a:r>
          </a:p>
        </p:txBody>
      </p:sp>
      <p:sp>
        <p:nvSpPr>
          <p:cNvPr id="3" name="Plassholder for innhold 2">
            <a:extLst>
              <a:ext uri="{FF2B5EF4-FFF2-40B4-BE49-F238E27FC236}">
                <a16:creationId xmlns:a16="http://schemas.microsoft.com/office/drawing/2014/main" id="{0858D78B-D3B5-EE62-5BE1-D6D7A40903F7}"/>
              </a:ext>
            </a:extLst>
          </p:cNvPr>
          <p:cNvSpPr>
            <a:spLocks noGrp="1"/>
          </p:cNvSpPr>
          <p:nvPr>
            <p:ph idx="1"/>
          </p:nvPr>
        </p:nvSpPr>
        <p:spPr/>
        <p:txBody>
          <a:bodyPr>
            <a:normAutofit fontScale="92500" lnSpcReduction="10000"/>
          </a:bodyPr>
          <a:lstStyle/>
          <a:p>
            <a:pPr marL="0" indent="0">
              <a:buNone/>
            </a:pPr>
            <a:r>
              <a:rPr lang="nb-NO" sz="1800" b="1" dirty="0"/>
              <a:t>Danielsen, A. &amp; Tjomsland, H. (2020). </a:t>
            </a:r>
            <a:r>
              <a:rPr lang="nb-NO" sz="1800" dirty="0"/>
              <a:t>Mestringsforventning, trivsel og frafall. I R. Krumsvik, &amp; R. </a:t>
            </a:r>
            <a:r>
              <a:rPr lang="nb-NO" sz="1800" dirty="0" err="1"/>
              <a:t>Säljö</a:t>
            </a:r>
            <a:r>
              <a:rPr lang="nb-NO" sz="1800" dirty="0"/>
              <a:t>, </a:t>
            </a:r>
            <a:r>
              <a:rPr lang="nb-NO" sz="1800" i="1" dirty="0"/>
              <a:t>Praktisk-pedagogisk utdanning – en antologi</a:t>
            </a:r>
            <a:r>
              <a:rPr lang="nb-NO" sz="1800" dirty="0"/>
              <a:t> (s.497-523). Fagbokforlaget. </a:t>
            </a:r>
          </a:p>
          <a:p>
            <a:pPr marL="457200" lvl="1" indent="0">
              <a:buNone/>
            </a:pPr>
            <a:endParaRPr lang="nb-NO" sz="2000" dirty="0"/>
          </a:p>
          <a:p>
            <a:pPr marL="0" indent="0">
              <a:buNone/>
            </a:pPr>
            <a:r>
              <a:rPr lang="nb-NO" sz="1800" b="1" dirty="0"/>
              <a:t>Jordet, A. N. (2020). </a:t>
            </a:r>
            <a:r>
              <a:rPr lang="nb-NO" sz="1800" i="1" dirty="0"/>
              <a:t>Annerkjennelse i skolen: en forutsetning for læring</a:t>
            </a:r>
            <a:r>
              <a:rPr lang="nb-NO" sz="1800" dirty="0"/>
              <a:t>. Cappelen Damm </a:t>
            </a:r>
          </a:p>
          <a:p>
            <a:pPr marL="457200" lvl="1" indent="0">
              <a:buNone/>
            </a:pPr>
            <a:r>
              <a:rPr lang="nb-NO" sz="1800" dirty="0"/>
              <a:t>Akademisk. </a:t>
            </a:r>
          </a:p>
          <a:p>
            <a:pPr marL="457200" lvl="1" indent="0">
              <a:buNone/>
            </a:pPr>
            <a:endParaRPr lang="nb-NO" sz="1800" dirty="0"/>
          </a:p>
          <a:p>
            <a:pPr marL="0" indent="0">
              <a:buNone/>
            </a:pPr>
            <a:r>
              <a:rPr lang="nb-NO" sz="1800" b="1" dirty="0"/>
              <a:t>Midthassel, U. V. (2019). </a:t>
            </a:r>
            <a:r>
              <a:rPr lang="nb-NO" sz="1800" dirty="0"/>
              <a:t>Utvikling av psykososialt miljø i klassen – med et blikk på lærers rolle. I </a:t>
            </a:r>
          </a:p>
          <a:p>
            <a:pPr marL="457200" lvl="1" indent="0">
              <a:buNone/>
            </a:pPr>
            <a:r>
              <a:rPr lang="nb-NO" sz="1800" dirty="0"/>
              <a:t>M.H. Olsen &amp; J. </a:t>
            </a:r>
            <a:r>
              <a:rPr lang="nb-NO" sz="1800" dirty="0" err="1"/>
              <a:t>Buli</a:t>
            </a:r>
            <a:r>
              <a:rPr lang="nb-NO" sz="1800" dirty="0"/>
              <a:t>- Holmberg (Red.), </a:t>
            </a:r>
            <a:r>
              <a:rPr lang="nb-NO" sz="1800" i="1" dirty="0"/>
              <a:t>Psykososialt læringsmiljø </a:t>
            </a:r>
            <a:r>
              <a:rPr lang="nb-NO" sz="1800" dirty="0"/>
              <a:t>(s. 115-130). Cappelen Damm akademisk. </a:t>
            </a:r>
          </a:p>
          <a:p>
            <a:pPr marL="457200" lvl="1" indent="0">
              <a:buNone/>
            </a:pPr>
            <a:endParaRPr lang="nb-NO" sz="1800" dirty="0"/>
          </a:p>
          <a:p>
            <a:pPr marL="0" indent="0">
              <a:buNone/>
            </a:pPr>
            <a:r>
              <a:rPr lang="nb-NO" sz="1800" b="1" dirty="0"/>
              <a:t>Nordahl, T. &amp; Overland, T. (2021). </a:t>
            </a:r>
            <a:r>
              <a:rPr lang="nb-NO" sz="1800" i="1" dirty="0"/>
              <a:t>Tilpasset opplæring og inkluderende støttesystemer: høyt </a:t>
            </a:r>
          </a:p>
          <a:p>
            <a:pPr marL="457200" lvl="1" indent="0">
              <a:buNone/>
            </a:pPr>
            <a:r>
              <a:rPr lang="nb-NO" sz="1800" i="1" dirty="0"/>
              <a:t>læringsutbytte for alle elever</a:t>
            </a:r>
            <a:r>
              <a:rPr lang="nb-NO" sz="1800" dirty="0"/>
              <a:t>. Gyldendal. </a:t>
            </a:r>
          </a:p>
          <a:p>
            <a:pPr marL="457200" lvl="1" indent="0">
              <a:buNone/>
            </a:pPr>
            <a:endParaRPr lang="nb-NO" sz="1800" dirty="0"/>
          </a:p>
          <a:p>
            <a:pPr marL="0" indent="0">
              <a:buNone/>
            </a:pPr>
            <a:r>
              <a:rPr lang="nb-NO" sz="1800" b="1" dirty="0"/>
              <a:t>Opplæringsloven. (1998). </a:t>
            </a:r>
            <a:r>
              <a:rPr lang="nb-NO" sz="1800" dirty="0"/>
              <a:t>Lov om grunnskolen og den </a:t>
            </a:r>
            <a:r>
              <a:rPr lang="nb-NO" sz="1800" dirty="0" err="1"/>
              <a:t>vidaregåande</a:t>
            </a:r>
            <a:r>
              <a:rPr lang="nb-NO" sz="1800" dirty="0"/>
              <a:t> opplæringa (LOV-1998-07-</a:t>
            </a:r>
          </a:p>
          <a:p>
            <a:pPr marL="457200" lvl="1" indent="0">
              <a:buNone/>
            </a:pPr>
            <a:r>
              <a:rPr lang="nb-NO" sz="1800" dirty="0"/>
              <a:t>17-61). Lovdata. </a:t>
            </a:r>
            <a:r>
              <a:rPr lang="nb-NO" sz="1800" dirty="0">
                <a:hlinkClick r:id="rId2"/>
              </a:rPr>
              <a:t>https://lovdata.no/dokument/NL/lov/1998-07-17-61</a:t>
            </a:r>
            <a:r>
              <a:rPr lang="nb-NO" sz="1800" dirty="0"/>
              <a:t> </a:t>
            </a:r>
          </a:p>
        </p:txBody>
      </p:sp>
    </p:spTree>
    <p:extLst>
      <p:ext uri="{BB962C8B-B14F-4D97-AF65-F5344CB8AC3E}">
        <p14:creationId xmlns:p14="http://schemas.microsoft.com/office/powerpoint/2010/main" val="9588133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1391</TotalTime>
  <Words>941</Words>
  <Application>Microsoft Office PowerPoint</Application>
  <PresentationFormat>Widescreen</PresentationFormat>
  <Paragraphs>83</Paragraphs>
  <Slides>9</Slides>
  <Notes>5</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9</vt:i4>
      </vt:variant>
    </vt:vector>
  </HeadingPairs>
  <TitlesOfParts>
    <vt:vector size="16" baseType="lpstr">
      <vt:lpstr>Aptos</vt:lpstr>
      <vt:lpstr>Aptos Display</vt:lpstr>
      <vt:lpstr>Arial</vt:lpstr>
      <vt:lpstr>Calibri</vt:lpstr>
      <vt:lpstr>Inter</vt:lpstr>
      <vt:lpstr>Symbol</vt:lpstr>
      <vt:lpstr>Office-tema</vt:lpstr>
      <vt:lpstr> Hvorfor er tilpasset opplæring viktig i arbeidet med et godt læringsmiljø i klasserommet?  </vt:lpstr>
      <vt:lpstr>Tilpasset opplæring som rettighet</vt:lpstr>
      <vt:lpstr>To perspektiver på tilpasset opplæring</vt:lpstr>
      <vt:lpstr>Tilpasset opplæring i en inkluderende skole</vt:lpstr>
      <vt:lpstr>Pedagogiske strategier som fremmer tilpasset opplæring (Nordahl &amp; Overland, 2021, s.71-87)</vt:lpstr>
      <vt:lpstr>PowerPoint-presentasjon</vt:lpstr>
      <vt:lpstr>PowerPoint-presentasjon</vt:lpstr>
      <vt:lpstr>Avslutning</vt:lpstr>
      <vt:lpstr>Referanser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Hvordan kan tilpasset opplæring være med å skapet et godt læringsmiljø i klasserommet, og omvendt?</dc:title>
  <dc:creator>Aida Kvrgic</dc:creator>
  <cp:lastModifiedBy>Aida Kvrgic</cp:lastModifiedBy>
  <cp:revision>1</cp:revision>
  <dcterms:created xsi:type="dcterms:W3CDTF">2024-03-09T10:08:36Z</dcterms:created>
  <dcterms:modified xsi:type="dcterms:W3CDTF">2024-03-12T08:04:25Z</dcterms:modified>
</cp:coreProperties>
</file>