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3" r:id="rId3"/>
    <p:sldId id="257" r:id="rId4"/>
    <p:sldId id="272" r:id="rId5"/>
    <p:sldId id="259" r:id="rId6"/>
    <p:sldId id="260" r:id="rId7"/>
    <p:sldId id="261" r:id="rId8"/>
    <p:sldId id="262" r:id="rId9"/>
    <p:sldId id="263" r:id="rId10"/>
    <p:sldId id="264" r:id="rId11"/>
    <p:sldId id="265" r:id="rId12"/>
    <p:sldId id="275" r:id="rId13"/>
    <p:sldId id="276" r:id="rId14"/>
    <p:sldId id="277" r:id="rId15"/>
    <p:sldId id="278" r:id="rId16"/>
    <p:sldId id="279" r:id="rId17"/>
    <p:sldId id="280" r:id="rId18"/>
    <p:sldId id="266" r:id="rId19"/>
    <p:sldId id="281" r:id="rId20"/>
    <p:sldId id="282" r:id="rId21"/>
    <p:sldId id="287" r:id="rId22"/>
    <p:sldId id="290" r:id="rId23"/>
    <p:sldId id="288" r:id="rId24"/>
    <p:sldId id="291" r:id="rId25"/>
    <p:sldId id="292" r:id="rId26"/>
    <p:sldId id="293" r:id="rId27"/>
    <p:sldId id="294" r:id="rId28"/>
    <p:sldId id="289" r:id="rId29"/>
    <p:sldId id="270" r:id="rId30"/>
    <p:sldId id="283" r:id="rId31"/>
    <p:sldId id="284" r:id="rId32"/>
    <p:sldId id="285" r:id="rId33"/>
    <p:sldId id="286" r:id="rId34"/>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1356" autoAdjust="0"/>
  </p:normalViewPr>
  <p:slideViewPr>
    <p:cSldViewPr snapToGrid="0">
      <p:cViewPr varScale="1">
        <p:scale>
          <a:sx n="132" d="100"/>
          <a:sy n="132" d="100"/>
        </p:scale>
        <p:origin x="13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Statsforvalterens stab</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dirty="0"/>
            <a:t>Landbruksavdelingen</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dirty="0"/>
            <a:t>Miljøavdelingen</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dirty="0"/>
            <a:t>Oppvekstavdelingen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Administrativ enhet</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dirty="0"/>
            <a:t>Helse- og omsorgsavdelingen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dirty="0"/>
            <a:t>Justis- og vergemålsavdelingen</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68261859-0094-40F8-94B3-305CE5B00023}" type="asst">
      <dgm:prSet custT="1"/>
      <dgm:spPr>
        <a:solidFill>
          <a:schemeClr val="tx2">
            <a:lumMod val="90000"/>
            <a:lumOff val="10000"/>
          </a:schemeClr>
        </a:solidFill>
      </dgm:spPr>
      <dgm:t>
        <a:bodyPr/>
        <a:lstStyle/>
        <a:p>
          <a:r>
            <a:rPr lang="nb-NO" sz="1050" dirty="0"/>
            <a:t>Beredskapsstab</a:t>
          </a:r>
        </a:p>
      </dgm:t>
    </dgm:pt>
    <dgm:pt modelId="{3DAA5710-DBC0-454E-B612-E97C0C54E736}" type="parTrans" cxnId="{A9292574-4F6A-4B4C-A8AA-EE93CB46EB13}">
      <dgm:prSet/>
      <dgm:spPr/>
      <dgm:t>
        <a:bodyPr/>
        <a:lstStyle/>
        <a:p>
          <a:endParaRPr lang="nb-NO"/>
        </a:p>
      </dgm:t>
    </dgm:pt>
    <dgm:pt modelId="{394AFC54-1D04-4D95-BB8A-E05E821CFF9D}" type="sibTrans" cxnId="{A9292574-4F6A-4B4C-A8AA-EE93CB46EB1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8"/>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5">
        <dgm:presLayoutVars>
          <dgm:chPref val="3"/>
        </dgm:presLayoutVars>
      </dgm:prSet>
      <dgm:spPr/>
    </dgm:pt>
    <dgm:pt modelId="{F42F21AF-77E6-4C77-B028-0A93254097F5}" type="pres">
      <dgm:prSet presAssocID="{B138A119-6A79-4DD2-A846-3768E0A6ED27}" presName="rootConnector" presStyleLbl="node2" presStyleIdx="4" presStyleCnt="5"/>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98759" custScaleY="73587" custLinFactNeighborY="-344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0ED0B8EB-9AF0-407A-886D-E3939D0ACAFD}" type="pres">
      <dgm:prSet presAssocID="{3DAA5710-DBC0-454E-B612-E97C0C54E736}" presName="Name111" presStyleLbl="parChTrans1D2" presStyleIdx="6" presStyleCnt="8"/>
      <dgm:spPr/>
    </dgm:pt>
    <dgm:pt modelId="{7C76D62F-B6C2-4A60-8882-75A9591ABFA1}" type="pres">
      <dgm:prSet presAssocID="{68261859-0094-40F8-94B3-305CE5B00023}" presName="hierRoot3" presStyleCnt="0">
        <dgm:presLayoutVars>
          <dgm:hierBranch val="init"/>
        </dgm:presLayoutVars>
      </dgm:prSet>
      <dgm:spPr/>
    </dgm:pt>
    <dgm:pt modelId="{3AFA25A0-49C1-4281-A19D-2DE91D651306}" type="pres">
      <dgm:prSet presAssocID="{68261859-0094-40F8-94B3-305CE5B00023}" presName="rootComposite3" presStyleCnt="0"/>
      <dgm:spPr/>
    </dgm:pt>
    <dgm:pt modelId="{E1234EEA-E778-448E-AD3E-C8F4C1B7A224}" type="pres">
      <dgm:prSet presAssocID="{68261859-0094-40F8-94B3-305CE5B00023}" presName="rootText3" presStyleLbl="asst1" presStyleIdx="1" presStyleCnt="3" custScaleY="71938">
        <dgm:presLayoutVars>
          <dgm:chPref val="3"/>
        </dgm:presLayoutVars>
      </dgm:prSet>
      <dgm:spPr/>
    </dgm:pt>
    <dgm:pt modelId="{722F0583-CC3E-499F-9C2F-F981ED3053E0}" type="pres">
      <dgm:prSet presAssocID="{68261859-0094-40F8-94B3-305CE5B00023}" presName="rootConnector3" presStyleLbl="asst1" presStyleIdx="1" presStyleCnt="3"/>
      <dgm:spPr/>
    </dgm:pt>
    <dgm:pt modelId="{F77BBD0E-6280-49B9-B3D8-438B7EBE0304}" type="pres">
      <dgm:prSet presAssocID="{68261859-0094-40F8-94B3-305CE5B00023}" presName="hierChild6" presStyleCnt="0"/>
      <dgm:spPr/>
    </dgm:pt>
    <dgm:pt modelId="{9BE50DE9-3D98-46AC-83A3-29C8E050873F}" type="pres">
      <dgm:prSet presAssocID="{68261859-0094-40F8-94B3-305CE5B00023}" presName="hierChild7" presStyleCnt="0"/>
      <dgm:spPr/>
    </dgm:pt>
    <dgm:pt modelId="{5D40459F-5C50-401D-84C7-174C86CC711B}" type="pres">
      <dgm:prSet presAssocID="{755A17E0-002C-4D8F-B3AE-45B127348748}" presName="Name111" presStyleLbl="parChTrans1D2" presStyleIdx="7"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2" presStyleCnt="3" custScaleX="99207" custScaleY="73505"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2"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22BAE21A-6796-464A-9364-1B393A6F1353}" type="presOf" srcId="{68261859-0094-40F8-94B3-305CE5B00023}" destId="{E1234EEA-E778-448E-AD3E-C8F4C1B7A224}" srcOrd="0" destOrd="0" presId="urn:microsoft.com/office/officeart/2005/8/layout/orgChart1"/>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7" destOrd="0" parTransId="{015048EC-7211-4F3F-85D3-2A8FBA80A4C0}" sibTransId="{61BDAA26-51FE-4348-8011-F8A8FF29D85B}"/>
    <dgm:cxn modelId="{57500674-C5A3-4D4A-A731-B457B1E20C9A}" type="presOf" srcId="{3DAA5710-DBC0-454E-B612-E97C0C54E736}" destId="{0ED0B8EB-9AF0-407A-886D-E3939D0ACAFD}" srcOrd="0" destOrd="0" presId="urn:microsoft.com/office/officeart/2005/8/layout/orgChart1"/>
    <dgm:cxn modelId="{A9292574-4F6A-4B4C-A8AA-EE93CB46EB13}" srcId="{02DF0E28-7F03-47C9-BE2A-3E1C280F7C0C}" destId="{68261859-0094-40F8-94B3-305CE5B00023}" srcOrd="1" destOrd="0" parTransId="{3DAA5710-DBC0-454E-B612-E97C0C54E736}" sibTransId="{394AFC54-1D04-4D95-BB8A-E05E821CFF9D}"/>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2"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FAF622F7-BE88-4B48-A06D-91BB3F5144D1}" type="presOf" srcId="{68261859-0094-40F8-94B3-305CE5B00023}" destId="{722F0583-CC3E-499F-9C2F-F981ED3053E0}"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40E666FF-FD3E-42DA-8035-FD40D20C76B1}" type="presParOf" srcId="{0D12B508-1CD4-4C9C-8EEA-0560C19CD9EC}" destId="{0ED0B8EB-9AF0-407A-886D-E3939D0ACAFD}" srcOrd="2" destOrd="0" presId="urn:microsoft.com/office/officeart/2005/8/layout/orgChart1"/>
    <dgm:cxn modelId="{15ECDD5A-FABC-4257-BF62-48B3AC90AF56}" type="presParOf" srcId="{0D12B508-1CD4-4C9C-8EEA-0560C19CD9EC}" destId="{7C76D62F-B6C2-4A60-8882-75A9591ABFA1}" srcOrd="3" destOrd="0" presId="urn:microsoft.com/office/officeart/2005/8/layout/orgChart1"/>
    <dgm:cxn modelId="{2F6314F5-42FF-446C-84F3-A91D3C81CD8F}" type="presParOf" srcId="{7C76D62F-B6C2-4A60-8882-75A9591ABFA1}" destId="{3AFA25A0-49C1-4281-A19D-2DE91D651306}" srcOrd="0" destOrd="0" presId="urn:microsoft.com/office/officeart/2005/8/layout/orgChart1"/>
    <dgm:cxn modelId="{67F4340F-8EC2-4D6F-A613-819C9729ADCA}" type="presParOf" srcId="{3AFA25A0-49C1-4281-A19D-2DE91D651306}" destId="{E1234EEA-E778-448E-AD3E-C8F4C1B7A224}" srcOrd="0" destOrd="0" presId="urn:microsoft.com/office/officeart/2005/8/layout/orgChart1"/>
    <dgm:cxn modelId="{BC267DEE-43CD-4707-BAB3-E73522BFF4FB}" type="presParOf" srcId="{3AFA25A0-49C1-4281-A19D-2DE91D651306}" destId="{722F0583-CC3E-499F-9C2F-F981ED3053E0}" srcOrd="1" destOrd="0" presId="urn:microsoft.com/office/officeart/2005/8/layout/orgChart1"/>
    <dgm:cxn modelId="{C7D33B67-F2D4-4188-8021-22EDD98FED91}" type="presParOf" srcId="{7C76D62F-B6C2-4A60-8882-75A9591ABFA1}" destId="{F77BBD0E-6280-49B9-B3D8-438B7EBE0304}" srcOrd="1" destOrd="0" presId="urn:microsoft.com/office/officeart/2005/8/layout/orgChart1"/>
    <dgm:cxn modelId="{2237C462-85C8-4D24-9F11-F1556BEBCAE5}" type="presParOf" srcId="{7C76D62F-B6C2-4A60-8882-75A9591ABFA1}" destId="{9BE50DE9-3D98-46AC-83A3-29C8E050873F}" srcOrd="2" destOrd="0" presId="urn:microsoft.com/office/officeart/2005/8/layout/orgChart1"/>
    <dgm:cxn modelId="{0E9FA9D8-7279-455D-B0E1-1CBD1BDBC2CE}" type="presParOf" srcId="{0D12B508-1CD4-4C9C-8EEA-0560C19CD9EC}" destId="{5D40459F-5C50-401D-84C7-174C86CC711B}" srcOrd="4" destOrd="0" presId="urn:microsoft.com/office/officeart/2005/8/layout/orgChart1"/>
    <dgm:cxn modelId="{C0966F3E-FBB6-4C88-8435-91DB8F3E8973}" type="presParOf" srcId="{0D12B508-1CD4-4C9C-8EEA-0560C19CD9EC}" destId="{33109E18-10ED-449E-8AF1-AFA7926EC76C}" srcOrd="5"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Statsforvalterens stab</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dirty="0"/>
            <a:t>Landbruks avdelingen</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Miljøavdelingen</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Oppvekst-avdelingen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Administrativ enhet</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Helse- og omsorgs-avdelingen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dirty="0"/>
            <a:t>Justis- </a:t>
          </a:r>
          <a:r>
            <a:rPr lang="nb-NO" sz="1050"/>
            <a:t>og vergemåls-avdelingen</a:t>
          </a:r>
          <a:endParaRPr lang="nb-NO" sz="1050" dirty="0"/>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9E64DC1F-672B-49C1-B66C-1414000629FF}">
      <dgm:prSet custT="1"/>
      <dgm:spPr/>
      <dgm:t>
        <a:bodyPr/>
        <a:lstStyle/>
        <a:p>
          <a:pPr algn="ctr"/>
          <a:r>
            <a:rPr lang="nb-NO" sz="900" dirty="0"/>
            <a:t>Faggruppe matproduksjon og arealbruk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dirty="0"/>
            <a:t>Faggruppe skog og utmark</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75DB5BD8-C3A4-4756-B7CE-6A6512298477}">
      <dgm:prSet custT="1"/>
      <dgm:spPr/>
      <dgm:t>
        <a:bodyPr/>
        <a:lstStyle/>
        <a:p>
          <a:pPr algn="ctr"/>
          <a:r>
            <a:rPr lang="nb-NO" sz="900" dirty="0"/>
            <a:t>Faggruppe forurensning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22006AAA-A47D-494C-8775-C9D8FA095457}">
      <dgm:prSet custT="1"/>
      <dgm:spPr/>
      <dgm:t>
        <a:bodyPr/>
        <a:lstStyle/>
        <a:p>
          <a:pPr algn="ctr"/>
          <a:r>
            <a:rPr lang="nb-NO" sz="900" dirty="0"/>
            <a:t>Faggruppe barnevern</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dirty="0"/>
            <a:t>Faggruppe 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dirty="0"/>
            <a:t>Faggruppe skole </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a:t>Faggruppe HSO </a:t>
          </a:r>
          <a:r>
            <a:rPr lang="nb-NO" sz="900" dirty="0"/>
            <a:t>tilsyn og klagebehandling</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dirty="0"/>
            <a:t>Faggruppe rettssikkerhet og tvang</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dirty="0"/>
            <a:t>Faggruppe klagebehandling</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dirty="0"/>
            <a:t>Faggruppe bevilling</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7EEDF68E-C882-4B71-B3F4-9B99299BB2A2}" type="asst">
      <dgm:prSet custT="1"/>
      <dgm:spPr>
        <a:solidFill>
          <a:schemeClr val="tx2">
            <a:lumMod val="90000"/>
            <a:lumOff val="10000"/>
          </a:schemeClr>
        </a:solidFill>
      </dgm:spPr>
      <dgm:t>
        <a:bodyPr/>
        <a:lstStyle/>
        <a:p>
          <a:r>
            <a:rPr lang="nb-NO" sz="1050" dirty="0"/>
            <a:t>Beredskapsstab</a:t>
          </a:r>
        </a:p>
      </dgm:t>
    </dgm:pt>
    <dgm:pt modelId="{91838698-F3B5-4831-BBDF-BB820723E850}" type="parTrans" cxnId="{97206905-1AED-4C4D-ABDB-EB4DDB239CE0}">
      <dgm:prSet/>
      <dgm:spPr/>
      <dgm:t>
        <a:bodyPr/>
        <a:lstStyle/>
        <a:p>
          <a:endParaRPr lang="nb-NO"/>
        </a:p>
      </dgm:t>
    </dgm:pt>
    <dgm:pt modelId="{0BAE2097-0C11-4D4F-B6EC-7B7B521FA14A}" type="sibTrans" cxnId="{97206905-1AED-4C4D-ABDB-EB4DDB239CE0}">
      <dgm:prSet/>
      <dgm:spPr/>
      <dgm:t>
        <a:bodyPr/>
        <a:lstStyle/>
        <a:p>
          <a:endParaRPr lang="nb-NO"/>
        </a:p>
      </dgm:t>
    </dgm:pt>
    <dgm:pt modelId="{4327435B-35EE-49B5-96D8-2E49D4D570C7}">
      <dgm:prSet custT="1"/>
      <dgm:spPr/>
      <dgm:t>
        <a:bodyPr/>
        <a:lstStyle/>
        <a:p>
          <a:r>
            <a:rPr lang="nb-NO" sz="900" dirty="0"/>
            <a:t>Faggruppe plan</a:t>
          </a:r>
        </a:p>
      </dgm:t>
    </dgm:pt>
    <dgm:pt modelId="{E56F50A9-CC3C-4A5D-874D-3CAA17503A82}" type="parTrans" cxnId="{F3ECB6D2-1D86-402D-A6D4-1C4F4A2EC8DF}">
      <dgm:prSet/>
      <dgm:spPr/>
      <dgm:t>
        <a:bodyPr/>
        <a:lstStyle/>
        <a:p>
          <a:endParaRPr lang="nb-NO"/>
        </a:p>
      </dgm:t>
    </dgm:pt>
    <dgm:pt modelId="{958B2A83-717D-438A-B210-1F0EBB98F483}" type="sibTrans" cxnId="{F3ECB6D2-1D86-402D-A6D4-1C4F4A2EC8DF}">
      <dgm:prSet/>
      <dgm:spPr/>
      <dgm:t>
        <a:bodyPr/>
        <a:lstStyle/>
        <a:p>
          <a:endParaRPr lang="nb-NO"/>
        </a:p>
      </dgm:t>
    </dgm:pt>
    <dgm:pt modelId="{90F4FEEF-DD39-4607-99E7-CE265FDE3BAE}">
      <dgm:prSet custT="1"/>
      <dgm:spPr/>
      <dgm:t>
        <a:bodyPr/>
        <a:lstStyle/>
        <a:p>
          <a:r>
            <a:rPr lang="nb-NO" sz="900" dirty="0"/>
            <a:t>Faggruppe natur</a:t>
          </a:r>
        </a:p>
      </dgm:t>
    </dgm:pt>
    <dgm:pt modelId="{C7F87B64-8A28-481E-9E01-C564E4F371F7}" type="parTrans" cxnId="{4C6D50F8-79FB-4EB0-9D33-3C69480EAB28}">
      <dgm:prSet/>
      <dgm:spPr/>
      <dgm:t>
        <a:bodyPr/>
        <a:lstStyle/>
        <a:p>
          <a:endParaRPr lang="nb-NO"/>
        </a:p>
      </dgm:t>
    </dgm:pt>
    <dgm:pt modelId="{920CADB3-4014-445C-85C2-C0422504A636}" type="sibTrans" cxnId="{4C6D50F8-79FB-4EB0-9D33-3C69480EAB28}">
      <dgm:prSet/>
      <dgm:spPr/>
      <dgm:t>
        <a:bodyPr/>
        <a:lstStyle/>
        <a:p>
          <a:endParaRPr lang="nb-NO"/>
        </a:p>
      </dgm:t>
    </dgm:pt>
    <dgm:pt modelId="{146B295D-31C8-4DB7-AB6D-608CB51CC7E6}">
      <dgm:prSet custT="1"/>
      <dgm:spPr/>
      <dgm:t>
        <a:bodyPr/>
        <a:lstStyle/>
        <a:p>
          <a:r>
            <a:rPr lang="nb-NO" sz="900" dirty="0"/>
            <a:t>Faggruppe skolemiljø</a:t>
          </a:r>
        </a:p>
      </dgm:t>
    </dgm:pt>
    <dgm:pt modelId="{B8DEFBB0-0E8C-489F-9FDE-CE9128E01E12}" type="parTrans" cxnId="{D959F907-0763-4062-84B0-D100E53BB88A}">
      <dgm:prSet/>
      <dgm:spPr/>
      <dgm:t>
        <a:bodyPr/>
        <a:lstStyle/>
        <a:p>
          <a:endParaRPr lang="nb-NO"/>
        </a:p>
      </dgm:t>
    </dgm:pt>
    <dgm:pt modelId="{2FF647A3-16A6-46CC-9784-057ED1540523}" type="sibTrans" cxnId="{D959F907-0763-4062-84B0-D100E53BB88A}">
      <dgm:prSet/>
      <dgm:spPr/>
      <dgm:t>
        <a:bodyPr/>
        <a:lstStyle/>
        <a:p>
          <a:endParaRPr lang="nb-NO"/>
        </a:p>
      </dgm:t>
    </dgm:pt>
    <dgm:pt modelId="{52C90CF5-8E52-4D89-9A02-B2AEF5385E46}">
      <dgm:prSet custT="1"/>
      <dgm:spPr/>
      <dgm:t>
        <a:bodyPr/>
        <a:lstStyle/>
        <a:p>
          <a:r>
            <a:rPr lang="nb-NO" sz="900" dirty="0"/>
            <a:t>Faggruppe</a:t>
          </a:r>
          <a:r>
            <a:rPr lang="nb-NO" sz="1100" dirty="0"/>
            <a:t> </a:t>
          </a:r>
          <a:r>
            <a:rPr lang="nb-NO" sz="900" dirty="0"/>
            <a:t>vann</a:t>
          </a:r>
        </a:p>
      </dgm:t>
    </dgm:pt>
    <dgm:pt modelId="{3FFF7DD8-D2E8-435D-AE4B-AA27147645CF}" type="parTrans" cxnId="{EDB56260-ACD3-4527-8FD8-6DC60E23D6CB}">
      <dgm:prSet/>
      <dgm:spPr/>
      <dgm:t>
        <a:bodyPr/>
        <a:lstStyle/>
        <a:p>
          <a:endParaRPr lang="nb-NO"/>
        </a:p>
      </dgm:t>
    </dgm:pt>
    <dgm:pt modelId="{575AF7FB-C405-45EB-89F8-A30D4EA549C0}" type="sibTrans" cxnId="{EDB56260-ACD3-4527-8FD8-6DC60E23D6CB}">
      <dgm:prSet/>
      <dgm:spPr/>
      <dgm:t>
        <a:bodyPr/>
        <a:lstStyle/>
        <a:p>
          <a:endParaRPr lang="nb-NO"/>
        </a:p>
      </dgm:t>
    </dgm:pt>
    <dgm:pt modelId="{8CD6C7D8-24F0-446C-941C-4EB7F637AF7E}">
      <dgm:prSet custT="1"/>
      <dgm:spPr/>
      <dgm:t>
        <a:bodyPr/>
        <a:lstStyle/>
        <a:p>
          <a:pPr algn="ctr"/>
          <a:r>
            <a:rPr lang="nb-NO" sz="900" dirty="0"/>
            <a:t>Faggruppe </a:t>
          </a:r>
          <a:r>
            <a:rPr lang="nb-NO" sz="900"/>
            <a:t>næringsutvikling og </a:t>
          </a:r>
          <a:r>
            <a:rPr lang="nb-NO" sz="900" dirty="0"/>
            <a:t>bærekraft</a:t>
          </a:r>
        </a:p>
      </dgm:t>
    </dgm:pt>
    <dgm:pt modelId="{09F330CC-7A32-4A39-A11C-91E79D3413C7}" type="parTrans" cxnId="{0A46B611-7F45-4DC5-B1EF-ADFFEFC582C1}">
      <dgm:prSet/>
      <dgm:spPr/>
      <dgm:t>
        <a:bodyPr/>
        <a:lstStyle/>
        <a:p>
          <a:endParaRPr lang="nb-NO"/>
        </a:p>
      </dgm:t>
    </dgm:pt>
    <dgm:pt modelId="{3416A3DE-A90C-4937-9C72-315F5CC737D8}" type="sibTrans" cxnId="{0A46B611-7F45-4DC5-B1EF-ADFFEFC582C1}">
      <dgm:prSet/>
      <dgm:spPr/>
      <dgm:t>
        <a:bodyPr/>
        <a:lstStyle/>
        <a:p>
          <a:endParaRPr lang="nb-NO"/>
        </a:p>
      </dgm:t>
    </dgm:pt>
    <dgm:pt modelId="{EF421DC3-6721-4DE4-A20B-E3D5C7EB9A78}">
      <dgm:prSet custT="1"/>
      <dgm:spPr/>
      <dgm:t>
        <a:bodyPr/>
        <a:lstStyle/>
        <a:p>
          <a:r>
            <a:rPr lang="nb-NO" sz="900" dirty="0"/>
            <a:t>Faggruppe HSO utvikling</a:t>
          </a:r>
        </a:p>
      </dgm:t>
    </dgm:pt>
    <dgm:pt modelId="{9D6268B1-C2C0-4E60-A4F5-F024BA4F8B7E}" type="parTrans" cxnId="{6BABB94E-2131-48FA-A441-32F9630BE905}">
      <dgm:prSet/>
      <dgm:spPr/>
      <dgm:t>
        <a:bodyPr/>
        <a:lstStyle/>
        <a:p>
          <a:endParaRPr lang="nb-NO"/>
        </a:p>
      </dgm:t>
    </dgm:pt>
    <dgm:pt modelId="{4342A249-6425-4BA6-881F-FF89EDE7BD19}" type="sibTrans" cxnId="{6BABB94E-2131-48FA-A441-32F9630BE905}">
      <dgm:prSet/>
      <dgm:spPr/>
      <dgm:t>
        <a:bodyPr/>
        <a:lstStyle/>
        <a:p>
          <a:endParaRPr lang="nb-NO"/>
        </a:p>
      </dgm:t>
    </dgm:pt>
    <dgm:pt modelId="{0439A9DF-5006-4E64-9B08-A19046A72E2A}">
      <dgm:prSet custT="1"/>
      <dgm:spPr/>
      <dgm:t>
        <a:bodyPr/>
        <a:lstStyle/>
        <a:p>
          <a:r>
            <a:rPr lang="nb-NO" sz="900" dirty="0"/>
            <a:t>Faggruppe sosial tilsyn, klage og utvikling</a:t>
          </a:r>
        </a:p>
      </dgm:t>
    </dgm:pt>
    <dgm:pt modelId="{C5909E9F-ACBA-4C0E-8689-8676299075DD}" type="parTrans" cxnId="{54FE8032-7712-4411-805E-BA7CA38B720F}">
      <dgm:prSet/>
      <dgm:spPr/>
      <dgm:t>
        <a:bodyPr/>
        <a:lstStyle/>
        <a:p>
          <a:endParaRPr lang="nb-NO"/>
        </a:p>
      </dgm:t>
    </dgm:pt>
    <dgm:pt modelId="{62507926-7B7C-4238-89D0-E638C216C474}" type="sibTrans" cxnId="{54FE8032-7712-4411-805E-BA7CA38B720F}">
      <dgm:prSet/>
      <dgm:spPr/>
      <dgm:t>
        <a:bodyPr/>
        <a:lstStyle/>
        <a:p>
          <a:endParaRPr lang="nb-NO"/>
        </a:p>
      </dgm:t>
    </dgm:pt>
    <dgm:pt modelId="{84A23233-CE81-4735-9018-0515252AD974}">
      <dgm:prSet custT="1"/>
      <dgm:spPr/>
      <dgm:t>
        <a:bodyPr/>
        <a:lstStyle/>
        <a:p>
          <a:r>
            <a:rPr lang="nb-NO" sz="900" dirty="0"/>
            <a:t>Faggruppe</a:t>
          </a:r>
          <a:r>
            <a:rPr lang="nb-NO" sz="1700" dirty="0"/>
            <a:t> </a:t>
          </a:r>
          <a:r>
            <a:rPr lang="nb-NO" sz="900" dirty="0"/>
            <a:t>vergemål</a:t>
          </a:r>
        </a:p>
      </dgm:t>
    </dgm:pt>
    <dgm:pt modelId="{5011AE29-BA88-4FDE-8F2F-4883A2730D29}" type="sibTrans" cxnId="{E7E5CA56-A556-4327-A725-A0453AB4A5B9}">
      <dgm:prSet/>
      <dgm:spPr/>
      <dgm:t>
        <a:bodyPr/>
        <a:lstStyle/>
        <a:p>
          <a:endParaRPr lang="nb-NO"/>
        </a:p>
      </dgm:t>
    </dgm:pt>
    <dgm:pt modelId="{EC26168B-D5A5-4786-A7F4-1B13B0F487D5}" type="parTrans" cxnId="{E7E5CA56-A556-4327-A725-A0453AB4A5B9}">
      <dgm:prSet/>
      <dgm:spPr/>
      <dgm:t>
        <a:bodyPr/>
        <a:lstStyle/>
        <a:p>
          <a:endParaRPr lang="nb-NO"/>
        </a:p>
      </dgm:t>
    </dgm:pt>
    <dgm:pt modelId="{95A7CBC4-013D-422B-946A-DCD5C5AB11BD}">
      <dgm:prSet custT="1"/>
      <dgm:spPr/>
      <dgm:t>
        <a:bodyPr/>
        <a:lstStyle/>
        <a:p>
          <a:r>
            <a:rPr lang="nb-NO" sz="900" kern="1200" dirty="0">
              <a:solidFill>
                <a:prstClr val="white"/>
              </a:solidFill>
              <a:latin typeface="Open Sans"/>
              <a:ea typeface="+mn-ea"/>
              <a:cs typeface="+mn-cs"/>
            </a:rPr>
            <a:t>Faggruppe</a:t>
          </a:r>
          <a:r>
            <a:rPr lang="nb-NO" sz="1600" kern="1200" dirty="0"/>
            <a:t> </a:t>
          </a:r>
          <a:r>
            <a:rPr lang="nb-NO" sz="900" kern="1200" dirty="0">
              <a:solidFill>
                <a:prstClr val="white"/>
              </a:solidFill>
              <a:latin typeface="Open Sans"/>
              <a:ea typeface="+mn-ea"/>
              <a:cs typeface="+mn-cs"/>
            </a:rPr>
            <a:t>gravplass</a:t>
          </a:r>
        </a:p>
      </dgm:t>
    </dgm:pt>
    <dgm:pt modelId="{9E19DC38-94CB-48A4-A1A6-C429ACDD9FE3}" type="sibTrans" cxnId="{F6F46443-4C9D-4DD7-A673-E7E4AA5F3007}">
      <dgm:prSet/>
      <dgm:spPr/>
      <dgm:t>
        <a:bodyPr/>
        <a:lstStyle/>
        <a:p>
          <a:endParaRPr lang="nb-NO"/>
        </a:p>
      </dgm:t>
    </dgm:pt>
    <dgm:pt modelId="{32739587-FFC4-4791-9F37-C8C0BD89EBB4}" type="parTrans" cxnId="{F6F46443-4C9D-4DD7-A673-E7E4AA5F3007}">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9"/>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9" custScaleY="117752">
        <dgm:presLayoutVars>
          <dgm:chPref val="3"/>
        </dgm:presLayoutVars>
      </dgm:prSet>
      <dgm:spPr/>
    </dgm:pt>
    <dgm:pt modelId="{D081F199-C51D-4286-AE79-B9CA09B24249}" type="pres">
      <dgm:prSet presAssocID="{9E64DC1F-672B-49C1-B66C-1414000629FF}" presName="rootConnector" presStyleLbl="node3" presStyleIdx="0" presStyleCnt="19"/>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9"/>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9" custScaleY="99374">
        <dgm:presLayoutVars>
          <dgm:chPref val="3"/>
        </dgm:presLayoutVars>
      </dgm:prSet>
      <dgm:spPr/>
    </dgm:pt>
    <dgm:pt modelId="{6F0A6178-D3C6-4969-A72F-E0B3F5536A65}" type="pres">
      <dgm:prSet presAssocID="{8B46BCB3-9871-4FAC-8864-FF461453ABAB}" presName="rootConnector" presStyleLbl="node3" presStyleIdx="1" presStyleCnt="19"/>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20422282-38DB-433C-8692-63BAF468C3DB}" type="pres">
      <dgm:prSet presAssocID="{09F330CC-7A32-4A39-A11C-91E79D3413C7}" presName="Name37" presStyleLbl="parChTrans1D3" presStyleIdx="2" presStyleCnt="19"/>
      <dgm:spPr/>
    </dgm:pt>
    <dgm:pt modelId="{ECF6A98E-013D-45E2-BC08-4D07CED823C2}" type="pres">
      <dgm:prSet presAssocID="{8CD6C7D8-24F0-446C-941C-4EB7F637AF7E}" presName="hierRoot2" presStyleCnt="0">
        <dgm:presLayoutVars>
          <dgm:hierBranch val="init"/>
        </dgm:presLayoutVars>
      </dgm:prSet>
      <dgm:spPr/>
    </dgm:pt>
    <dgm:pt modelId="{E13D8ED6-B53E-4C34-B1B3-5B6EDF386E6D}" type="pres">
      <dgm:prSet presAssocID="{8CD6C7D8-24F0-446C-941C-4EB7F637AF7E}" presName="rootComposite" presStyleCnt="0"/>
      <dgm:spPr/>
    </dgm:pt>
    <dgm:pt modelId="{2EEE545A-901D-455B-9C1C-49A66B2C9DE2}" type="pres">
      <dgm:prSet presAssocID="{8CD6C7D8-24F0-446C-941C-4EB7F637AF7E}" presName="rootText" presStyleLbl="node3" presStyleIdx="2" presStyleCnt="19">
        <dgm:presLayoutVars>
          <dgm:chPref val="3"/>
        </dgm:presLayoutVars>
      </dgm:prSet>
      <dgm:spPr/>
    </dgm:pt>
    <dgm:pt modelId="{ADE308E4-F4DD-4450-A701-EEE0AA8FF67E}" type="pres">
      <dgm:prSet presAssocID="{8CD6C7D8-24F0-446C-941C-4EB7F637AF7E}" presName="rootConnector" presStyleLbl="node3" presStyleIdx="2" presStyleCnt="19"/>
      <dgm:spPr/>
    </dgm:pt>
    <dgm:pt modelId="{D3F20EEF-F812-40A8-A511-507E04CD1273}" type="pres">
      <dgm:prSet presAssocID="{8CD6C7D8-24F0-446C-941C-4EB7F637AF7E}" presName="hierChild4" presStyleCnt="0"/>
      <dgm:spPr/>
    </dgm:pt>
    <dgm:pt modelId="{A73C9320-4FF5-4C67-AFE6-E7D16C7E21A3}" type="pres">
      <dgm:prSet presAssocID="{8CD6C7D8-24F0-446C-941C-4EB7F637AF7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9"/>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9" custScaleY="92896">
        <dgm:presLayoutVars>
          <dgm:chPref val="3"/>
        </dgm:presLayoutVars>
      </dgm:prSet>
      <dgm:spPr/>
    </dgm:pt>
    <dgm:pt modelId="{2CB855CF-56DE-4CA2-B4F1-2022331691CB}" type="pres">
      <dgm:prSet presAssocID="{75DB5BD8-C3A4-4756-B7CE-6A6512298477}" presName="rootConnector" presStyleLbl="node3" presStyleIdx="3" presStyleCnt="19"/>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827F7AF5-401E-4397-B00F-299FB5A47EC9}" type="pres">
      <dgm:prSet presAssocID="{E56F50A9-CC3C-4A5D-874D-3CAA17503A82}" presName="Name37" presStyleLbl="parChTrans1D3" presStyleIdx="4" presStyleCnt="19"/>
      <dgm:spPr/>
    </dgm:pt>
    <dgm:pt modelId="{CBA980BA-846E-4C94-B3D9-F8429B993ED4}" type="pres">
      <dgm:prSet presAssocID="{4327435B-35EE-49B5-96D8-2E49D4D570C7}" presName="hierRoot2" presStyleCnt="0">
        <dgm:presLayoutVars>
          <dgm:hierBranch val="init"/>
        </dgm:presLayoutVars>
      </dgm:prSet>
      <dgm:spPr/>
    </dgm:pt>
    <dgm:pt modelId="{72C868EB-E4A0-4010-B8B3-E85361915899}" type="pres">
      <dgm:prSet presAssocID="{4327435B-35EE-49B5-96D8-2E49D4D570C7}" presName="rootComposite" presStyleCnt="0"/>
      <dgm:spPr/>
    </dgm:pt>
    <dgm:pt modelId="{5D1D7737-4CDE-42F0-AD4C-62D5839CDD0D}" type="pres">
      <dgm:prSet presAssocID="{4327435B-35EE-49B5-96D8-2E49D4D570C7}" presName="rootText" presStyleLbl="node3" presStyleIdx="4" presStyleCnt="19">
        <dgm:presLayoutVars>
          <dgm:chPref val="3"/>
        </dgm:presLayoutVars>
      </dgm:prSet>
      <dgm:spPr/>
    </dgm:pt>
    <dgm:pt modelId="{340873FB-CBD0-436C-A5C2-89B205E0C4DF}" type="pres">
      <dgm:prSet presAssocID="{4327435B-35EE-49B5-96D8-2E49D4D570C7}" presName="rootConnector" presStyleLbl="node3" presStyleIdx="4" presStyleCnt="19"/>
      <dgm:spPr/>
    </dgm:pt>
    <dgm:pt modelId="{FA751202-1A29-4ADA-9CBD-CA241309E7DA}" type="pres">
      <dgm:prSet presAssocID="{4327435B-35EE-49B5-96D8-2E49D4D570C7}" presName="hierChild4" presStyleCnt="0"/>
      <dgm:spPr/>
    </dgm:pt>
    <dgm:pt modelId="{78832954-D0BD-408B-B1C3-65A6809CD6EC}" type="pres">
      <dgm:prSet presAssocID="{4327435B-35EE-49B5-96D8-2E49D4D570C7}" presName="hierChild5" presStyleCnt="0"/>
      <dgm:spPr/>
    </dgm:pt>
    <dgm:pt modelId="{510D4EA6-BB92-4E5D-B8C6-FB194E745ED9}" type="pres">
      <dgm:prSet presAssocID="{C7F87B64-8A28-481E-9E01-C564E4F371F7}" presName="Name37" presStyleLbl="parChTrans1D3" presStyleIdx="5" presStyleCnt="19"/>
      <dgm:spPr/>
    </dgm:pt>
    <dgm:pt modelId="{D4EB7E49-ADBF-4B50-8C10-F92A11BD6E3A}" type="pres">
      <dgm:prSet presAssocID="{90F4FEEF-DD39-4607-99E7-CE265FDE3BAE}" presName="hierRoot2" presStyleCnt="0">
        <dgm:presLayoutVars>
          <dgm:hierBranch val="init"/>
        </dgm:presLayoutVars>
      </dgm:prSet>
      <dgm:spPr/>
    </dgm:pt>
    <dgm:pt modelId="{450638B6-84DE-4269-A65D-870573905170}" type="pres">
      <dgm:prSet presAssocID="{90F4FEEF-DD39-4607-99E7-CE265FDE3BAE}" presName="rootComposite" presStyleCnt="0"/>
      <dgm:spPr/>
    </dgm:pt>
    <dgm:pt modelId="{0B85E14E-918B-4281-A9C2-FC890274F69E}" type="pres">
      <dgm:prSet presAssocID="{90F4FEEF-DD39-4607-99E7-CE265FDE3BAE}" presName="rootText" presStyleLbl="node3" presStyleIdx="5" presStyleCnt="19">
        <dgm:presLayoutVars>
          <dgm:chPref val="3"/>
        </dgm:presLayoutVars>
      </dgm:prSet>
      <dgm:spPr/>
    </dgm:pt>
    <dgm:pt modelId="{3884758D-D30C-411C-98F2-959C10FAB40D}" type="pres">
      <dgm:prSet presAssocID="{90F4FEEF-DD39-4607-99E7-CE265FDE3BAE}" presName="rootConnector" presStyleLbl="node3" presStyleIdx="5" presStyleCnt="19"/>
      <dgm:spPr/>
    </dgm:pt>
    <dgm:pt modelId="{20DAF5DB-66E1-4B04-860C-7B501E06595B}" type="pres">
      <dgm:prSet presAssocID="{90F4FEEF-DD39-4607-99E7-CE265FDE3BAE}" presName="hierChild4" presStyleCnt="0"/>
      <dgm:spPr/>
    </dgm:pt>
    <dgm:pt modelId="{0F3D64B2-725D-4D59-8C4A-7E5536F79BED}" type="pres">
      <dgm:prSet presAssocID="{90F4FEEF-DD39-4607-99E7-CE265FDE3BAE}" presName="hierChild5" presStyleCnt="0"/>
      <dgm:spPr/>
    </dgm:pt>
    <dgm:pt modelId="{098B7F96-0BE3-4834-87A9-C638F37FCAC8}" type="pres">
      <dgm:prSet presAssocID="{3FFF7DD8-D2E8-435D-AE4B-AA27147645CF}" presName="Name37" presStyleLbl="parChTrans1D3" presStyleIdx="6" presStyleCnt="19"/>
      <dgm:spPr/>
    </dgm:pt>
    <dgm:pt modelId="{01CBE0E0-0A47-480E-A9DF-CCF46E741C0D}" type="pres">
      <dgm:prSet presAssocID="{52C90CF5-8E52-4D89-9A02-B2AEF5385E46}" presName="hierRoot2" presStyleCnt="0">
        <dgm:presLayoutVars>
          <dgm:hierBranch val="init"/>
        </dgm:presLayoutVars>
      </dgm:prSet>
      <dgm:spPr/>
    </dgm:pt>
    <dgm:pt modelId="{B360CDB2-80CB-4C54-8F31-39FCACB65611}" type="pres">
      <dgm:prSet presAssocID="{52C90CF5-8E52-4D89-9A02-B2AEF5385E46}" presName="rootComposite" presStyleCnt="0"/>
      <dgm:spPr/>
    </dgm:pt>
    <dgm:pt modelId="{0F6857C9-08C5-4E32-9C37-6641E6AB8207}" type="pres">
      <dgm:prSet presAssocID="{52C90CF5-8E52-4D89-9A02-B2AEF5385E46}" presName="rootText" presStyleLbl="node3" presStyleIdx="6" presStyleCnt="19">
        <dgm:presLayoutVars>
          <dgm:chPref val="3"/>
        </dgm:presLayoutVars>
      </dgm:prSet>
      <dgm:spPr/>
    </dgm:pt>
    <dgm:pt modelId="{B9F3E69A-3105-4FAF-9F68-97A199B01B7B}" type="pres">
      <dgm:prSet presAssocID="{52C90CF5-8E52-4D89-9A02-B2AEF5385E46}" presName="rootConnector" presStyleLbl="node3" presStyleIdx="6" presStyleCnt="19"/>
      <dgm:spPr/>
    </dgm:pt>
    <dgm:pt modelId="{67F0258C-9956-43B3-B048-DC643BD200B8}" type="pres">
      <dgm:prSet presAssocID="{52C90CF5-8E52-4D89-9A02-B2AEF5385E46}" presName="hierChild4" presStyleCnt="0"/>
      <dgm:spPr/>
    </dgm:pt>
    <dgm:pt modelId="{2577DB10-A120-474C-AAB6-5F2283F2E7AF}" type="pres">
      <dgm:prSet presAssocID="{52C90CF5-8E52-4D89-9A02-B2AEF5385E46}"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7" presStyleCnt="19"/>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7" presStyleCnt="19" custScaleY="93632">
        <dgm:presLayoutVars>
          <dgm:chPref val="3"/>
        </dgm:presLayoutVars>
      </dgm:prSet>
      <dgm:spPr/>
    </dgm:pt>
    <dgm:pt modelId="{E86F0161-CEE8-48E7-94E0-234520B35ED8}" type="pres">
      <dgm:prSet presAssocID="{22006AAA-A47D-494C-8775-C9D8FA095457}" presName="rootConnector" presStyleLbl="node3" presStyleIdx="7" presStyleCnt="19"/>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8" presStyleCnt="19"/>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8" presStyleCnt="19" custScaleY="94571">
        <dgm:presLayoutVars>
          <dgm:chPref val="3"/>
        </dgm:presLayoutVars>
      </dgm:prSet>
      <dgm:spPr/>
    </dgm:pt>
    <dgm:pt modelId="{A251A243-D777-4290-85F9-ACCD0F09FCC7}" type="pres">
      <dgm:prSet presAssocID="{107B4AD6-E221-4697-9792-20C964819541}" presName="rootConnector" presStyleLbl="node3" presStyleIdx="8" presStyleCnt="19"/>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9" presStyleCnt="19"/>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9" presStyleCnt="19" custScaleY="104659">
        <dgm:presLayoutVars>
          <dgm:chPref val="3"/>
        </dgm:presLayoutVars>
      </dgm:prSet>
      <dgm:spPr/>
    </dgm:pt>
    <dgm:pt modelId="{995D3D0C-3AFD-422D-9617-1CBE9F115B50}" type="pres">
      <dgm:prSet presAssocID="{32468B7D-8285-495A-9993-F3A119679601}" presName="rootConnector" presStyleLbl="node3" presStyleIdx="9" presStyleCnt="19"/>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8A05FD9D-33E2-4366-BE35-0216EB22E217}" type="pres">
      <dgm:prSet presAssocID="{B8DEFBB0-0E8C-489F-9FDE-CE9128E01E12}" presName="Name37" presStyleLbl="parChTrans1D3" presStyleIdx="10" presStyleCnt="19"/>
      <dgm:spPr/>
    </dgm:pt>
    <dgm:pt modelId="{C990DFB5-8438-4A89-A129-0DF72ADFF6D5}" type="pres">
      <dgm:prSet presAssocID="{146B295D-31C8-4DB7-AB6D-608CB51CC7E6}" presName="hierRoot2" presStyleCnt="0">
        <dgm:presLayoutVars>
          <dgm:hierBranch val="init"/>
        </dgm:presLayoutVars>
      </dgm:prSet>
      <dgm:spPr/>
    </dgm:pt>
    <dgm:pt modelId="{14E152B2-7397-4F30-8D89-10DE25FDBB7F}" type="pres">
      <dgm:prSet presAssocID="{146B295D-31C8-4DB7-AB6D-608CB51CC7E6}" presName="rootComposite" presStyleCnt="0"/>
      <dgm:spPr/>
    </dgm:pt>
    <dgm:pt modelId="{B623F452-7229-4CDC-865F-77990ED1783E}" type="pres">
      <dgm:prSet presAssocID="{146B295D-31C8-4DB7-AB6D-608CB51CC7E6}" presName="rootText" presStyleLbl="node3" presStyleIdx="10" presStyleCnt="19">
        <dgm:presLayoutVars>
          <dgm:chPref val="3"/>
        </dgm:presLayoutVars>
      </dgm:prSet>
      <dgm:spPr/>
    </dgm:pt>
    <dgm:pt modelId="{DFF6E422-6A7C-488E-8EA0-AFD9C4102ACC}" type="pres">
      <dgm:prSet presAssocID="{146B295D-31C8-4DB7-AB6D-608CB51CC7E6}" presName="rootConnector" presStyleLbl="node3" presStyleIdx="10" presStyleCnt="19"/>
      <dgm:spPr/>
    </dgm:pt>
    <dgm:pt modelId="{587308A8-56A4-409C-943D-1594C787703C}" type="pres">
      <dgm:prSet presAssocID="{146B295D-31C8-4DB7-AB6D-608CB51CC7E6}" presName="hierChild4" presStyleCnt="0"/>
      <dgm:spPr/>
    </dgm:pt>
    <dgm:pt modelId="{8C81A761-23F2-48C7-8683-9A9987ECEA51}" type="pres">
      <dgm:prSet presAssocID="{146B295D-31C8-4DB7-AB6D-608CB51CC7E6}"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1" presStyleCnt="19"/>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1" presStyleCnt="19" custScaleY="99300">
        <dgm:presLayoutVars>
          <dgm:chPref val="3"/>
        </dgm:presLayoutVars>
      </dgm:prSet>
      <dgm:spPr/>
    </dgm:pt>
    <dgm:pt modelId="{8157BD5F-A0BD-458C-87B0-EF0DB0C34D9F}" type="pres">
      <dgm:prSet presAssocID="{E0353EE4-59C3-4D77-9E2C-54C1371DF5E1}" presName="rootConnector" presStyleLbl="node3" presStyleIdx="11" presStyleCnt="19"/>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2" presStyleCnt="19"/>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2" presStyleCnt="19" custScaleY="105751">
        <dgm:presLayoutVars>
          <dgm:chPref val="3"/>
        </dgm:presLayoutVars>
      </dgm:prSet>
      <dgm:spPr/>
    </dgm:pt>
    <dgm:pt modelId="{257116C2-A7AC-4CEE-9EAC-FB7E33AB6955}" type="pres">
      <dgm:prSet presAssocID="{B599504E-6D5F-4A3D-9362-0EFCD89082FA}" presName="rootConnector" presStyleLbl="node3" presStyleIdx="12" presStyleCnt="19"/>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090B875F-D4E8-42BE-9111-A8823815169C}" type="pres">
      <dgm:prSet presAssocID="{9D6268B1-C2C0-4E60-A4F5-F024BA4F8B7E}" presName="Name37" presStyleLbl="parChTrans1D3" presStyleIdx="13" presStyleCnt="19"/>
      <dgm:spPr/>
    </dgm:pt>
    <dgm:pt modelId="{D3AAC41E-88C8-471D-8E97-F73EE6B21718}" type="pres">
      <dgm:prSet presAssocID="{EF421DC3-6721-4DE4-A20B-E3D5C7EB9A78}" presName="hierRoot2" presStyleCnt="0">
        <dgm:presLayoutVars>
          <dgm:hierBranch val="init"/>
        </dgm:presLayoutVars>
      </dgm:prSet>
      <dgm:spPr/>
    </dgm:pt>
    <dgm:pt modelId="{83EBEF26-7DC0-420C-8416-8B21A6FE128C}" type="pres">
      <dgm:prSet presAssocID="{EF421DC3-6721-4DE4-A20B-E3D5C7EB9A78}" presName="rootComposite" presStyleCnt="0"/>
      <dgm:spPr/>
    </dgm:pt>
    <dgm:pt modelId="{B6E77E63-DF48-484F-94CB-6E6A4164C054}" type="pres">
      <dgm:prSet presAssocID="{EF421DC3-6721-4DE4-A20B-E3D5C7EB9A78}" presName="rootText" presStyleLbl="node3" presStyleIdx="13" presStyleCnt="19">
        <dgm:presLayoutVars>
          <dgm:chPref val="3"/>
        </dgm:presLayoutVars>
      </dgm:prSet>
      <dgm:spPr/>
    </dgm:pt>
    <dgm:pt modelId="{AB82A9E9-1AD1-44DB-864D-2DA5DB84A22E}" type="pres">
      <dgm:prSet presAssocID="{EF421DC3-6721-4DE4-A20B-E3D5C7EB9A78}" presName="rootConnector" presStyleLbl="node3" presStyleIdx="13" presStyleCnt="19"/>
      <dgm:spPr/>
    </dgm:pt>
    <dgm:pt modelId="{FFD4BC1E-48C9-494F-AFF0-0E3843607EC5}" type="pres">
      <dgm:prSet presAssocID="{EF421DC3-6721-4DE4-A20B-E3D5C7EB9A78}" presName="hierChild4" presStyleCnt="0"/>
      <dgm:spPr/>
    </dgm:pt>
    <dgm:pt modelId="{B03197BF-F852-4D22-9593-4A9AFD9338A8}" type="pres">
      <dgm:prSet presAssocID="{EF421DC3-6721-4DE4-A20B-E3D5C7EB9A78}" presName="hierChild5" presStyleCnt="0"/>
      <dgm:spPr/>
    </dgm:pt>
    <dgm:pt modelId="{375E4E39-8D45-4424-BC75-0DEE52BC1124}" type="pres">
      <dgm:prSet presAssocID="{C5909E9F-ACBA-4C0E-8689-8676299075DD}" presName="Name37" presStyleLbl="parChTrans1D3" presStyleIdx="14" presStyleCnt="19"/>
      <dgm:spPr/>
    </dgm:pt>
    <dgm:pt modelId="{F1E95D2D-DE18-4C5F-9750-F4A1FFAA47CB}" type="pres">
      <dgm:prSet presAssocID="{0439A9DF-5006-4E64-9B08-A19046A72E2A}" presName="hierRoot2" presStyleCnt="0">
        <dgm:presLayoutVars>
          <dgm:hierBranch val="init"/>
        </dgm:presLayoutVars>
      </dgm:prSet>
      <dgm:spPr/>
    </dgm:pt>
    <dgm:pt modelId="{198D599E-DF90-41B8-85AA-2C90FF253FCE}" type="pres">
      <dgm:prSet presAssocID="{0439A9DF-5006-4E64-9B08-A19046A72E2A}" presName="rootComposite" presStyleCnt="0"/>
      <dgm:spPr/>
    </dgm:pt>
    <dgm:pt modelId="{B95DFC66-4FBD-4168-A084-32DADCB90628}" type="pres">
      <dgm:prSet presAssocID="{0439A9DF-5006-4E64-9B08-A19046A72E2A}" presName="rootText" presStyleLbl="node3" presStyleIdx="14" presStyleCnt="19">
        <dgm:presLayoutVars>
          <dgm:chPref val="3"/>
        </dgm:presLayoutVars>
      </dgm:prSet>
      <dgm:spPr/>
    </dgm:pt>
    <dgm:pt modelId="{DE09281C-E7B4-40EC-A5E8-0030E6732575}" type="pres">
      <dgm:prSet presAssocID="{0439A9DF-5006-4E64-9B08-A19046A72E2A}" presName="rootConnector" presStyleLbl="node3" presStyleIdx="14" presStyleCnt="19"/>
      <dgm:spPr/>
    </dgm:pt>
    <dgm:pt modelId="{8D276497-5DCC-435F-98B8-63C872F3CC15}" type="pres">
      <dgm:prSet presAssocID="{0439A9DF-5006-4E64-9B08-A19046A72E2A}" presName="hierChild4" presStyleCnt="0"/>
      <dgm:spPr/>
    </dgm:pt>
    <dgm:pt modelId="{AD82A725-90B2-41AB-A603-883F853D2017}" type="pres">
      <dgm:prSet presAssocID="{0439A9DF-5006-4E64-9B08-A19046A72E2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8"/>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5">
        <dgm:presLayoutVars>
          <dgm:chPref val="3"/>
        </dgm:presLayoutVars>
      </dgm:prSet>
      <dgm:spPr/>
    </dgm:pt>
    <dgm:pt modelId="{F42F21AF-77E6-4C77-B028-0A93254097F5}" type="pres">
      <dgm:prSet presAssocID="{B138A119-6A79-4DD2-A846-3768E0A6ED27}" presName="rootConnector" presStyleLbl="node2" presStyleIdx="4" presStyleCnt="5"/>
      <dgm:spPr/>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5" presStyleCnt="19"/>
      <dgm:spPr/>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5" presStyleCnt="19" custScaleY="93632">
        <dgm:presLayoutVars>
          <dgm:chPref val="3"/>
        </dgm:presLayoutVars>
      </dgm:prSet>
      <dgm:spPr/>
    </dgm:pt>
    <dgm:pt modelId="{9586E4B6-4E9E-479C-8FD4-033B9114A73E}" type="pres">
      <dgm:prSet presAssocID="{911312A4-2381-41A9-A622-1453E48FC1D3}" presName="rootConnector" presStyleLbl="node3" presStyleIdx="15" presStyleCnt="19"/>
      <dgm:spPr/>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6" presStyleCnt="19"/>
      <dgm:spPr/>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6" presStyleCnt="19" custScaleY="100238">
        <dgm:presLayoutVars>
          <dgm:chPref val="3"/>
        </dgm:presLayoutVars>
      </dgm:prSet>
      <dgm:spPr/>
    </dgm:pt>
    <dgm:pt modelId="{B4867BEA-F98B-466B-9E4D-853399E64048}" type="pres">
      <dgm:prSet presAssocID="{F263D652-E330-4E13-9CBF-2D5D44BD6E69}" presName="rootConnector" presStyleLbl="node3" presStyleIdx="16" presStyleCnt="19"/>
      <dgm:spPr/>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406E1A39-06D8-473C-864B-14F8C9D17C94}" type="pres">
      <dgm:prSet presAssocID="{EC26168B-D5A5-4786-A7F4-1B13B0F487D5}" presName="Name37" presStyleLbl="parChTrans1D3" presStyleIdx="17" presStyleCnt="19"/>
      <dgm:spPr/>
    </dgm:pt>
    <dgm:pt modelId="{1FAB5ED4-F7CC-4D0D-A95A-4DC99762DE10}" type="pres">
      <dgm:prSet presAssocID="{84A23233-CE81-4735-9018-0515252AD974}" presName="hierRoot2" presStyleCnt="0">
        <dgm:presLayoutVars>
          <dgm:hierBranch val="init"/>
        </dgm:presLayoutVars>
      </dgm:prSet>
      <dgm:spPr/>
    </dgm:pt>
    <dgm:pt modelId="{69B77738-5E46-43E1-9328-819452298B18}" type="pres">
      <dgm:prSet presAssocID="{84A23233-CE81-4735-9018-0515252AD974}" presName="rootComposite" presStyleCnt="0"/>
      <dgm:spPr/>
    </dgm:pt>
    <dgm:pt modelId="{D3586D0A-2721-4016-84BF-C336EA452107}" type="pres">
      <dgm:prSet presAssocID="{84A23233-CE81-4735-9018-0515252AD974}" presName="rootText" presStyleLbl="node3" presStyleIdx="17" presStyleCnt="19">
        <dgm:presLayoutVars>
          <dgm:chPref val="3"/>
        </dgm:presLayoutVars>
      </dgm:prSet>
      <dgm:spPr/>
    </dgm:pt>
    <dgm:pt modelId="{71DB6E77-37CA-4A2C-915D-BBF5B60191F3}" type="pres">
      <dgm:prSet presAssocID="{84A23233-CE81-4735-9018-0515252AD974}" presName="rootConnector" presStyleLbl="node3" presStyleIdx="17" presStyleCnt="19"/>
      <dgm:spPr/>
    </dgm:pt>
    <dgm:pt modelId="{E7134DE6-7E83-43F3-90DA-26A147964D5B}" type="pres">
      <dgm:prSet presAssocID="{84A23233-CE81-4735-9018-0515252AD974}" presName="hierChild4" presStyleCnt="0"/>
      <dgm:spPr/>
    </dgm:pt>
    <dgm:pt modelId="{319C90CE-19DF-4C72-92E3-92DADC10E783}" type="pres">
      <dgm:prSet presAssocID="{84A23233-CE81-4735-9018-0515252AD974}" presName="hierChild5" presStyleCnt="0"/>
      <dgm:spPr/>
    </dgm:pt>
    <dgm:pt modelId="{D0ADBEC5-9CD9-4D01-B65D-90E0B0BF9B9B}" type="pres">
      <dgm:prSet presAssocID="{32739587-FFC4-4791-9F37-C8C0BD89EBB4}" presName="Name37" presStyleLbl="parChTrans1D3" presStyleIdx="18" presStyleCnt="19"/>
      <dgm:spPr/>
    </dgm:pt>
    <dgm:pt modelId="{6B2C9AF7-3430-400D-A876-454DDF96039A}" type="pres">
      <dgm:prSet presAssocID="{95A7CBC4-013D-422B-946A-DCD5C5AB11BD}" presName="hierRoot2" presStyleCnt="0">
        <dgm:presLayoutVars>
          <dgm:hierBranch val="init"/>
        </dgm:presLayoutVars>
      </dgm:prSet>
      <dgm:spPr/>
    </dgm:pt>
    <dgm:pt modelId="{49A1A6E6-7D44-4F57-8307-548BCD033B6F}" type="pres">
      <dgm:prSet presAssocID="{95A7CBC4-013D-422B-946A-DCD5C5AB11BD}" presName="rootComposite" presStyleCnt="0"/>
      <dgm:spPr/>
    </dgm:pt>
    <dgm:pt modelId="{E783EE69-1F62-4F53-B7D6-56152097BF8D}" type="pres">
      <dgm:prSet presAssocID="{95A7CBC4-013D-422B-946A-DCD5C5AB11BD}" presName="rootText" presStyleLbl="node3" presStyleIdx="18" presStyleCnt="19">
        <dgm:presLayoutVars>
          <dgm:chPref val="3"/>
        </dgm:presLayoutVars>
      </dgm:prSet>
      <dgm:spPr/>
    </dgm:pt>
    <dgm:pt modelId="{9D146A3F-E5E1-4E05-83F5-BC4CF0F327D5}" type="pres">
      <dgm:prSet presAssocID="{95A7CBC4-013D-422B-946A-DCD5C5AB11BD}" presName="rootConnector" presStyleLbl="node3" presStyleIdx="18" presStyleCnt="19"/>
      <dgm:spPr/>
    </dgm:pt>
    <dgm:pt modelId="{3B8C0A6E-2BCE-4507-B847-0495898B67D0}" type="pres">
      <dgm:prSet presAssocID="{95A7CBC4-013D-422B-946A-DCD5C5AB11BD}" presName="hierChild4" presStyleCnt="0"/>
      <dgm:spPr/>
    </dgm:pt>
    <dgm:pt modelId="{3644E05D-8614-4476-AFB6-E0056F7BAEAA}" type="pres">
      <dgm:prSet presAssocID="{95A7CBC4-013D-422B-946A-DCD5C5AB11BD}" presName="hierChild5" presStyleCnt="0"/>
      <dgm:spPr/>
    </dgm:pt>
    <dgm:pt modelId="{F7031164-559C-4D58-B794-70A4AAF0DD4E}" type="pres">
      <dgm:prSet presAssocID="{B138A119-6A79-4DD2-A846-3768E0A6ED27}"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136884" custScaleY="65758" custLinFactNeighborY="-344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DD18182D-249A-43AF-8C2B-2F83D8534E6B}" type="pres">
      <dgm:prSet presAssocID="{91838698-F3B5-4831-BBDF-BB820723E850}" presName="Name111" presStyleLbl="parChTrans1D2" presStyleIdx="6" presStyleCnt="8"/>
      <dgm:spPr/>
    </dgm:pt>
    <dgm:pt modelId="{C8DDE6BA-3D6E-4746-80B7-021318ECAD00}" type="pres">
      <dgm:prSet presAssocID="{7EEDF68E-C882-4B71-B3F4-9B99299BB2A2}" presName="hierRoot3" presStyleCnt="0">
        <dgm:presLayoutVars>
          <dgm:hierBranch val="init"/>
        </dgm:presLayoutVars>
      </dgm:prSet>
      <dgm:spPr/>
    </dgm:pt>
    <dgm:pt modelId="{26B99F3F-9717-4BCA-AF87-BEA91520BFEA}" type="pres">
      <dgm:prSet presAssocID="{7EEDF68E-C882-4B71-B3F4-9B99299BB2A2}" presName="rootComposite3" presStyleCnt="0"/>
      <dgm:spPr/>
    </dgm:pt>
    <dgm:pt modelId="{A5293458-A3DE-4BF9-99BB-8EC9C6F382B6}" type="pres">
      <dgm:prSet presAssocID="{7EEDF68E-C882-4B71-B3F4-9B99299BB2A2}" presName="rootText3" presStyleLbl="asst1" presStyleIdx="1" presStyleCnt="3" custScaleX="135423" custScaleY="69484" custLinFactNeighborX="3180" custLinFactNeighborY="-1360">
        <dgm:presLayoutVars>
          <dgm:chPref val="3"/>
        </dgm:presLayoutVars>
      </dgm:prSet>
      <dgm:spPr/>
    </dgm:pt>
    <dgm:pt modelId="{99790FA8-E7E7-4B27-B257-10F901BA901A}" type="pres">
      <dgm:prSet presAssocID="{7EEDF68E-C882-4B71-B3F4-9B99299BB2A2}" presName="rootConnector3" presStyleLbl="asst1" presStyleIdx="1" presStyleCnt="3"/>
      <dgm:spPr/>
    </dgm:pt>
    <dgm:pt modelId="{1FE449FE-50F4-42E8-8C52-99BCAC23677A}" type="pres">
      <dgm:prSet presAssocID="{7EEDF68E-C882-4B71-B3F4-9B99299BB2A2}" presName="hierChild6" presStyleCnt="0"/>
      <dgm:spPr/>
    </dgm:pt>
    <dgm:pt modelId="{DCF3A6E1-1ACA-4842-9A7F-FC4BDDF410F4}" type="pres">
      <dgm:prSet presAssocID="{7EEDF68E-C882-4B71-B3F4-9B99299BB2A2}" presName="hierChild7" presStyleCnt="0"/>
      <dgm:spPr/>
    </dgm:pt>
    <dgm:pt modelId="{5D40459F-5C50-401D-84C7-174C86CC711B}" type="pres">
      <dgm:prSet presAssocID="{755A17E0-002C-4D8F-B3AE-45B127348748}" presName="Name111" presStyleLbl="parChTrans1D2" presStyleIdx="7"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2" presStyleCnt="3" custScaleX="136884" custScaleY="77591"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2"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97206905-1AED-4C4D-ABDB-EB4DDB239CE0}" srcId="{02DF0E28-7F03-47C9-BE2A-3E1C280F7C0C}" destId="{7EEDF68E-C882-4B71-B3F4-9B99299BB2A2}" srcOrd="1" destOrd="0" parTransId="{91838698-F3B5-4831-BBDF-BB820723E850}" sibTransId="{0BAE2097-0C11-4D4F-B6EC-7B7B521FA14A}"/>
    <dgm:cxn modelId="{346BB405-795B-4B81-9562-FD2668301D5E}" type="presOf" srcId="{911312A4-2381-41A9-A622-1453E48FC1D3}" destId="{9FEA9DB0-FFA5-45AA-B9E3-AAF758E2979C}" srcOrd="0"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D959F907-0763-4062-84B0-D100E53BB88A}" srcId="{D0344DDC-8F55-4033-A6F4-FD81D681618A}" destId="{146B295D-31C8-4DB7-AB6D-608CB51CC7E6}" srcOrd="3" destOrd="0" parTransId="{B8DEFBB0-0E8C-489F-9FDE-CE9128E01E12}" sibTransId="{2FF647A3-16A6-46CC-9784-057ED1540523}"/>
    <dgm:cxn modelId="{2651820C-F4E9-4CC4-99A6-F14A52D89E3E}" srcId="{02DF0E28-7F03-47C9-BE2A-3E1C280F7C0C}" destId="{72C476B0-F20A-4EF5-BE1E-2645092B995D}" srcOrd="6" destOrd="0" parTransId="{502E90F9-E424-48C6-8D41-00118DE56928}" sibTransId="{328CCD12-1967-44E8-ADD3-6F0E8339E938}"/>
    <dgm:cxn modelId="{0A46B611-7F45-4DC5-B1EF-ADFFEFC582C1}" srcId="{AF9041BD-C952-4B86-A894-89148F6C266A}" destId="{8CD6C7D8-24F0-446C-941C-4EB7F637AF7E}" srcOrd="2" destOrd="0" parTransId="{09F330CC-7A32-4A39-A11C-91E79D3413C7}" sibTransId="{3416A3DE-A90C-4937-9C72-315F5CC737D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DD9A2F1E-C4D5-45CF-9C9F-1E9E425F1141}" type="presOf" srcId="{146B295D-31C8-4DB7-AB6D-608CB51CC7E6}" destId="{B623F452-7229-4CDC-865F-77990ED1783E}"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FDF38622-2BA8-4277-BC15-707CA7B3DBF1}" type="presOf" srcId="{EF421DC3-6721-4DE4-A20B-E3D5C7EB9A78}" destId="{AB82A9E9-1AD1-44DB-864D-2DA5DB84A22E}" srcOrd="1"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137A531-0649-4A04-9919-BAB546C13DD6}" type="presOf" srcId="{4327435B-35EE-49B5-96D8-2E49D4D570C7}" destId="{5D1D7737-4CDE-42F0-AD4C-62D5839CDD0D}" srcOrd="0" destOrd="0" presId="urn:microsoft.com/office/officeart/2005/8/layout/orgChart1"/>
    <dgm:cxn modelId="{1907F031-FC98-40A7-9E83-6BA245BE5329}" type="presOf" srcId="{B8DEFBB0-0E8C-489F-9FDE-CE9128E01E12}" destId="{8A05FD9D-33E2-4366-BE35-0216EB22E217}" srcOrd="0" destOrd="0" presId="urn:microsoft.com/office/officeart/2005/8/layout/orgChart1"/>
    <dgm:cxn modelId="{54FE8032-7712-4411-805E-BA7CA38B720F}" srcId="{72C476B0-F20A-4EF5-BE1E-2645092B995D}" destId="{0439A9DF-5006-4E64-9B08-A19046A72E2A}" srcOrd="3" destOrd="0" parTransId="{C5909E9F-ACBA-4C0E-8689-8676299075DD}" sibTransId="{62507926-7B7C-4238-89D0-E638C216C474}"/>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32B64C38-016C-47D7-9CB2-08F2ABBB485B}" type="presOf" srcId="{84A23233-CE81-4735-9018-0515252AD974}" destId="{71DB6E77-37CA-4A2C-915D-BBF5B60191F3}"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5A96F73D-2287-43C0-A2E9-5C3DA9F4BC44}" type="presOf" srcId="{52C90CF5-8E52-4D89-9A02-B2AEF5385E46}" destId="{0F6857C9-08C5-4E32-9C37-6641E6AB8207}"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EDB56260-ACD3-4527-8FD8-6DC60E23D6CB}" srcId="{F249FCF1-CCE9-4FA2-88E8-C45F2F78328C}" destId="{52C90CF5-8E52-4D89-9A02-B2AEF5385E46}" srcOrd="3" destOrd="0" parTransId="{3FFF7DD8-D2E8-435D-AE4B-AA27147645CF}" sibTransId="{575AF7FB-C405-45EB-89F8-A30D4EA549C0}"/>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F6F46443-4C9D-4DD7-A673-E7E4AA5F3007}" srcId="{B138A119-6A79-4DD2-A846-3768E0A6ED27}" destId="{95A7CBC4-013D-422B-946A-DCD5C5AB11BD}" srcOrd="3" destOrd="0" parTransId="{32739587-FFC4-4791-9F37-C8C0BD89EBB4}" sibTransId="{9E19DC38-94CB-48A4-A1A6-C429ACDD9FE3}"/>
    <dgm:cxn modelId="{67F30644-5CA0-400E-9E6C-5709DDC11CA4}" type="presOf" srcId="{EF421DC3-6721-4DE4-A20B-E3D5C7EB9A78}" destId="{B6E77E63-DF48-484F-94CB-6E6A4164C054}" srcOrd="0"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7E008065-9059-4080-B18F-0121B2918DBC}" type="presOf" srcId="{52C90CF5-8E52-4D89-9A02-B2AEF5385E46}" destId="{B9F3E69A-3105-4FAF-9F68-97A199B01B7B}" srcOrd="1"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58C1896E-DB28-480F-81C3-4994376FEBE2}" type="presOf" srcId="{95A7CBC4-013D-422B-946A-DCD5C5AB11BD}" destId="{9D146A3F-E5E1-4E05-83F5-BC4CF0F327D5}" srcOrd="1" destOrd="0" presId="urn:microsoft.com/office/officeart/2005/8/layout/orgChart1"/>
    <dgm:cxn modelId="{0D15976E-E288-4E4B-BB30-EA0C38710AEC}" type="presOf" srcId="{9E64DC1F-672B-49C1-B66C-1414000629FF}" destId="{D081F199-C51D-4286-AE79-B9CA09B24249}" srcOrd="1" destOrd="0" presId="urn:microsoft.com/office/officeart/2005/8/layout/orgChart1"/>
    <dgm:cxn modelId="{6BABB94E-2131-48FA-A441-32F9630BE905}" srcId="{72C476B0-F20A-4EF5-BE1E-2645092B995D}" destId="{EF421DC3-6721-4DE4-A20B-E3D5C7EB9A78}" srcOrd="2" destOrd="0" parTransId="{9D6268B1-C2C0-4E60-A4F5-F024BA4F8B7E}" sibTransId="{4342A249-6425-4BA6-881F-FF89EDE7BD19}"/>
    <dgm:cxn modelId="{42F33C4F-2EA6-4939-A01C-A677A6391E9F}" type="presOf" srcId="{1062DA9B-7A83-458E-8231-EBEC82B63987}" destId="{F19875C1-257F-4BDD-812A-AC6659C56383}" srcOrd="0"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3678C50-9BDC-4F59-97FF-A08E981F454E}" type="presOf" srcId="{8CD6C7D8-24F0-446C-941C-4EB7F637AF7E}" destId="{2EEE545A-901D-455B-9C1C-49A66B2C9DE2}"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7" destOrd="0" parTransId="{015048EC-7211-4F3F-85D3-2A8FBA80A4C0}" sibTransId="{61BDAA26-51FE-4348-8011-F8A8FF29D85B}"/>
    <dgm:cxn modelId="{FC214B54-9687-4820-B1AD-81027BBF6635}" type="presOf" srcId="{0439A9DF-5006-4E64-9B08-A19046A72E2A}" destId="{DE09281C-E7B4-40EC-A5E8-0030E6732575}" srcOrd="1" destOrd="0" presId="urn:microsoft.com/office/officeart/2005/8/layout/orgChart1"/>
    <dgm:cxn modelId="{CF0C7275-96C7-4E62-8452-250C10D73904}" type="presOf" srcId="{7EEDF68E-C882-4B71-B3F4-9B99299BB2A2}" destId="{A5293458-A3DE-4BF9-99BB-8EC9C6F382B6}" srcOrd="0"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E7E5CA56-A556-4327-A725-A0453AB4A5B9}" srcId="{B138A119-6A79-4DD2-A846-3768E0A6ED27}" destId="{84A23233-CE81-4735-9018-0515252AD974}" srcOrd="2" destOrd="0" parTransId="{EC26168B-D5A5-4786-A7F4-1B13B0F487D5}" sibTransId="{5011AE29-BA88-4FDE-8F2F-4883A2730D29}"/>
    <dgm:cxn modelId="{1FB24957-769D-4E95-A891-EB11E2F75068}" type="presOf" srcId="{8CD6C7D8-24F0-446C-941C-4EB7F637AF7E}" destId="{ADE308E4-F4DD-4450-A701-EEE0AA8FF67E}" srcOrd="1" destOrd="0" presId="urn:microsoft.com/office/officeart/2005/8/layout/orgChart1"/>
    <dgm:cxn modelId="{D9A17C57-29DD-4A8B-A313-C35C01CFAC7F}" type="presOf" srcId="{90F4FEEF-DD39-4607-99E7-CE265FDE3BAE}" destId="{3884758D-D30C-411C-98F2-959C10FAB40D}" srcOrd="1" destOrd="0" presId="urn:microsoft.com/office/officeart/2005/8/layout/orgChart1"/>
    <dgm:cxn modelId="{09F11B58-0B74-4618-A5DD-AFD84387E543}" type="presOf" srcId="{C7F87B64-8A28-481E-9E01-C564E4F371F7}" destId="{510D4EA6-BB92-4E5D-B8C6-FB194E745ED9}" srcOrd="0" destOrd="0" presId="urn:microsoft.com/office/officeart/2005/8/layout/orgChart1"/>
    <dgm:cxn modelId="{D6136B58-CF5A-45BC-B0AA-4B6E17D7399F}" type="presOf" srcId="{90F4FEEF-DD39-4607-99E7-CE265FDE3BAE}" destId="{0B85E14E-918B-4281-A9C2-FC890274F69E}" srcOrd="0" destOrd="0" presId="urn:microsoft.com/office/officeart/2005/8/layout/orgChart1"/>
    <dgm:cxn modelId="{BECC6059-C9F1-4514-820C-3B1FED8F47A9}" type="presOf" srcId="{F263D652-E330-4E13-9CBF-2D5D44BD6E69}" destId="{B4867BEA-F98B-466B-9E4D-853399E64048}" srcOrd="1"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780B8C7D-FEEE-4848-B7C6-EE9C185E66E9}" type="presOf" srcId="{146B295D-31C8-4DB7-AB6D-608CB51CC7E6}" destId="{DFF6E422-6A7C-488E-8EA0-AFD9C4102ACC}"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5557C88B-A77E-47FD-8D5A-1B6EBF524F98}" type="presOf" srcId="{107B4AD6-E221-4697-9792-20C964819541}" destId="{A251A243-D777-4290-85F9-ACCD0F09FCC7}" srcOrd="1"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13A4E9A-DE8A-47B5-BF75-82B1A7ECBB58}" type="presOf" srcId="{5251EA3F-89EC-4743-A003-15A6A41BAA58}" destId="{69296D94-1EBA-4052-9436-0A0E51B6D6E6}" srcOrd="0" destOrd="0" presId="urn:microsoft.com/office/officeart/2005/8/layout/orgChart1"/>
    <dgm:cxn modelId="{C629769C-0441-4552-8845-67BDD1613B09}" type="presOf" srcId="{0439A9DF-5006-4E64-9B08-A19046A72E2A}" destId="{B95DFC66-4FBD-4168-A084-32DADCB90628}"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622AF2A8-EB26-4150-BBD5-46E0001B4EC8}" type="presOf" srcId="{9D6268B1-C2C0-4E60-A4F5-F024BA4F8B7E}" destId="{090B875F-D4E8-42BE-9111-A8823815169C}" srcOrd="0" destOrd="0" presId="urn:microsoft.com/office/officeart/2005/8/layout/orgChart1"/>
    <dgm:cxn modelId="{79A521A9-4811-4D23-9126-DBCB45B54FAB}" type="presOf" srcId="{F263D652-E330-4E13-9CBF-2D5D44BD6E69}" destId="{B9868352-61DD-4892-B03E-9732D332EBD8}"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4D1886AD-19FF-4F1A-8A8C-A685054E5B1B}" type="presOf" srcId="{95A7CBC4-013D-422B-946A-DCD5C5AB11BD}" destId="{E783EE69-1F62-4F53-B7D6-56152097BF8D}" srcOrd="0" destOrd="0" presId="urn:microsoft.com/office/officeart/2005/8/layout/orgChart1"/>
    <dgm:cxn modelId="{F6CE87B1-B8C8-4442-9BDE-1F0D03C5ADF5}" type="presOf" srcId="{EC26168B-D5A5-4786-A7F4-1B13B0F487D5}" destId="{406E1A39-06D8-473C-864B-14F8C9D17C94}" srcOrd="0" destOrd="0" presId="urn:microsoft.com/office/officeart/2005/8/layout/orgChart1"/>
    <dgm:cxn modelId="{92F120B5-014F-456C-9931-EB910A8A1B64}" type="presOf" srcId="{91838698-F3B5-4831-BBDF-BB820723E850}" destId="{DD18182D-249A-43AF-8C2B-2F83D8534E6B}" srcOrd="0" destOrd="0" presId="urn:microsoft.com/office/officeart/2005/8/layout/orgChart1"/>
    <dgm:cxn modelId="{178ABAB5-70EE-480F-A65C-8F953DCFC877}" type="presOf" srcId="{9E64DC1F-672B-49C1-B66C-1414000629FF}" destId="{553631B5-CBD2-4A84-8241-4CFEDA684922}" srcOrd="0" destOrd="0" presId="urn:microsoft.com/office/officeart/2005/8/layout/orgChart1"/>
    <dgm:cxn modelId="{955EF0BD-4006-4FA1-A886-8331F0186C7E}" type="presOf" srcId="{32739587-FFC4-4791-9F37-C8C0BD89EBB4}" destId="{D0ADBEC5-9CD9-4D01-B65D-90E0B0BF9B9B}"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942DDCBF-47F9-4C22-A2B2-BB9017C18798}" type="presOf" srcId="{4327435B-35EE-49B5-96D8-2E49D4D570C7}" destId="{340873FB-CBD0-436C-A5C2-89B205E0C4DF}" srcOrd="1" destOrd="0" presId="urn:microsoft.com/office/officeart/2005/8/layout/orgChart1"/>
    <dgm:cxn modelId="{124A32C0-ED76-4CF5-BBBD-CD0F102A694A}" type="presOf" srcId="{B138A119-6A79-4DD2-A846-3768E0A6ED27}" destId="{AC8D6E1D-9DDA-40FF-98C0-9DE0A1663417}"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E6A5CBCF-C746-4174-AE81-B426CDD83459}" type="presOf" srcId="{E56F50A9-CC3C-4A5D-874D-3CAA17503A82}" destId="{827F7AF5-401E-4397-B00F-299FB5A47EC9}" srcOrd="0" destOrd="0" presId="urn:microsoft.com/office/officeart/2005/8/layout/orgChart1"/>
    <dgm:cxn modelId="{DD8EC1D1-E9F0-4614-9E7F-27087BF436DA}" type="presOf" srcId="{7EEDF68E-C882-4B71-B3F4-9B99299BB2A2}" destId="{99790FA8-E7E7-4B27-B257-10F901BA901A}" srcOrd="1" destOrd="0" presId="urn:microsoft.com/office/officeart/2005/8/layout/orgChart1"/>
    <dgm:cxn modelId="{F3ECB6D2-1D86-402D-A6D4-1C4F4A2EC8DF}" srcId="{F249FCF1-CCE9-4FA2-88E8-C45F2F78328C}" destId="{4327435B-35EE-49B5-96D8-2E49D4D570C7}" srcOrd="1" destOrd="0" parTransId="{E56F50A9-CC3C-4A5D-874D-3CAA17503A82}" sibTransId="{958B2A83-717D-438A-B210-1F0EBB98F483}"/>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2"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264922ED-FB8B-42E0-BFB8-02969EE1D42D}" type="presOf" srcId="{3FFF7DD8-D2E8-435D-AE4B-AA27147645CF}" destId="{098B7F96-0BE3-4834-87A9-C638F37FCAC8}" srcOrd="0" destOrd="0" presId="urn:microsoft.com/office/officeart/2005/8/layout/orgChart1"/>
    <dgm:cxn modelId="{084AFDEE-FAED-4308-9FC7-D1319AF5A919}" type="presOf" srcId="{84A23233-CE81-4735-9018-0515252AD974}" destId="{D3586D0A-2721-4016-84BF-C336EA452107}" srcOrd="0" destOrd="0" presId="urn:microsoft.com/office/officeart/2005/8/layout/orgChart1"/>
    <dgm:cxn modelId="{4BB95FF0-374D-43DB-A68F-4E56D6034F8C}" type="presOf" srcId="{09F330CC-7A32-4A39-A11C-91E79D3413C7}" destId="{20422282-38DB-433C-8692-63BAF468C3DB}" srcOrd="0"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4C6D50F8-79FB-4EB0-9D33-3C69480EAB28}" srcId="{F249FCF1-CCE9-4FA2-88E8-C45F2F78328C}" destId="{90F4FEEF-DD39-4607-99E7-CE265FDE3BAE}" srcOrd="2" destOrd="0" parTransId="{C7F87B64-8A28-481E-9E01-C564E4F371F7}" sibTransId="{920CADB3-4014-445C-85C2-C0422504A636}"/>
    <dgm:cxn modelId="{3BC7B5FC-DCC1-442A-AB2A-7271E529B3CF}" type="presOf" srcId="{C5909E9F-ACBA-4C0E-8689-8676299075DD}" destId="{375E4E39-8D45-4424-BC75-0DEE52BC1124}" srcOrd="0"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F6D74234-1145-4472-A774-EC5FA26201B8}" type="presParOf" srcId="{F68195F7-5F61-4FF3-84AD-DB2175C0DE5C}" destId="{20422282-38DB-433C-8692-63BAF468C3DB}" srcOrd="4" destOrd="0" presId="urn:microsoft.com/office/officeart/2005/8/layout/orgChart1"/>
    <dgm:cxn modelId="{C5CCD472-A2CF-449C-8563-88E0B2B506A9}" type="presParOf" srcId="{F68195F7-5F61-4FF3-84AD-DB2175C0DE5C}" destId="{ECF6A98E-013D-45E2-BC08-4D07CED823C2}" srcOrd="5" destOrd="0" presId="urn:microsoft.com/office/officeart/2005/8/layout/orgChart1"/>
    <dgm:cxn modelId="{9C02A587-CDE5-4F71-8725-55F2DC1B4C87}" type="presParOf" srcId="{ECF6A98E-013D-45E2-BC08-4D07CED823C2}" destId="{E13D8ED6-B53E-4C34-B1B3-5B6EDF386E6D}" srcOrd="0" destOrd="0" presId="urn:microsoft.com/office/officeart/2005/8/layout/orgChart1"/>
    <dgm:cxn modelId="{5BE4DF83-B3E6-497B-8345-D471C39D9517}" type="presParOf" srcId="{E13D8ED6-B53E-4C34-B1B3-5B6EDF386E6D}" destId="{2EEE545A-901D-455B-9C1C-49A66B2C9DE2}" srcOrd="0" destOrd="0" presId="urn:microsoft.com/office/officeart/2005/8/layout/orgChart1"/>
    <dgm:cxn modelId="{F68F5A95-92ED-4B97-B475-19F648F258FD}" type="presParOf" srcId="{E13D8ED6-B53E-4C34-B1B3-5B6EDF386E6D}" destId="{ADE308E4-F4DD-4450-A701-EEE0AA8FF67E}" srcOrd="1" destOrd="0" presId="urn:microsoft.com/office/officeart/2005/8/layout/orgChart1"/>
    <dgm:cxn modelId="{1BA7EEA5-AC2E-44CA-80BB-1B1ECB91AA47}" type="presParOf" srcId="{ECF6A98E-013D-45E2-BC08-4D07CED823C2}" destId="{D3F20EEF-F812-40A8-A511-507E04CD1273}" srcOrd="1" destOrd="0" presId="urn:microsoft.com/office/officeart/2005/8/layout/orgChart1"/>
    <dgm:cxn modelId="{6DD6FADC-BDCC-4735-9D9D-C792BB25DED4}" type="presParOf" srcId="{ECF6A98E-013D-45E2-BC08-4D07CED823C2}" destId="{A73C9320-4FF5-4C67-AFE6-E7D16C7E21A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CF7532E8-52F0-4611-A7C1-9ADB62B5CC64}" type="presParOf" srcId="{FF001A87-F164-47F4-983B-1BC94792FCE0}" destId="{827F7AF5-401E-4397-B00F-299FB5A47EC9}" srcOrd="2" destOrd="0" presId="urn:microsoft.com/office/officeart/2005/8/layout/orgChart1"/>
    <dgm:cxn modelId="{C88BC129-6080-46BE-9525-F47E5185412E}" type="presParOf" srcId="{FF001A87-F164-47F4-983B-1BC94792FCE0}" destId="{CBA980BA-846E-4C94-B3D9-F8429B993ED4}" srcOrd="3" destOrd="0" presId="urn:microsoft.com/office/officeart/2005/8/layout/orgChart1"/>
    <dgm:cxn modelId="{08AFFF5E-8AB9-447A-91E4-CEF93C30F92B}" type="presParOf" srcId="{CBA980BA-846E-4C94-B3D9-F8429B993ED4}" destId="{72C868EB-E4A0-4010-B8B3-E85361915899}" srcOrd="0" destOrd="0" presId="urn:microsoft.com/office/officeart/2005/8/layout/orgChart1"/>
    <dgm:cxn modelId="{D555EE5B-4A20-45C2-9CFF-39802DDF60CF}" type="presParOf" srcId="{72C868EB-E4A0-4010-B8B3-E85361915899}" destId="{5D1D7737-4CDE-42F0-AD4C-62D5839CDD0D}" srcOrd="0" destOrd="0" presId="urn:microsoft.com/office/officeart/2005/8/layout/orgChart1"/>
    <dgm:cxn modelId="{D2532318-EA0F-41B4-B649-B17C6597FE80}" type="presParOf" srcId="{72C868EB-E4A0-4010-B8B3-E85361915899}" destId="{340873FB-CBD0-436C-A5C2-89B205E0C4DF}" srcOrd="1" destOrd="0" presId="urn:microsoft.com/office/officeart/2005/8/layout/orgChart1"/>
    <dgm:cxn modelId="{7507D2FC-6B01-4A61-9620-330289F8D2CC}" type="presParOf" srcId="{CBA980BA-846E-4C94-B3D9-F8429B993ED4}" destId="{FA751202-1A29-4ADA-9CBD-CA241309E7DA}" srcOrd="1" destOrd="0" presId="urn:microsoft.com/office/officeart/2005/8/layout/orgChart1"/>
    <dgm:cxn modelId="{AEA26B28-1E1A-4DA5-BDDE-1A2622A27FE7}" type="presParOf" srcId="{CBA980BA-846E-4C94-B3D9-F8429B993ED4}" destId="{78832954-D0BD-408B-B1C3-65A6809CD6EC}" srcOrd="2" destOrd="0" presId="urn:microsoft.com/office/officeart/2005/8/layout/orgChart1"/>
    <dgm:cxn modelId="{7A4CA837-027F-4FE4-B770-0209583A8614}" type="presParOf" srcId="{FF001A87-F164-47F4-983B-1BC94792FCE0}" destId="{510D4EA6-BB92-4E5D-B8C6-FB194E745ED9}" srcOrd="4" destOrd="0" presId="urn:microsoft.com/office/officeart/2005/8/layout/orgChart1"/>
    <dgm:cxn modelId="{9CC2BC70-B892-49FA-9251-8349365B8826}" type="presParOf" srcId="{FF001A87-F164-47F4-983B-1BC94792FCE0}" destId="{D4EB7E49-ADBF-4B50-8C10-F92A11BD6E3A}" srcOrd="5" destOrd="0" presId="urn:microsoft.com/office/officeart/2005/8/layout/orgChart1"/>
    <dgm:cxn modelId="{91175F66-558E-4F1F-BA38-7CE826254D17}" type="presParOf" srcId="{D4EB7E49-ADBF-4B50-8C10-F92A11BD6E3A}" destId="{450638B6-84DE-4269-A65D-870573905170}" srcOrd="0" destOrd="0" presId="urn:microsoft.com/office/officeart/2005/8/layout/orgChart1"/>
    <dgm:cxn modelId="{E9355B2B-8009-401E-816A-F5F71F08D431}" type="presParOf" srcId="{450638B6-84DE-4269-A65D-870573905170}" destId="{0B85E14E-918B-4281-A9C2-FC890274F69E}" srcOrd="0" destOrd="0" presId="urn:microsoft.com/office/officeart/2005/8/layout/orgChart1"/>
    <dgm:cxn modelId="{CE6BFE13-A08E-497E-885D-3D6304B5CB75}" type="presParOf" srcId="{450638B6-84DE-4269-A65D-870573905170}" destId="{3884758D-D30C-411C-98F2-959C10FAB40D}" srcOrd="1" destOrd="0" presId="urn:microsoft.com/office/officeart/2005/8/layout/orgChart1"/>
    <dgm:cxn modelId="{EAB1C42C-1D2B-4A30-AD19-E01E99587AA8}" type="presParOf" srcId="{D4EB7E49-ADBF-4B50-8C10-F92A11BD6E3A}" destId="{20DAF5DB-66E1-4B04-860C-7B501E06595B}" srcOrd="1" destOrd="0" presId="urn:microsoft.com/office/officeart/2005/8/layout/orgChart1"/>
    <dgm:cxn modelId="{0385A76C-8A72-4E05-8880-098FB782D8F3}" type="presParOf" srcId="{D4EB7E49-ADBF-4B50-8C10-F92A11BD6E3A}" destId="{0F3D64B2-725D-4D59-8C4A-7E5536F79BED}" srcOrd="2" destOrd="0" presId="urn:microsoft.com/office/officeart/2005/8/layout/orgChart1"/>
    <dgm:cxn modelId="{4C86C0C3-00AA-4DB1-8E7B-13450C0FC9CE}" type="presParOf" srcId="{FF001A87-F164-47F4-983B-1BC94792FCE0}" destId="{098B7F96-0BE3-4834-87A9-C638F37FCAC8}" srcOrd="6" destOrd="0" presId="urn:microsoft.com/office/officeart/2005/8/layout/orgChart1"/>
    <dgm:cxn modelId="{9E7A998A-3D40-4337-BB10-B45B1F09ADEC}" type="presParOf" srcId="{FF001A87-F164-47F4-983B-1BC94792FCE0}" destId="{01CBE0E0-0A47-480E-A9DF-CCF46E741C0D}" srcOrd="7" destOrd="0" presId="urn:microsoft.com/office/officeart/2005/8/layout/orgChart1"/>
    <dgm:cxn modelId="{95DC453F-212A-4584-B504-805EEBC47D13}" type="presParOf" srcId="{01CBE0E0-0A47-480E-A9DF-CCF46E741C0D}" destId="{B360CDB2-80CB-4C54-8F31-39FCACB65611}" srcOrd="0" destOrd="0" presId="urn:microsoft.com/office/officeart/2005/8/layout/orgChart1"/>
    <dgm:cxn modelId="{6B40A762-9284-4921-94E3-622FFE45DD5D}" type="presParOf" srcId="{B360CDB2-80CB-4C54-8F31-39FCACB65611}" destId="{0F6857C9-08C5-4E32-9C37-6641E6AB8207}" srcOrd="0" destOrd="0" presId="urn:microsoft.com/office/officeart/2005/8/layout/orgChart1"/>
    <dgm:cxn modelId="{E2B4A711-8B8D-429E-A96A-E2F94FB4F7F3}" type="presParOf" srcId="{B360CDB2-80CB-4C54-8F31-39FCACB65611}" destId="{B9F3E69A-3105-4FAF-9F68-97A199B01B7B}" srcOrd="1" destOrd="0" presId="urn:microsoft.com/office/officeart/2005/8/layout/orgChart1"/>
    <dgm:cxn modelId="{DE2F0D12-781A-4328-A59B-6ACC14E6CA23}" type="presParOf" srcId="{01CBE0E0-0A47-480E-A9DF-CCF46E741C0D}" destId="{67F0258C-9956-43B3-B048-DC643BD200B8}" srcOrd="1" destOrd="0" presId="urn:microsoft.com/office/officeart/2005/8/layout/orgChart1"/>
    <dgm:cxn modelId="{B724BDD7-9DB8-4FF5-BA23-329C788A2921}" type="presParOf" srcId="{01CBE0E0-0A47-480E-A9DF-CCF46E741C0D}" destId="{2577DB10-A120-474C-AAB6-5F2283F2E7AF}"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DA94D2E3-9143-4769-B59F-806559B1B225}" type="presParOf" srcId="{089CF33F-B4E6-4691-A461-4775C17C5091}" destId="{8A05FD9D-33E2-4366-BE35-0216EB22E217}" srcOrd="6" destOrd="0" presId="urn:microsoft.com/office/officeart/2005/8/layout/orgChart1"/>
    <dgm:cxn modelId="{E7036B0C-E1BF-4D02-848C-459C5941185C}" type="presParOf" srcId="{089CF33F-B4E6-4691-A461-4775C17C5091}" destId="{C990DFB5-8438-4A89-A129-0DF72ADFF6D5}" srcOrd="7" destOrd="0" presId="urn:microsoft.com/office/officeart/2005/8/layout/orgChart1"/>
    <dgm:cxn modelId="{C611E49D-8688-48FE-854D-48677D2A5A8C}" type="presParOf" srcId="{C990DFB5-8438-4A89-A129-0DF72ADFF6D5}" destId="{14E152B2-7397-4F30-8D89-10DE25FDBB7F}" srcOrd="0" destOrd="0" presId="urn:microsoft.com/office/officeart/2005/8/layout/orgChart1"/>
    <dgm:cxn modelId="{CA759A17-CE38-4D2B-8C9B-928FABF17FFF}" type="presParOf" srcId="{14E152B2-7397-4F30-8D89-10DE25FDBB7F}" destId="{B623F452-7229-4CDC-865F-77990ED1783E}" srcOrd="0" destOrd="0" presId="urn:microsoft.com/office/officeart/2005/8/layout/orgChart1"/>
    <dgm:cxn modelId="{FD511A72-1DA8-4539-A337-47A6C337D906}" type="presParOf" srcId="{14E152B2-7397-4F30-8D89-10DE25FDBB7F}" destId="{DFF6E422-6A7C-488E-8EA0-AFD9C4102ACC}" srcOrd="1" destOrd="0" presId="urn:microsoft.com/office/officeart/2005/8/layout/orgChart1"/>
    <dgm:cxn modelId="{B465B17E-6A1B-4041-8BA3-D73EE24A40DD}" type="presParOf" srcId="{C990DFB5-8438-4A89-A129-0DF72ADFF6D5}" destId="{587308A8-56A4-409C-943D-1594C787703C}" srcOrd="1" destOrd="0" presId="urn:microsoft.com/office/officeart/2005/8/layout/orgChart1"/>
    <dgm:cxn modelId="{DB48DD42-6A9E-426E-BC61-F768C713784D}" type="presParOf" srcId="{C990DFB5-8438-4A89-A129-0DF72ADFF6D5}" destId="{8C81A761-23F2-48C7-8683-9A9987ECEA51}"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D4C9C9-602F-4BE4-A266-594368D2DC4F}" type="presParOf" srcId="{F94F0064-9D7E-4453-8DBA-355B414DC0C4}" destId="{090B875F-D4E8-42BE-9111-A8823815169C}" srcOrd="4" destOrd="0" presId="urn:microsoft.com/office/officeart/2005/8/layout/orgChart1"/>
    <dgm:cxn modelId="{5D802432-C7DE-44B9-9E47-48A28EE7F5A7}" type="presParOf" srcId="{F94F0064-9D7E-4453-8DBA-355B414DC0C4}" destId="{D3AAC41E-88C8-471D-8E97-F73EE6B21718}" srcOrd="5" destOrd="0" presId="urn:microsoft.com/office/officeart/2005/8/layout/orgChart1"/>
    <dgm:cxn modelId="{105DA0E7-4C23-4E4F-AA71-590BD1096C94}" type="presParOf" srcId="{D3AAC41E-88C8-471D-8E97-F73EE6B21718}" destId="{83EBEF26-7DC0-420C-8416-8B21A6FE128C}" srcOrd="0" destOrd="0" presId="urn:microsoft.com/office/officeart/2005/8/layout/orgChart1"/>
    <dgm:cxn modelId="{F97C828B-D442-40F6-9E46-B3085CA8A5EC}" type="presParOf" srcId="{83EBEF26-7DC0-420C-8416-8B21A6FE128C}" destId="{B6E77E63-DF48-484F-94CB-6E6A4164C054}" srcOrd="0" destOrd="0" presId="urn:microsoft.com/office/officeart/2005/8/layout/orgChart1"/>
    <dgm:cxn modelId="{A2F4D28D-5FEA-4010-ACC7-E49545A4CA62}" type="presParOf" srcId="{83EBEF26-7DC0-420C-8416-8B21A6FE128C}" destId="{AB82A9E9-1AD1-44DB-864D-2DA5DB84A22E}" srcOrd="1" destOrd="0" presId="urn:microsoft.com/office/officeart/2005/8/layout/orgChart1"/>
    <dgm:cxn modelId="{5DCBFA8B-F534-4EE6-AE5A-3B588D29C35A}" type="presParOf" srcId="{D3AAC41E-88C8-471D-8E97-F73EE6B21718}" destId="{FFD4BC1E-48C9-494F-AFF0-0E3843607EC5}" srcOrd="1" destOrd="0" presId="urn:microsoft.com/office/officeart/2005/8/layout/orgChart1"/>
    <dgm:cxn modelId="{27AA8B89-F19C-4BBE-B16A-7BC1CC13A9AF}" type="presParOf" srcId="{D3AAC41E-88C8-471D-8E97-F73EE6B21718}" destId="{B03197BF-F852-4D22-9593-4A9AFD9338A8}" srcOrd="2" destOrd="0" presId="urn:microsoft.com/office/officeart/2005/8/layout/orgChart1"/>
    <dgm:cxn modelId="{F3D4A675-3C68-4EBE-A37E-70811F002CF5}" type="presParOf" srcId="{F94F0064-9D7E-4453-8DBA-355B414DC0C4}" destId="{375E4E39-8D45-4424-BC75-0DEE52BC1124}" srcOrd="6" destOrd="0" presId="urn:microsoft.com/office/officeart/2005/8/layout/orgChart1"/>
    <dgm:cxn modelId="{12294428-F141-4B50-909B-CDB873B405F4}" type="presParOf" srcId="{F94F0064-9D7E-4453-8DBA-355B414DC0C4}" destId="{F1E95D2D-DE18-4C5F-9750-F4A1FFAA47CB}" srcOrd="7" destOrd="0" presId="urn:microsoft.com/office/officeart/2005/8/layout/orgChart1"/>
    <dgm:cxn modelId="{BA817241-643C-4723-8DB2-909CA8F506F7}" type="presParOf" srcId="{F1E95D2D-DE18-4C5F-9750-F4A1FFAA47CB}" destId="{198D599E-DF90-41B8-85AA-2C90FF253FCE}" srcOrd="0" destOrd="0" presId="urn:microsoft.com/office/officeart/2005/8/layout/orgChart1"/>
    <dgm:cxn modelId="{992E9814-88B5-4385-8BDD-F296100E67A1}" type="presParOf" srcId="{198D599E-DF90-41B8-85AA-2C90FF253FCE}" destId="{B95DFC66-4FBD-4168-A084-32DADCB90628}" srcOrd="0" destOrd="0" presId="urn:microsoft.com/office/officeart/2005/8/layout/orgChart1"/>
    <dgm:cxn modelId="{47CD5217-04E8-461D-A862-511F6DAE22F3}" type="presParOf" srcId="{198D599E-DF90-41B8-85AA-2C90FF253FCE}" destId="{DE09281C-E7B4-40EC-A5E8-0030E6732575}" srcOrd="1" destOrd="0" presId="urn:microsoft.com/office/officeart/2005/8/layout/orgChart1"/>
    <dgm:cxn modelId="{2FDF78B1-04E5-4427-918B-8D44E431ED7F}" type="presParOf" srcId="{F1E95D2D-DE18-4C5F-9750-F4A1FFAA47CB}" destId="{8D276497-5DCC-435F-98B8-63C872F3CC15}" srcOrd="1" destOrd="0" presId="urn:microsoft.com/office/officeart/2005/8/layout/orgChart1"/>
    <dgm:cxn modelId="{5839ADCE-A275-4FDD-BDF3-41CF9E1F4148}" type="presParOf" srcId="{F1E95D2D-DE18-4C5F-9750-F4A1FFAA47CB}" destId="{AD82A725-90B2-41AB-A603-883F853D2017}"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AF7C6911-4298-4AF2-82C7-242C2EE9DD30}" type="presParOf" srcId="{C386CC39-F35C-4312-9D74-E87BB518E54C}" destId="{406E1A39-06D8-473C-864B-14F8C9D17C94}" srcOrd="4" destOrd="0" presId="urn:microsoft.com/office/officeart/2005/8/layout/orgChart1"/>
    <dgm:cxn modelId="{4C890600-6395-4F1A-B72F-B27F28645D60}" type="presParOf" srcId="{C386CC39-F35C-4312-9D74-E87BB518E54C}" destId="{1FAB5ED4-F7CC-4D0D-A95A-4DC99762DE10}" srcOrd="5" destOrd="0" presId="urn:microsoft.com/office/officeart/2005/8/layout/orgChart1"/>
    <dgm:cxn modelId="{61914555-8C44-401E-B619-1508BEA347D0}" type="presParOf" srcId="{1FAB5ED4-F7CC-4D0D-A95A-4DC99762DE10}" destId="{69B77738-5E46-43E1-9328-819452298B18}" srcOrd="0" destOrd="0" presId="urn:microsoft.com/office/officeart/2005/8/layout/orgChart1"/>
    <dgm:cxn modelId="{9CA4CF0C-3E4E-4EBD-9FC7-4E37C66573F8}" type="presParOf" srcId="{69B77738-5E46-43E1-9328-819452298B18}" destId="{D3586D0A-2721-4016-84BF-C336EA452107}" srcOrd="0" destOrd="0" presId="urn:microsoft.com/office/officeart/2005/8/layout/orgChart1"/>
    <dgm:cxn modelId="{7AD9B3FD-2977-4C79-A9D7-7BC340061A2B}" type="presParOf" srcId="{69B77738-5E46-43E1-9328-819452298B18}" destId="{71DB6E77-37CA-4A2C-915D-BBF5B60191F3}" srcOrd="1" destOrd="0" presId="urn:microsoft.com/office/officeart/2005/8/layout/orgChart1"/>
    <dgm:cxn modelId="{D3E45BA9-3BC2-4BD7-9BAA-70C195A6EF2F}" type="presParOf" srcId="{1FAB5ED4-F7CC-4D0D-A95A-4DC99762DE10}" destId="{E7134DE6-7E83-43F3-90DA-26A147964D5B}" srcOrd="1" destOrd="0" presId="urn:microsoft.com/office/officeart/2005/8/layout/orgChart1"/>
    <dgm:cxn modelId="{EF301A24-329A-41AC-ADB9-CA5FD73A18CA}" type="presParOf" srcId="{1FAB5ED4-F7CC-4D0D-A95A-4DC99762DE10}" destId="{319C90CE-19DF-4C72-92E3-92DADC10E783}" srcOrd="2" destOrd="0" presId="urn:microsoft.com/office/officeart/2005/8/layout/orgChart1"/>
    <dgm:cxn modelId="{1BE28E7E-10B1-436F-8961-6DB65136FFD8}" type="presParOf" srcId="{C386CC39-F35C-4312-9D74-E87BB518E54C}" destId="{D0ADBEC5-9CD9-4D01-B65D-90E0B0BF9B9B}" srcOrd="6" destOrd="0" presId="urn:microsoft.com/office/officeart/2005/8/layout/orgChart1"/>
    <dgm:cxn modelId="{860FDE2C-0A30-4544-B757-3BC900DCE259}" type="presParOf" srcId="{C386CC39-F35C-4312-9D74-E87BB518E54C}" destId="{6B2C9AF7-3430-400D-A876-454DDF96039A}" srcOrd="7" destOrd="0" presId="urn:microsoft.com/office/officeart/2005/8/layout/orgChart1"/>
    <dgm:cxn modelId="{8743ECB2-0A5B-4EBA-8A0D-7E2FDB64016A}" type="presParOf" srcId="{6B2C9AF7-3430-400D-A876-454DDF96039A}" destId="{49A1A6E6-7D44-4F57-8307-548BCD033B6F}" srcOrd="0" destOrd="0" presId="urn:microsoft.com/office/officeart/2005/8/layout/orgChart1"/>
    <dgm:cxn modelId="{D826B43F-53B1-4024-92BD-03B722002712}" type="presParOf" srcId="{49A1A6E6-7D44-4F57-8307-548BCD033B6F}" destId="{E783EE69-1F62-4F53-B7D6-56152097BF8D}" srcOrd="0" destOrd="0" presId="urn:microsoft.com/office/officeart/2005/8/layout/orgChart1"/>
    <dgm:cxn modelId="{49628220-E840-41EA-A266-71E85A8CC6D0}" type="presParOf" srcId="{49A1A6E6-7D44-4F57-8307-548BCD033B6F}" destId="{9D146A3F-E5E1-4E05-83F5-BC4CF0F327D5}" srcOrd="1" destOrd="0" presId="urn:microsoft.com/office/officeart/2005/8/layout/orgChart1"/>
    <dgm:cxn modelId="{F5C6EC8D-5D76-4ACE-B7E4-562B4EEA1AF1}" type="presParOf" srcId="{6B2C9AF7-3430-400D-A876-454DDF96039A}" destId="{3B8C0A6E-2BCE-4507-B847-0495898B67D0}" srcOrd="1" destOrd="0" presId="urn:microsoft.com/office/officeart/2005/8/layout/orgChart1"/>
    <dgm:cxn modelId="{05D725D6-CD30-416C-AE83-AFBE8941E6E3}" type="presParOf" srcId="{6B2C9AF7-3430-400D-A876-454DDF96039A}" destId="{3644E05D-8614-4476-AFB6-E0056F7BAEA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8F239A53-81B5-477F-96AD-DF91EA2E6CC9}" type="presParOf" srcId="{0D12B508-1CD4-4C9C-8EEA-0560C19CD9EC}" destId="{DD18182D-249A-43AF-8C2B-2F83D8534E6B}" srcOrd="2" destOrd="0" presId="urn:microsoft.com/office/officeart/2005/8/layout/orgChart1"/>
    <dgm:cxn modelId="{029FF2A3-344B-43FF-B6EC-CE1F4BC6843E}" type="presParOf" srcId="{0D12B508-1CD4-4C9C-8EEA-0560C19CD9EC}" destId="{C8DDE6BA-3D6E-4746-80B7-021318ECAD00}" srcOrd="3" destOrd="0" presId="urn:microsoft.com/office/officeart/2005/8/layout/orgChart1"/>
    <dgm:cxn modelId="{B9D702CB-CC26-4D76-B9A5-AED8634EFB88}" type="presParOf" srcId="{C8DDE6BA-3D6E-4746-80B7-021318ECAD00}" destId="{26B99F3F-9717-4BCA-AF87-BEA91520BFEA}" srcOrd="0" destOrd="0" presId="urn:microsoft.com/office/officeart/2005/8/layout/orgChart1"/>
    <dgm:cxn modelId="{BA21EB35-2C11-45F9-9141-E0DB0BF28E8C}" type="presParOf" srcId="{26B99F3F-9717-4BCA-AF87-BEA91520BFEA}" destId="{A5293458-A3DE-4BF9-99BB-8EC9C6F382B6}" srcOrd="0" destOrd="0" presId="urn:microsoft.com/office/officeart/2005/8/layout/orgChart1"/>
    <dgm:cxn modelId="{182F2F7F-D9D4-48D5-8AD7-B05FC7604402}" type="presParOf" srcId="{26B99F3F-9717-4BCA-AF87-BEA91520BFEA}" destId="{99790FA8-E7E7-4B27-B257-10F901BA901A}" srcOrd="1" destOrd="0" presId="urn:microsoft.com/office/officeart/2005/8/layout/orgChart1"/>
    <dgm:cxn modelId="{6EB6D18A-ADFB-4192-ADF5-23ED736CF7A1}" type="presParOf" srcId="{C8DDE6BA-3D6E-4746-80B7-021318ECAD00}" destId="{1FE449FE-50F4-42E8-8C52-99BCAC23677A}" srcOrd="1" destOrd="0" presId="urn:microsoft.com/office/officeart/2005/8/layout/orgChart1"/>
    <dgm:cxn modelId="{AF73E3A5-4AF3-4BC7-A1A1-2534B2D3A4D3}" type="presParOf" srcId="{C8DDE6BA-3D6E-4746-80B7-021318ECAD00}" destId="{DCF3A6E1-1ACA-4842-9A7F-FC4BDDF410F4}" srcOrd="2" destOrd="0" presId="urn:microsoft.com/office/officeart/2005/8/layout/orgChart1"/>
    <dgm:cxn modelId="{0E9FA9D8-7279-455D-B0E1-1CBD1BDBC2CE}" type="presParOf" srcId="{0D12B508-1CD4-4C9C-8EEA-0560C19CD9EC}" destId="{5D40459F-5C50-401D-84C7-174C86CC711B}" srcOrd="4" destOrd="0" presId="urn:microsoft.com/office/officeart/2005/8/layout/orgChart1"/>
    <dgm:cxn modelId="{C0966F3E-FBB6-4C88-8435-91DB8F3E8973}" type="presParOf" srcId="{0D12B508-1CD4-4C9C-8EEA-0560C19CD9EC}" destId="{33109E18-10ED-449E-8AF1-AFA7926EC76C}" srcOrd="5"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865343" y="957561"/>
          <a:ext cx="173749" cy="1996485"/>
        </a:xfrm>
        <a:custGeom>
          <a:avLst/>
          <a:gdLst/>
          <a:ahLst/>
          <a:cxnLst/>
          <a:rect l="0" t="0" r="0" b="0"/>
          <a:pathLst>
            <a:path>
              <a:moveTo>
                <a:pt x="173749" y="0"/>
              </a:moveTo>
              <a:lnTo>
                <a:pt x="173749" y="1996485"/>
              </a:lnTo>
              <a:lnTo>
                <a:pt x="0" y="19964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0B8EB-9AF0-407A-886D-E3939D0ACAFD}">
      <dsp:nvSpPr>
        <dsp:cNvPr id="0" name=""/>
        <dsp:cNvSpPr/>
      </dsp:nvSpPr>
      <dsp:spPr>
        <a:xfrm>
          <a:off x="5039093" y="957561"/>
          <a:ext cx="181169" cy="793694"/>
        </a:xfrm>
        <a:custGeom>
          <a:avLst/>
          <a:gdLst/>
          <a:ahLst/>
          <a:cxnLst/>
          <a:rect l="0" t="0" r="0" b="0"/>
          <a:pathLst>
            <a:path>
              <a:moveTo>
                <a:pt x="0" y="0"/>
              </a:moveTo>
              <a:lnTo>
                <a:pt x="0" y="793694"/>
              </a:lnTo>
              <a:lnTo>
                <a:pt x="181169" y="79369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854058" y="957561"/>
          <a:ext cx="185034" cy="764016"/>
        </a:xfrm>
        <a:custGeom>
          <a:avLst/>
          <a:gdLst/>
          <a:ahLst/>
          <a:cxnLst/>
          <a:rect l="0" t="0" r="0" b="0"/>
          <a:pathLst>
            <a:path>
              <a:moveTo>
                <a:pt x="185034" y="0"/>
              </a:moveTo>
              <a:lnTo>
                <a:pt x="185034" y="764016"/>
              </a:lnTo>
              <a:lnTo>
                <a:pt x="0" y="7640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957561"/>
          <a:ext cx="4175520" cy="2812437"/>
        </a:xfrm>
        <a:custGeom>
          <a:avLst/>
          <a:gdLst/>
          <a:ahLst/>
          <a:cxnLst/>
          <a:rect l="0" t="0" r="0" b="0"/>
          <a:pathLst>
            <a:path>
              <a:moveTo>
                <a:pt x="0" y="0"/>
              </a:moveTo>
              <a:lnTo>
                <a:pt x="0" y="2631268"/>
              </a:lnTo>
              <a:lnTo>
                <a:pt x="4175520" y="2631268"/>
              </a:lnTo>
              <a:lnTo>
                <a:pt x="417552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039093" y="957561"/>
          <a:ext cx="2087760" cy="2812437"/>
        </a:xfrm>
        <a:custGeom>
          <a:avLst/>
          <a:gdLst/>
          <a:ahLst/>
          <a:cxnLst/>
          <a:rect l="0" t="0" r="0" b="0"/>
          <a:pathLst>
            <a:path>
              <a:moveTo>
                <a:pt x="0" y="0"/>
              </a:moveTo>
              <a:lnTo>
                <a:pt x="0" y="2631268"/>
              </a:lnTo>
              <a:lnTo>
                <a:pt x="2087760" y="2631268"/>
              </a:lnTo>
              <a:lnTo>
                <a:pt x="208776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993372" y="957561"/>
          <a:ext cx="91440" cy="2812437"/>
        </a:xfrm>
        <a:custGeom>
          <a:avLst/>
          <a:gdLst/>
          <a:ahLst/>
          <a:cxnLst/>
          <a:rect l="0" t="0" r="0" b="0"/>
          <a:pathLst>
            <a:path>
              <a:moveTo>
                <a:pt x="45720" y="0"/>
              </a:moveTo>
              <a:lnTo>
                <a:pt x="4572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951332" y="957561"/>
          <a:ext cx="2087760" cy="2812437"/>
        </a:xfrm>
        <a:custGeom>
          <a:avLst/>
          <a:gdLst/>
          <a:ahLst/>
          <a:cxnLst/>
          <a:rect l="0" t="0" r="0" b="0"/>
          <a:pathLst>
            <a:path>
              <a:moveTo>
                <a:pt x="2087760" y="0"/>
              </a:moveTo>
              <a:lnTo>
                <a:pt x="2087760" y="2631268"/>
              </a:lnTo>
              <a:lnTo>
                <a:pt x="0" y="2631268"/>
              </a:lnTo>
              <a:lnTo>
                <a:pt x="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63572" y="957561"/>
          <a:ext cx="4175520" cy="2812437"/>
        </a:xfrm>
        <a:custGeom>
          <a:avLst/>
          <a:gdLst/>
          <a:ahLst/>
          <a:cxnLst/>
          <a:rect l="0" t="0" r="0" b="0"/>
          <a:pathLst>
            <a:path>
              <a:moveTo>
                <a:pt x="4175520" y="0"/>
              </a:moveTo>
              <a:lnTo>
                <a:pt x="4175520" y="2631268"/>
              </a:lnTo>
              <a:lnTo>
                <a:pt x="0" y="2631268"/>
              </a:lnTo>
              <a:lnTo>
                <a:pt x="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665933" y="386170"/>
          <a:ext cx="2746319" cy="57139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665933" y="386170"/>
        <a:ext cx="2746319" cy="571390"/>
      </dsp:txXfrm>
    </dsp:sp>
    <dsp:sp modelId="{909C95B6-E601-4D07-A8B9-4253AA4B192F}">
      <dsp:nvSpPr>
        <dsp:cNvPr id="0" name=""/>
        <dsp:cNvSpPr/>
      </dsp:nvSpPr>
      <dsp:spPr>
        <a:xfrm>
          <a:off x="86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Landbruksavdelingen</a:t>
          </a:r>
        </a:p>
      </dsp:txBody>
      <dsp:txXfrm>
        <a:off x="861" y="3769998"/>
        <a:ext cx="1725421" cy="862710"/>
      </dsp:txXfrm>
    </dsp:sp>
    <dsp:sp modelId="{CDDA0DEA-00AB-4476-B1F6-F3D5C4F5B05A}">
      <dsp:nvSpPr>
        <dsp:cNvPr id="0" name=""/>
        <dsp:cNvSpPr/>
      </dsp:nvSpPr>
      <dsp:spPr>
        <a:xfrm>
          <a:off x="208862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Miljøavdelingen</a:t>
          </a:r>
        </a:p>
      </dsp:txBody>
      <dsp:txXfrm>
        <a:off x="2088621" y="3769998"/>
        <a:ext cx="1725421" cy="862710"/>
      </dsp:txXfrm>
    </dsp:sp>
    <dsp:sp modelId="{111B72F2-6D3E-4A9C-A953-9ECE5CECD5F6}">
      <dsp:nvSpPr>
        <dsp:cNvPr id="0" name=""/>
        <dsp:cNvSpPr/>
      </dsp:nvSpPr>
      <dsp:spPr>
        <a:xfrm>
          <a:off x="417638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Oppvekstavdelingen</a:t>
          </a:r>
        </a:p>
      </dsp:txBody>
      <dsp:txXfrm>
        <a:off x="4176382" y="3769998"/>
        <a:ext cx="1725421" cy="862710"/>
      </dsp:txXfrm>
    </dsp:sp>
    <dsp:sp modelId="{659292F3-2B21-4827-9546-D01800201700}">
      <dsp:nvSpPr>
        <dsp:cNvPr id="0" name=""/>
        <dsp:cNvSpPr/>
      </dsp:nvSpPr>
      <dsp:spPr>
        <a:xfrm>
          <a:off x="626414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og omsorgsavdelingen</a:t>
          </a:r>
        </a:p>
      </dsp:txBody>
      <dsp:txXfrm>
        <a:off x="6264142" y="3769998"/>
        <a:ext cx="1725421" cy="862710"/>
      </dsp:txXfrm>
    </dsp:sp>
    <dsp:sp modelId="{AC8D6E1D-9DDA-40FF-98C0-9DE0A1663417}">
      <dsp:nvSpPr>
        <dsp:cNvPr id="0" name=""/>
        <dsp:cNvSpPr/>
      </dsp:nvSpPr>
      <dsp:spPr>
        <a:xfrm>
          <a:off x="835190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Justis- og vergemålsavdelingen</a:t>
          </a:r>
        </a:p>
      </dsp:txBody>
      <dsp:txXfrm>
        <a:off x="8351902" y="3769998"/>
        <a:ext cx="1725421" cy="862710"/>
      </dsp:txXfrm>
    </dsp:sp>
    <dsp:sp modelId="{7D1CE52B-6125-4CAE-B58D-0204E7AEA1B6}">
      <dsp:nvSpPr>
        <dsp:cNvPr id="0" name=""/>
        <dsp:cNvSpPr/>
      </dsp:nvSpPr>
      <dsp:spPr>
        <a:xfrm>
          <a:off x="3150049" y="1404156"/>
          <a:ext cx="1704009" cy="634843"/>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Statsforvalterens stab</a:t>
          </a:r>
        </a:p>
      </dsp:txBody>
      <dsp:txXfrm>
        <a:off x="3150049" y="1404156"/>
        <a:ext cx="1704009" cy="634843"/>
      </dsp:txXfrm>
    </dsp:sp>
    <dsp:sp modelId="{E1234EEA-E778-448E-AD3E-C8F4C1B7A224}">
      <dsp:nvSpPr>
        <dsp:cNvPr id="0" name=""/>
        <dsp:cNvSpPr/>
      </dsp:nvSpPr>
      <dsp:spPr>
        <a:xfrm>
          <a:off x="5220262" y="1440946"/>
          <a:ext cx="1725421" cy="620616"/>
        </a:xfrm>
        <a:prstGeom prst="rect">
          <a:avLst/>
        </a:prstGeom>
        <a:solidFill>
          <a:schemeClr val="tx2">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Beredskapsstab</a:t>
          </a:r>
        </a:p>
      </dsp:txBody>
      <dsp:txXfrm>
        <a:off x="5220262" y="1440946"/>
        <a:ext cx="1725421" cy="620616"/>
      </dsp:txXfrm>
    </dsp:sp>
    <dsp:sp modelId="{C32C0C48-A0F3-41D4-8BB6-B6566DFE356D}">
      <dsp:nvSpPr>
        <dsp:cNvPr id="0" name=""/>
        <dsp:cNvSpPr/>
      </dsp:nvSpPr>
      <dsp:spPr>
        <a:xfrm>
          <a:off x="3153603" y="2636978"/>
          <a:ext cx="1711739" cy="634135"/>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Administrativ enhet</a:t>
          </a:r>
        </a:p>
      </dsp:txBody>
      <dsp:txXfrm>
        <a:off x="3153603" y="2636978"/>
        <a:ext cx="1711739" cy="634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429002" y="360453"/>
          <a:ext cx="108853" cy="1250788"/>
        </a:xfrm>
        <a:custGeom>
          <a:avLst/>
          <a:gdLst/>
          <a:ahLst/>
          <a:cxnLst/>
          <a:rect l="0" t="0" r="0" b="0"/>
          <a:pathLst>
            <a:path>
              <a:moveTo>
                <a:pt x="108853" y="0"/>
              </a:moveTo>
              <a:lnTo>
                <a:pt x="108853" y="1250788"/>
              </a:lnTo>
              <a:lnTo>
                <a:pt x="0" y="12507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8182D-249A-43AF-8C2B-2F83D8534E6B}">
      <dsp:nvSpPr>
        <dsp:cNvPr id="0" name=""/>
        <dsp:cNvSpPr/>
      </dsp:nvSpPr>
      <dsp:spPr>
        <a:xfrm>
          <a:off x="4537855" y="360453"/>
          <a:ext cx="147876" cy="489894"/>
        </a:xfrm>
        <a:custGeom>
          <a:avLst/>
          <a:gdLst/>
          <a:ahLst/>
          <a:cxnLst/>
          <a:rect l="0" t="0" r="0" b="0"/>
          <a:pathLst>
            <a:path>
              <a:moveTo>
                <a:pt x="0" y="0"/>
              </a:moveTo>
              <a:lnTo>
                <a:pt x="0" y="489894"/>
              </a:lnTo>
              <a:lnTo>
                <a:pt x="147876" y="48989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424353" y="360453"/>
          <a:ext cx="113501" cy="478652"/>
        </a:xfrm>
        <a:custGeom>
          <a:avLst/>
          <a:gdLst/>
          <a:ahLst/>
          <a:cxnLst/>
          <a:rect l="0" t="0" r="0" b="0"/>
          <a:pathLst>
            <a:path>
              <a:moveTo>
                <a:pt x="113501" y="0"/>
              </a:moveTo>
              <a:lnTo>
                <a:pt x="113501" y="478652"/>
              </a:lnTo>
              <a:lnTo>
                <a:pt x="0" y="47865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DBEC5-9CD9-4D01-B65D-90E0B0BF9B9B}">
      <dsp:nvSpPr>
        <dsp:cNvPr id="0" name=""/>
        <dsp:cNvSpPr/>
      </dsp:nvSpPr>
      <dsp:spPr>
        <a:xfrm>
          <a:off x="6721411" y="2662915"/>
          <a:ext cx="162145" cy="2766575"/>
        </a:xfrm>
        <a:custGeom>
          <a:avLst/>
          <a:gdLst/>
          <a:ahLst/>
          <a:cxnLst/>
          <a:rect l="0" t="0" r="0" b="0"/>
          <a:pathLst>
            <a:path>
              <a:moveTo>
                <a:pt x="0" y="0"/>
              </a:moveTo>
              <a:lnTo>
                <a:pt x="0" y="2766575"/>
              </a:lnTo>
              <a:lnTo>
                <a:pt x="162145" y="276657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E1A39-06D8-473C-864B-14F8C9D17C94}">
      <dsp:nvSpPr>
        <dsp:cNvPr id="0" name=""/>
        <dsp:cNvSpPr/>
      </dsp:nvSpPr>
      <dsp:spPr>
        <a:xfrm>
          <a:off x="6721411" y="2662915"/>
          <a:ext cx="162145" cy="1999088"/>
        </a:xfrm>
        <a:custGeom>
          <a:avLst/>
          <a:gdLst/>
          <a:ahLst/>
          <a:cxnLst/>
          <a:rect l="0" t="0" r="0" b="0"/>
          <a:pathLst>
            <a:path>
              <a:moveTo>
                <a:pt x="0" y="0"/>
              </a:moveTo>
              <a:lnTo>
                <a:pt x="0" y="1999088"/>
              </a:lnTo>
              <a:lnTo>
                <a:pt x="162145" y="199908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6721411" y="2662915"/>
          <a:ext cx="162145" cy="1230957"/>
        </a:xfrm>
        <a:custGeom>
          <a:avLst/>
          <a:gdLst/>
          <a:ahLst/>
          <a:cxnLst/>
          <a:rect l="0" t="0" r="0" b="0"/>
          <a:pathLst>
            <a:path>
              <a:moveTo>
                <a:pt x="0" y="0"/>
              </a:moveTo>
              <a:lnTo>
                <a:pt x="0" y="1230957"/>
              </a:lnTo>
              <a:lnTo>
                <a:pt x="162145" y="123095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6721411" y="2662915"/>
          <a:ext cx="162145" cy="480036"/>
        </a:xfrm>
        <a:custGeom>
          <a:avLst/>
          <a:gdLst/>
          <a:ahLst/>
          <a:cxnLst/>
          <a:rect l="0" t="0" r="0" b="0"/>
          <a:pathLst>
            <a:path>
              <a:moveTo>
                <a:pt x="0" y="0"/>
              </a:moveTo>
              <a:lnTo>
                <a:pt x="0" y="480036"/>
              </a:lnTo>
              <a:lnTo>
                <a:pt x="162145" y="4800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537855" y="360453"/>
          <a:ext cx="2615942" cy="1761977"/>
        </a:xfrm>
        <a:custGeom>
          <a:avLst/>
          <a:gdLst/>
          <a:ahLst/>
          <a:cxnLst/>
          <a:rect l="0" t="0" r="0" b="0"/>
          <a:pathLst>
            <a:path>
              <a:moveTo>
                <a:pt x="0" y="0"/>
              </a:moveTo>
              <a:lnTo>
                <a:pt x="0" y="1648476"/>
              </a:lnTo>
              <a:lnTo>
                <a:pt x="2615942" y="1648476"/>
              </a:lnTo>
              <a:lnTo>
                <a:pt x="2615942" y="17619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E4E39-8D45-4424-BC75-0DEE52BC1124}">
      <dsp:nvSpPr>
        <dsp:cNvPr id="0" name=""/>
        <dsp:cNvSpPr/>
      </dsp:nvSpPr>
      <dsp:spPr>
        <a:xfrm>
          <a:off x="5413439" y="2662915"/>
          <a:ext cx="162145" cy="2827007"/>
        </a:xfrm>
        <a:custGeom>
          <a:avLst/>
          <a:gdLst/>
          <a:ahLst/>
          <a:cxnLst/>
          <a:rect l="0" t="0" r="0" b="0"/>
          <a:pathLst>
            <a:path>
              <a:moveTo>
                <a:pt x="0" y="0"/>
              </a:moveTo>
              <a:lnTo>
                <a:pt x="0" y="2827007"/>
              </a:lnTo>
              <a:lnTo>
                <a:pt x="162145" y="282700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B875F-D4E8-42BE-9111-A8823815169C}">
      <dsp:nvSpPr>
        <dsp:cNvPr id="0" name=""/>
        <dsp:cNvSpPr/>
      </dsp:nvSpPr>
      <dsp:spPr>
        <a:xfrm>
          <a:off x="5413439" y="2662915"/>
          <a:ext cx="162145" cy="2059519"/>
        </a:xfrm>
        <a:custGeom>
          <a:avLst/>
          <a:gdLst/>
          <a:ahLst/>
          <a:cxnLst/>
          <a:rect l="0" t="0" r="0" b="0"/>
          <a:pathLst>
            <a:path>
              <a:moveTo>
                <a:pt x="0" y="0"/>
              </a:moveTo>
              <a:lnTo>
                <a:pt x="0" y="2059519"/>
              </a:lnTo>
              <a:lnTo>
                <a:pt x="162145" y="205951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5413439" y="2662915"/>
          <a:ext cx="162145" cy="1276490"/>
        </a:xfrm>
        <a:custGeom>
          <a:avLst/>
          <a:gdLst/>
          <a:ahLst/>
          <a:cxnLst/>
          <a:rect l="0" t="0" r="0" b="0"/>
          <a:pathLst>
            <a:path>
              <a:moveTo>
                <a:pt x="0" y="0"/>
              </a:moveTo>
              <a:lnTo>
                <a:pt x="0" y="1276490"/>
              </a:lnTo>
              <a:lnTo>
                <a:pt x="162145" y="127649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5413439" y="2662915"/>
          <a:ext cx="162145" cy="495353"/>
        </a:xfrm>
        <a:custGeom>
          <a:avLst/>
          <a:gdLst/>
          <a:ahLst/>
          <a:cxnLst/>
          <a:rect l="0" t="0" r="0" b="0"/>
          <a:pathLst>
            <a:path>
              <a:moveTo>
                <a:pt x="0" y="0"/>
              </a:moveTo>
              <a:lnTo>
                <a:pt x="0" y="495353"/>
              </a:lnTo>
              <a:lnTo>
                <a:pt x="162145" y="49535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537855" y="360453"/>
          <a:ext cx="1307971" cy="1761977"/>
        </a:xfrm>
        <a:custGeom>
          <a:avLst/>
          <a:gdLst/>
          <a:ahLst/>
          <a:cxnLst/>
          <a:rect l="0" t="0" r="0" b="0"/>
          <a:pathLst>
            <a:path>
              <a:moveTo>
                <a:pt x="0" y="0"/>
              </a:moveTo>
              <a:lnTo>
                <a:pt x="0" y="1648476"/>
              </a:lnTo>
              <a:lnTo>
                <a:pt x="1307971" y="1648476"/>
              </a:lnTo>
              <a:lnTo>
                <a:pt x="1307971" y="17619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5FD9D-33E2-4366-BE35-0216EB22E217}">
      <dsp:nvSpPr>
        <dsp:cNvPr id="0" name=""/>
        <dsp:cNvSpPr/>
      </dsp:nvSpPr>
      <dsp:spPr>
        <a:xfrm>
          <a:off x="4105468" y="2662915"/>
          <a:ext cx="162145" cy="2761127"/>
        </a:xfrm>
        <a:custGeom>
          <a:avLst/>
          <a:gdLst/>
          <a:ahLst/>
          <a:cxnLst/>
          <a:rect l="0" t="0" r="0" b="0"/>
          <a:pathLst>
            <a:path>
              <a:moveTo>
                <a:pt x="0" y="0"/>
              </a:moveTo>
              <a:lnTo>
                <a:pt x="0" y="2761127"/>
              </a:lnTo>
              <a:lnTo>
                <a:pt x="162145" y="276112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105468" y="2662915"/>
          <a:ext cx="162145" cy="1981049"/>
        </a:xfrm>
        <a:custGeom>
          <a:avLst/>
          <a:gdLst/>
          <a:ahLst/>
          <a:cxnLst/>
          <a:rect l="0" t="0" r="0" b="0"/>
          <a:pathLst>
            <a:path>
              <a:moveTo>
                <a:pt x="0" y="0"/>
              </a:moveTo>
              <a:lnTo>
                <a:pt x="0" y="1981049"/>
              </a:lnTo>
              <a:lnTo>
                <a:pt x="162145" y="19810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105468" y="2662915"/>
          <a:ext cx="162145" cy="1215643"/>
        </a:xfrm>
        <a:custGeom>
          <a:avLst/>
          <a:gdLst/>
          <a:ahLst/>
          <a:cxnLst/>
          <a:rect l="0" t="0" r="0" b="0"/>
          <a:pathLst>
            <a:path>
              <a:moveTo>
                <a:pt x="0" y="0"/>
              </a:moveTo>
              <a:lnTo>
                <a:pt x="0" y="1215643"/>
              </a:lnTo>
              <a:lnTo>
                <a:pt x="162145" y="12156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105468" y="2662915"/>
          <a:ext cx="162145" cy="480036"/>
        </a:xfrm>
        <a:custGeom>
          <a:avLst/>
          <a:gdLst/>
          <a:ahLst/>
          <a:cxnLst/>
          <a:rect l="0" t="0" r="0" b="0"/>
          <a:pathLst>
            <a:path>
              <a:moveTo>
                <a:pt x="0" y="0"/>
              </a:moveTo>
              <a:lnTo>
                <a:pt x="0" y="480036"/>
              </a:lnTo>
              <a:lnTo>
                <a:pt x="162145" y="4800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492135" y="360453"/>
          <a:ext cx="91440" cy="1761977"/>
        </a:xfrm>
        <a:custGeom>
          <a:avLst/>
          <a:gdLst/>
          <a:ahLst/>
          <a:cxnLst/>
          <a:rect l="0" t="0" r="0" b="0"/>
          <a:pathLst>
            <a:path>
              <a:moveTo>
                <a:pt x="45720" y="0"/>
              </a:moveTo>
              <a:lnTo>
                <a:pt x="45720" y="17619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B7F96-0BE3-4834-87A9-C638F37FCAC8}">
      <dsp:nvSpPr>
        <dsp:cNvPr id="0" name=""/>
        <dsp:cNvSpPr/>
      </dsp:nvSpPr>
      <dsp:spPr>
        <a:xfrm>
          <a:off x="2797496" y="2662915"/>
          <a:ext cx="162145" cy="2761311"/>
        </a:xfrm>
        <a:custGeom>
          <a:avLst/>
          <a:gdLst/>
          <a:ahLst/>
          <a:cxnLst/>
          <a:rect l="0" t="0" r="0" b="0"/>
          <a:pathLst>
            <a:path>
              <a:moveTo>
                <a:pt x="0" y="0"/>
              </a:moveTo>
              <a:lnTo>
                <a:pt x="0" y="2761311"/>
              </a:lnTo>
              <a:lnTo>
                <a:pt x="162145" y="27613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D4EA6-BB92-4E5D-B8C6-FB194E745ED9}">
      <dsp:nvSpPr>
        <dsp:cNvPr id="0" name=""/>
        <dsp:cNvSpPr/>
      </dsp:nvSpPr>
      <dsp:spPr>
        <a:xfrm>
          <a:off x="2797496" y="2662915"/>
          <a:ext cx="162145" cy="1993823"/>
        </a:xfrm>
        <a:custGeom>
          <a:avLst/>
          <a:gdLst/>
          <a:ahLst/>
          <a:cxnLst/>
          <a:rect l="0" t="0" r="0" b="0"/>
          <a:pathLst>
            <a:path>
              <a:moveTo>
                <a:pt x="0" y="0"/>
              </a:moveTo>
              <a:lnTo>
                <a:pt x="0" y="1993823"/>
              </a:lnTo>
              <a:lnTo>
                <a:pt x="162145" y="19938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7AF5-401E-4397-B00F-299FB5A47EC9}">
      <dsp:nvSpPr>
        <dsp:cNvPr id="0" name=""/>
        <dsp:cNvSpPr/>
      </dsp:nvSpPr>
      <dsp:spPr>
        <a:xfrm>
          <a:off x="2797496" y="2662915"/>
          <a:ext cx="162145" cy="1226336"/>
        </a:xfrm>
        <a:custGeom>
          <a:avLst/>
          <a:gdLst/>
          <a:ahLst/>
          <a:cxnLst/>
          <a:rect l="0" t="0" r="0" b="0"/>
          <a:pathLst>
            <a:path>
              <a:moveTo>
                <a:pt x="0" y="0"/>
              </a:moveTo>
              <a:lnTo>
                <a:pt x="0" y="1226336"/>
              </a:lnTo>
              <a:lnTo>
                <a:pt x="162145" y="12263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2797496" y="2662915"/>
          <a:ext cx="162145" cy="478047"/>
        </a:xfrm>
        <a:custGeom>
          <a:avLst/>
          <a:gdLst/>
          <a:ahLst/>
          <a:cxnLst/>
          <a:rect l="0" t="0" r="0" b="0"/>
          <a:pathLst>
            <a:path>
              <a:moveTo>
                <a:pt x="0" y="0"/>
              </a:moveTo>
              <a:lnTo>
                <a:pt x="0" y="478047"/>
              </a:lnTo>
              <a:lnTo>
                <a:pt x="162145" y="47804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229884" y="360453"/>
          <a:ext cx="1307971" cy="1761977"/>
        </a:xfrm>
        <a:custGeom>
          <a:avLst/>
          <a:gdLst/>
          <a:ahLst/>
          <a:cxnLst/>
          <a:rect l="0" t="0" r="0" b="0"/>
          <a:pathLst>
            <a:path>
              <a:moveTo>
                <a:pt x="1307971" y="0"/>
              </a:moveTo>
              <a:lnTo>
                <a:pt x="1307971" y="1648476"/>
              </a:lnTo>
              <a:lnTo>
                <a:pt x="0" y="1648476"/>
              </a:lnTo>
              <a:lnTo>
                <a:pt x="0" y="17619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22282-38DB-433C-8692-63BAF468C3DB}">
      <dsp:nvSpPr>
        <dsp:cNvPr id="0" name=""/>
        <dsp:cNvSpPr/>
      </dsp:nvSpPr>
      <dsp:spPr>
        <a:xfrm>
          <a:off x="1489525" y="2662915"/>
          <a:ext cx="162145" cy="2124783"/>
        </a:xfrm>
        <a:custGeom>
          <a:avLst/>
          <a:gdLst/>
          <a:ahLst/>
          <a:cxnLst/>
          <a:rect l="0" t="0" r="0" b="0"/>
          <a:pathLst>
            <a:path>
              <a:moveTo>
                <a:pt x="0" y="0"/>
              </a:moveTo>
              <a:lnTo>
                <a:pt x="0" y="2124783"/>
              </a:lnTo>
              <a:lnTo>
                <a:pt x="162145" y="212478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489525" y="2662915"/>
          <a:ext cx="162145" cy="1358987"/>
        </a:xfrm>
        <a:custGeom>
          <a:avLst/>
          <a:gdLst/>
          <a:ahLst/>
          <a:cxnLst/>
          <a:rect l="0" t="0" r="0" b="0"/>
          <a:pathLst>
            <a:path>
              <a:moveTo>
                <a:pt x="0" y="0"/>
              </a:moveTo>
              <a:lnTo>
                <a:pt x="0" y="1358987"/>
              </a:lnTo>
              <a:lnTo>
                <a:pt x="162145" y="135898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489525" y="2662915"/>
          <a:ext cx="162145" cy="545218"/>
        </a:xfrm>
        <a:custGeom>
          <a:avLst/>
          <a:gdLst/>
          <a:ahLst/>
          <a:cxnLst/>
          <a:rect l="0" t="0" r="0" b="0"/>
          <a:pathLst>
            <a:path>
              <a:moveTo>
                <a:pt x="0" y="0"/>
              </a:moveTo>
              <a:lnTo>
                <a:pt x="0" y="545218"/>
              </a:lnTo>
              <a:lnTo>
                <a:pt x="162145" y="54521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921912" y="360453"/>
          <a:ext cx="2615942" cy="1761977"/>
        </a:xfrm>
        <a:custGeom>
          <a:avLst/>
          <a:gdLst/>
          <a:ahLst/>
          <a:cxnLst/>
          <a:rect l="0" t="0" r="0" b="0"/>
          <a:pathLst>
            <a:path>
              <a:moveTo>
                <a:pt x="2615942" y="0"/>
              </a:moveTo>
              <a:lnTo>
                <a:pt x="2615942" y="1648476"/>
              </a:lnTo>
              <a:lnTo>
                <a:pt x="0" y="1648476"/>
              </a:lnTo>
              <a:lnTo>
                <a:pt x="0" y="176197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677577" y="2479"/>
          <a:ext cx="1720555" cy="35797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677577" y="2479"/>
        <a:ext cx="1720555" cy="357973"/>
      </dsp:txXfrm>
    </dsp:sp>
    <dsp:sp modelId="{909C95B6-E601-4D07-A8B9-4253AA4B192F}">
      <dsp:nvSpPr>
        <dsp:cNvPr id="0" name=""/>
        <dsp:cNvSpPr/>
      </dsp:nvSpPr>
      <dsp:spPr>
        <a:xfrm>
          <a:off x="1381428" y="2122431"/>
          <a:ext cx="1080968" cy="54048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Landbruks avdelingen</a:t>
          </a:r>
        </a:p>
      </dsp:txBody>
      <dsp:txXfrm>
        <a:off x="1381428" y="2122431"/>
        <a:ext cx="1080968" cy="540484"/>
      </dsp:txXfrm>
    </dsp:sp>
    <dsp:sp modelId="{553631B5-CBD2-4A84-8241-4CFEDA684922}">
      <dsp:nvSpPr>
        <dsp:cNvPr id="0" name=""/>
        <dsp:cNvSpPr/>
      </dsp:nvSpPr>
      <dsp:spPr>
        <a:xfrm>
          <a:off x="1651670" y="2889918"/>
          <a:ext cx="1080968" cy="6364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matproduksjon og arealbruk</a:t>
          </a:r>
        </a:p>
      </dsp:txBody>
      <dsp:txXfrm>
        <a:off x="1651670" y="2889918"/>
        <a:ext cx="1080968" cy="636430"/>
      </dsp:txXfrm>
    </dsp:sp>
    <dsp:sp modelId="{F13E7E48-981B-43A9-9979-E605E6B970F9}">
      <dsp:nvSpPr>
        <dsp:cNvPr id="0" name=""/>
        <dsp:cNvSpPr/>
      </dsp:nvSpPr>
      <dsp:spPr>
        <a:xfrm>
          <a:off x="1651670" y="3753352"/>
          <a:ext cx="1080968" cy="53710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skog og utmark</a:t>
          </a:r>
        </a:p>
      </dsp:txBody>
      <dsp:txXfrm>
        <a:off x="1651670" y="3753352"/>
        <a:ext cx="1080968" cy="537100"/>
      </dsp:txXfrm>
    </dsp:sp>
    <dsp:sp modelId="{2EEE545A-901D-455B-9C1C-49A66B2C9DE2}">
      <dsp:nvSpPr>
        <dsp:cNvPr id="0" name=""/>
        <dsp:cNvSpPr/>
      </dsp:nvSpPr>
      <dsp:spPr>
        <a:xfrm>
          <a:off x="1651670" y="4517456"/>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a:t>
          </a:r>
          <a:r>
            <a:rPr lang="nb-NO" sz="900" kern="1200"/>
            <a:t>næringsutvikling og </a:t>
          </a:r>
          <a:r>
            <a:rPr lang="nb-NO" sz="900" kern="1200" dirty="0"/>
            <a:t>bærekraft</a:t>
          </a:r>
        </a:p>
      </dsp:txBody>
      <dsp:txXfrm>
        <a:off x="1651670" y="4517456"/>
        <a:ext cx="1080968" cy="540484"/>
      </dsp:txXfrm>
    </dsp:sp>
    <dsp:sp modelId="{CDDA0DEA-00AB-4476-B1F6-F3D5C4F5B05A}">
      <dsp:nvSpPr>
        <dsp:cNvPr id="0" name=""/>
        <dsp:cNvSpPr/>
      </dsp:nvSpPr>
      <dsp:spPr>
        <a:xfrm>
          <a:off x="2689400" y="2122431"/>
          <a:ext cx="1080968" cy="54048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Miljøavdelingen</a:t>
          </a:r>
        </a:p>
      </dsp:txBody>
      <dsp:txXfrm>
        <a:off x="2689400" y="2122431"/>
        <a:ext cx="1080968" cy="540484"/>
      </dsp:txXfrm>
    </dsp:sp>
    <dsp:sp modelId="{FF9BC0BE-EDB8-40F1-8B24-627FF34A5A2F}">
      <dsp:nvSpPr>
        <dsp:cNvPr id="0" name=""/>
        <dsp:cNvSpPr/>
      </dsp:nvSpPr>
      <dsp:spPr>
        <a:xfrm>
          <a:off x="2959642" y="2889918"/>
          <a:ext cx="1080968" cy="50208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forurensning</a:t>
          </a:r>
        </a:p>
      </dsp:txBody>
      <dsp:txXfrm>
        <a:off x="2959642" y="2889918"/>
        <a:ext cx="1080968" cy="502088"/>
      </dsp:txXfrm>
    </dsp:sp>
    <dsp:sp modelId="{5D1D7737-4CDE-42F0-AD4C-62D5839CDD0D}">
      <dsp:nvSpPr>
        <dsp:cNvPr id="0" name=""/>
        <dsp:cNvSpPr/>
      </dsp:nvSpPr>
      <dsp:spPr>
        <a:xfrm>
          <a:off x="2959642" y="3619009"/>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plan</a:t>
          </a:r>
        </a:p>
      </dsp:txBody>
      <dsp:txXfrm>
        <a:off x="2959642" y="3619009"/>
        <a:ext cx="1080968" cy="540484"/>
      </dsp:txXfrm>
    </dsp:sp>
    <dsp:sp modelId="{0B85E14E-918B-4281-A9C2-FC890274F69E}">
      <dsp:nvSpPr>
        <dsp:cNvPr id="0" name=""/>
        <dsp:cNvSpPr/>
      </dsp:nvSpPr>
      <dsp:spPr>
        <a:xfrm>
          <a:off x="2959642" y="4386497"/>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natur</a:t>
          </a:r>
        </a:p>
      </dsp:txBody>
      <dsp:txXfrm>
        <a:off x="2959642" y="4386497"/>
        <a:ext cx="1080968" cy="540484"/>
      </dsp:txXfrm>
    </dsp:sp>
    <dsp:sp modelId="{0F6857C9-08C5-4E32-9C37-6641E6AB8207}">
      <dsp:nvSpPr>
        <dsp:cNvPr id="0" name=""/>
        <dsp:cNvSpPr/>
      </dsp:nvSpPr>
      <dsp:spPr>
        <a:xfrm>
          <a:off x="2959642" y="5153984"/>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a:t>
          </a:r>
          <a:r>
            <a:rPr lang="nb-NO" sz="1100" kern="1200" dirty="0"/>
            <a:t> </a:t>
          </a:r>
          <a:r>
            <a:rPr lang="nb-NO" sz="900" kern="1200" dirty="0"/>
            <a:t>vann</a:t>
          </a:r>
        </a:p>
      </dsp:txBody>
      <dsp:txXfrm>
        <a:off x="2959642" y="5153984"/>
        <a:ext cx="1080968" cy="540484"/>
      </dsp:txXfrm>
    </dsp:sp>
    <dsp:sp modelId="{111B72F2-6D3E-4A9C-A953-9ECE5CECD5F6}">
      <dsp:nvSpPr>
        <dsp:cNvPr id="0" name=""/>
        <dsp:cNvSpPr/>
      </dsp:nvSpPr>
      <dsp:spPr>
        <a:xfrm>
          <a:off x="3997371" y="2122431"/>
          <a:ext cx="1080968" cy="54048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Oppvekst-avdelingen</a:t>
          </a:r>
        </a:p>
      </dsp:txBody>
      <dsp:txXfrm>
        <a:off x="3997371" y="2122431"/>
        <a:ext cx="1080968" cy="540484"/>
      </dsp:txXfrm>
    </dsp:sp>
    <dsp:sp modelId="{ECADBA38-16A9-407D-8A5F-D6DE9BF43E1B}">
      <dsp:nvSpPr>
        <dsp:cNvPr id="0" name=""/>
        <dsp:cNvSpPr/>
      </dsp:nvSpPr>
      <dsp:spPr>
        <a:xfrm>
          <a:off x="4267613" y="2889918"/>
          <a:ext cx="1080968" cy="50606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barnevern</a:t>
          </a:r>
        </a:p>
      </dsp:txBody>
      <dsp:txXfrm>
        <a:off x="4267613" y="2889918"/>
        <a:ext cx="1080968" cy="506066"/>
      </dsp:txXfrm>
    </dsp:sp>
    <dsp:sp modelId="{666E077F-97D3-4355-9F84-AD1816C49B12}">
      <dsp:nvSpPr>
        <dsp:cNvPr id="0" name=""/>
        <dsp:cNvSpPr/>
      </dsp:nvSpPr>
      <dsp:spPr>
        <a:xfrm>
          <a:off x="4267613" y="3622987"/>
          <a:ext cx="1080968" cy="5111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barnehage</a:t>
          </a:r>
        </a:p>
      </dsp:txBody>
      <dsp:txXfrm>
        <a:off x="4267613" y="3622987"/>
        <a:ext cx="1080968" cy="511141"/>
      </dsp:txXfrm>
    </dsp:sp>
    <dsp:sp modelId="{B8289C61-4606-4F43-91FF-7C0EDDCA438B}">
      <dsp:nvSpPr>
        <dsp:cNvPr id="0" name=""/>
        <dsp:cNvSpPr/>
      </dsp:nvSpPr>
      <dsp:spPr>
        <a:xfrm>
          <a:off x="4267613" y="4361132"/>
          <a:ext cx="1080968" cy="56566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skole </a:t>
          </a:r>
        </a:p>
      </dsp:txBody>
      <dsp:txXfrm>
        <a:off x="4267613" y="4361132"/>
        <a:ext cx="1080968" cy="565665"/>
      </dsp:txXfrm>
    </dsp:sp>
    <dsp:sp modelId="{B623F452-7229-4CDC-865F-77990ED1783E}">
      <dsp:nvSpPr>
        <dsp:cNvPr id="0" name=""/>
        <dsp:cNvSpPr/>
      </dsp:nvSpPr>
      <dsp:spPr>
        <a:xfrm>
          <a:off x="4267613" y="5153800"/>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skolemiljø</a:t>
          </a:r>
        </a:p>
      </dsp:txBody>
      <dsp:txXfrm>
        <a:off x="4267613" y="5153800"/>
        <a:ext cx="1080968" cy="540484"/>
      </dsp:txXfrm>
    </dsp:sp>
    <dsp:sp modelId="{659292F3-2B21-4827-9546-D01800201700}">
      <dsp:nvSpPr>
        <dsp:cNvPr id="0" name=""/>
        <dsp:cNvSpPr/>
      </dsp:nvSpPr>
      <dsp:spPr>
        <a:xfrm>
          <a:off x="5305342" y="2122431"/>
          <a:ext cx="1080968" cy="54048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og omsorgs-avdelingen</a:t>
          </a:r>
        </a:p>
      </dsp:txBody>
      <dsp:txXfrm>
        <a:off x="5305342" y="2122431"/>
        <a:ext cx="1080968" cy="540484"/>
      </dsp:txXfrm>
    </dsp:sp>
    <dsp:sp modelId="{61819400-3ED5-499D-95E6-64ECC88F62D3}">
      <dsp:nvSpPr>
        <dsp:cNvPr id="0" name=""/>
        <dsp:cNvSpPr/>
      </dsp:nvSpPr>
      <dsp:spPr>
        <a:xfrm>
          <a:off x="5575584" y="2889918"/>
          <a:ext cx="1080968" cy="53670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Faggruppe HSO </a:t>
          </a:r>
          <a:r>
            <a:rPr lang="nb-NO" sz="900" kern="1200" dirty="0"/>
            <a:t>tilsyn og klagebehandling</a:t>
          </a:r>
        </a:p>
      </dsp:txBody>
      <dsp:txXfrm>
        <a:off x="5575584" y="2889918"/>
        <a:ext cx="1080968" cy="536700"/>
      </dsp:txXfrm>
    </dsp:sp>
    <dsp:sp modelId="{904DE4B9-5AFB-4A5D-BEB0-39D5D1B6F5E4}">
      <dsp:nvSpPr>
        <dsp:cNvPr id="0" name=""/>
        <dsp:cNvSpPr/>
      </dsp:nvSpPr>
      <dsp:spPr>
        <a:xfrm>
          <a:off x="5575584" y="3653622"/>
          <a:ext cx="1080968" cy="57156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rettssikkerhet og tvang</a:t>
          </a:r>
        </a:p>
      </dsp:txBody>
      <dsp:txXfrm>
        <a:off x="5575584" y="3653622"/>
        <a:ext cx="1080968" cy="571567"/>
      </dsp:txXfrm>
    </dsp:sp>
    <dsp:sp modelId="{B6E77E63-DF48-484F-94CB-6E6A4164C054}">
      <dsp:nvSpPr>
        <dsp:cNvPr id="0" name=""/>
        <dsp:cNvSpPr/>
      </dsp:nvSpPr>
      <dsp:spPr>
        <a:xfrm>
          <a:off x="5575584" y="4452192"/>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HSO utvikling</a:t>
          </a:r>
        </a:p>
      </dsp:txBody>
      <dsp:txXfrm>
        <a:off x="5575584" y="4452192"/>
        <a:ext cx="1080968" cy="540484"/>
      </dsp:txXfrm>
    </dsp:sp>
    <dsp:sp modelId="{B95DFC66-4FBD-4168-A084-32DADCB90628}">
      <dsp:nvSpPr>
        <dsp:cNvPr id="0" name=""/>
        <dsp:cNvSpPr/>
      </dsp:nvSpPr>
      <dsp:spPr>
        <a:xfrm>
          <a:off x="5575584" y="5219680"/>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sosial tilsyn, klage og utvikling</a:t>
          </a:r>
        </a:p>
      </dsp:txBody>
      <dsp:txXfrm>
        <a:off x="5575584" y="5219680"/>
        <a:ext cx="1080968" cy="540484"/>
      </dsp:txXfrm>
    </dsp:sp>
    <dsp:sp modelId="{AC8D6E1D-9DDA-40FF-98C0-9DE0A1663417}">
      <dsp:nvSpPr>
        <dsp:cNvPr id="0" name=""/>
        <dsp:cNvSpPr/>
      </dsp:nvSpPr>
      <dsp:spPr>
        <a:xfrm>
          <a:off x="6613314" y="2122431"/>
          <a:ext cx="1080968" cy="54048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Justis- </a:t>
          </a:r>
          <a:r>
            <a:rPr lang="nb-NO" sz="1050" kern="1200"/>
            <a:t>og vergemåls-avdelingen</a:t>
          </a:r>
          <a:endParaRPr lang="nb-NO" sz="1050" kern="1200" dirty="0"/>
        </a:p>
      </dsp:txBody>
      <dsp:txXfrm>
        <a:off x="6613314" y="2122431"/>
        <a:ext cx="1080968" cy="540484"/>
      </dsp:txXfrm>
    </dsp:sp>
    <dsp:sp modelId="{9FEA9DB0-FFA5-45AA-B9E3-AAF758E2979C}">
      <dsp:nvSpPr>
        <dsp:cNvPr id="0" name=""/>
        <dsp:cNvSpPr/>
      </dsp:nvSpPr>
      <dsp:spPr>
        <a:xfrm>
          <a:off x="6883556" y="2889918"/>
          <a:ext cx="1080968" cy="50606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klagebehandling</a:t>
          </a:r>
        </a:p>
      </dsp:txBody>
      <dsp:txXfrm>
        <a:off x="6883556" y="2889918"/>
        <a:ext cx="1080968" cy="506066"/>
      </dsp:txXfrm>
    </dsp:sp>
    <dsp:sp modelId="{B9868352-61DD-4892-B03E-9732D332EBD8}">
      <dsp:nvSpPr>
        <dsp:cNvPr id="0" name=""/>
        <dsp:cNvSpPr/>
      </dsp:nvSpPr>
      <dsp:spPr>
        <a:xfrm>
          <a:off x="6883556" y="3622987"/>
          <a:ext cx="1080968" cy="54177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bevilling</a:t>
          </a:r>
        </a:p>
      </dsp:txBody>
      <dsp:txXfrm>
        <a:off x="6883556" y="3622987"/>
        <a:ext cx="1080968" cy="541770"/>
      </dsp:txXfrm>
    </dsp:sp>
    <dsp:sp modelId="{D3586D0A-2721-4016-84BF-C336EA452107}">
      <dsp:nvSpPr>
        <dsp:cNvPr id="0" name=""/>
        <dsp:cNvSpPr/>
      </dsp:nvSpPr>
      <dsp:spPr>
        <a:xfrm>
          <a:off x="6883556" y="4391761"/>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a:t>
          </a:r>
          <a:r>
            <a:rPr lang="nb-NO" sz="1700" kern="1200" dirty="0"/>
            <a:t> </a:t>
          </a:r>
          <a:r>
            <a:rPr lang="nb-NO" sz="900" kern="1200" dirty="0"/>
            <a:t>vergemål</a:t>
          </a:r>
        </a:p>
      </dsp:txBody>
      <dsp:txXfrm>
        <a:off x="6883556" y="4391761"/>
        <a:ext cx="1080968" cy="540484"/>
      </dsp:txXfrm>
    </dsp:sp>
    <dsp:sp modelId="{E783EE69-1F62-4F53-B7D6-56152097BF8D}">
      <dsp:nvSpPr>
        <dsp:cNvPr id="0" name=""/>
        <dsp:cNvSpPr/>
      </dsp:nvSpPr>
      <dsp:spPr>
        <a:xfrm>
          <a:off x="6883556" y="5159248"/>
          <a:ext cx="1080968" cy="5404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solidFill>
                <a:prstClr val="white"/>
              </a:solidFill>
              <a:latin typeface="Open Sans"/>
              <a:ea typeface="+mn-ea"/>
              <a:cs typeface="+mn-cs"/>
            </a:rPr>
            <a:t>Faggruppe</a:t>
          </a:r>
          <a:r>
            <a:rPr lang="nb-NO" sz="1600" kern="1200" dirty="0"/>
            <a:t> </a:t>
          </a:r>
          <a:r>
            <a:rPr lang="nb-NO" sz="900" kern="1200" dirty="0">
              <a:solidFill>
                <a:prstClr val="white"/>
              </a:solidFill>
              <a:latin typeface="Open Sans"/>
              <a:ea typeface="+mn-ea"/>
              <a:cs typeface="+mn-cs"/>
            </a:rPr>
            <a:t>gravplass</a:t>
          </a:r>
        </a:p>
      </dsp:txBody>
      <dsp:txXfrm>
        <a:off x="6883556" y="5159248"/>
        <a:ext cx="1080968" cy="540484"/>
      </dsp:txXfrm>
    </dsp:sp>
    <dsp:sp modelId="{7D1CE52B-6125-4CAE-B58D-0204E7AEA1B6}">
      <dsp:nvSpPr>
        <dsp:cNvPr id="0" name=""/>
        <dsp:cNvSpPr/>
      </dsp:nvSpPr>
      <dsp:spPr>
        <a:xfrm>
          <a:off x="2944681" y="661400"/>
          <a:ext cx="1479672" cy="35541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Statsforvalterens stab</a:t>
          </a:r>
        </a:p>
      </dsp:txBody>
      <dsp:txXfrm>
        <a:off x="2944681" y="661400"/>
        <a:ext cx="1479672" cy="355411"/>
      </dsp:txXfrm>
    </dsp:sp>
    <dsp:sp modelId="{A5293458-A3DE-4BF9-99BB-8EC9C6F382B6}">
      <dsp:nvSpPr>
        <dsp:cNvPr id="0" name=""/>
        <dsp:cNvSpPr/>
      </dsp:nvSpPr>
      <dsp:spPr>
        <a:xfrm>
          <a:off x="4685731" y="662572"/>
          <a:ext cx="1463879" cy="375549"/>
        </a:xfrm>
        <a:prstGeom prst="rect">
          <a:avLst/>
        </a:prstGeom>
        <a:solidFill>
          <a:schemeClr val="tx2">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Beredskapsstab</a:t>
          </a:r>
        </a:p>
      </dsp:txBody>
      <dsp:txXfrm>
        <a:off x="4685731" y="662572"/>
        <a:ext cx="1463879" cy="375549"/>
      </dsp:txXfrm>
    </dsp:sp>
    <dsp:sp modelId="{C32C0C48-A0F3-41D4-8BB6-B6566DFE356D}">
      <dsp:nvSpPr>
        <dsp:cNvPr id="0" name=""/>
        <dsp:cNvSpPr/>
      </dsp:nvSpPr>
      <dsp:spPr>
        <a:xfrm>
          <a:off x="2949329" y="1401557"/>
          <a:ext cx="1479672" cy="419366"/>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Administrativ enhet</a:t>
          </a:r>
        </a:p>
      </dsp:txBody>
      <dsp:txXfrm>
        <a:off x="2949329" y="1401557"/>
        <a:ext cx="1479672" cy="4193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25.01.2024</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1035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Skoledemokrati</a:t>
            </a:r>
          </a:p>
          <a:p>
            <a:r>
              <a:rPr lang="nb-NO" dirty="0"/>
              <a:t>Retten til et skoledemokrati for elever og foreldre er tatt inn i loven, og står i ny lov § 10-4. Det innebærer at elevene og foreldrene skal involveres i planlegging, gjennomføring og vurdering av skolevirksomheten. Elevene og foreldrene skal bl.a. medvirke i arbeidet med skolemiljø, kvalitetsutvikling av opplæringen og fastsettelsen av skoleregler. Kommunene og fylkeskommunene må også sørge for at elevene og foreldrene blir involvert i andre ting som er viktig for dem, som organisering av skoledemokratiet. For at elevene skal kunne delta må deltakelsen tilpasses alderen på elevene. Kravet omfatter ikke foreldre til myndige. Skolen må være aktiv, og veilede og støtte elevene i arbeidet med elevdemokrati. </a:t>
            </a:r>
          </a:p>
          <a:p>
            <a:endParaRPr lang="nb-NO" dirty="0"/>
          </a:p>
          <a:p>
            <a:r>
              <a:rPr lang="nb-NO" b="1" dirty="0"/>
              <a:t>Organisering av skoledemokratiet</a:t>
            </a:r>
          </a:p>
          <a:p>
            <a:r>
              <a:rPr lang="nb-NO" dirty="0"/>
              <a:t>Det er videreført i loven at skolene skal ha et elevråd, men det står også at elevene kan velge å organisere seg på en annen måte. Dette står i ny lov § 10-5. Her står det også om at grunnskoler skal ha et arbeidsutvalg som er valgt av foreldrene, men at foreldrene kan velge å organisere seg på annen måte. Det står også om andre brukerorgan.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dirty="0"/>
          </a:p>
        </p:txBody>
      </p:sp>
    </p:spTree>
    <p:extLst>
      <p:ext uri="{BB962C8B-B14F-4D97-AF65-F5344CB8AC3E}">
        <p14:creationId xmlns:p14="http://schemas.microsoft.com/office/powerpoint/2010/main" val="211260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138954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17261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56559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515958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140411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242107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427865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327827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4752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275742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406388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120064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265322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23</a:t>
            </a:fld>
            <a:endParaRPr lang="nb-NO"/>
          </a:p>
        </p:txBody>
      </p:sp>
    </p:spTree>
    <p:extLst>
      <p:ext uri="{BB962C8B-B14F-4D97-AF65-F5344CB8AC3E}">
        <p14:creationId xmlns:p14="http://schemas.microsoft.com/office/powerpoint/2010/main" val="302056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81065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25</a:t>
            </a:fld>
            <a:endParaRPr lang="nb-NO"/>
          </a:p>
        </p:txBody>
      </p:sp>
    </p:spTree>
    <p:extLst>
      <p:ext uri="{BB962C8B-B14F-4D97-AF65-F5344CB8AC3E}">
        <p14:creationId xmlns:p14="http://schemas.microsoft.com/office/powerpoint/2010/main" val="245231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3699342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27</a:t>
            </a:fld>
            <a:endParaRPr lang="nb-NO"/>
          </a:p>
        </p:txBody>
      </p:sp>
    </p:spTree>
    <p:extLst>
      <p:ext uri="{BB962C8B-B14F-4D97-AF65-F5344CB8AC3E}">
        <p14:creationId xmlns:p14="http://schemas.microsoft.com/office/powerpoint/2010/main" val="1888754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Egen veileder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dirty="0"/>
          </a:p>
        </p:txBody>
      </p:sp>
    </p:spTree>
    <p:extLst>
      <p:ext uri="{BB962C8B-B14F-4D97-AF65-F5344CB8AC3E}">
        <p14:creationId xmlns:p14="http://schemas.microsoft.com/office/powerpoint/2010/main" val="2252343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29</a:t>
            </a:fld>
            <a:endParaRPr lang="nb-NO"/>
          </a:p>
        </p:txBody>
      </p:sp>
    </p:spTree>
    <p:extLst>
      <p:ext uri="{BB962C8B-B14F-4D97-AF65-F5344CB8AC3E}">
        <p14:creationId xmlns:p14="http://schemas.microsoft.com/office/powerpoint/2010/main" val="168433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Først litt om statsforvalteren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dirty="0"/>
          </a:p>
        </p:txBody>
      </p:sp>
    </p:spTree>
    <p:extLst>
      <p:ext uri="{BB962C8B-B14F-4D97-AF65-F5344CB8AC3E}">
        <p14:creationId xmlns:p14="http://schemas.microsoft.com/office/powerpoint/2010/main" val="3615569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30</a:t>
            </a:fld>
            <a:endParaRPr lang="nb-NO"/>
          </a:p>
        </p:txBody>
      </p:sp>
    </p:spTree>
    <p:extLst>
      <p:ext uri="{BB962C8B-B14F-4D97-AF65-F5344CB8AC3E}">
        <p14:creationId xmlns:p14="http://schemas.microsoft.com/office/powerpoint/2010/main" val="419943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31</a:t>
            </a:fld>
            <a:endParaRPr lang="nb-NO" dirty="0"/>
          </a:p>
        </p:txBody>
      </p:sp>
    </p:spTree>
    <p:extLst>
      <p:ext uri="{BB962C8B-B14F-4D97-AF65-F5344CB8AC3E}">
        <p14:creationId xmlns:p14="http://schemas.microsoft.com/office/powerpoint/2010/main" val="1906894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13-3 plikt til forebygging</a:t>
            </a:r>
          </a:p>
          <a:p>
            <a:r>
              <a:rPr lang="nb-NO" dirty="0"/>
              <a:t>Kravet henger sammen med målet om å unngå å gripe inn fysisk mot elever. </a:t>
            </a:r>
          </a:p>
          <a:p>
            <a:r>
              <a:rPr lang="nb-NO" dirty="0"/>
              <a:t>Kravet må sees i sammenheng med tilrettelagt opplæring og skolemiljø.</a:t>
            </a:r>
          </a:p>
          <a:p>
            <a:r>
              <a:rPr lang="nb-NO" dirty="0"/>
              <a:t>Skolen må jobbe forebyggende ved å identifisere hva som både utløser og opprettholder oppførsel det må gripes inn ot, og vurdere hvordan dette kan håndteres på best mulig måte.</a:t>
            </a:r>
          </a:p>
          <a:p>
            <a:endParaRPr lang="nb-NO" dirty="0"/>
          </a:p>
          <a:p>
            <a:r>
              <a:rPr lang="nb-NO" dirty="0"/>
              <a:t>Skolen må kjenne elevene sine, og kjenne til hvor og når krevende situasjoner oppstår.</a:t>
            </a:r>
          </a:p>
          <a:p>
            <a:endParaRPr lang="nb-NO" dirty="0"/>
          </a:p>
          <a:p>
            <a:r>
              <a:rPr lang="nb-NO" dirty="0"/>
              <a:t>Forebygging kan skje både på skolenivå, klasse- og gruppe nivå og individ nivå. Viktig med elev medvirknings, samarbeid med foreldre- må også sees i sammenheng med skolens helhetlige skolemiljøarbeid.</a:t>
            </a:r>
          </a:p>
          <a:p>
            <a:r>
              <a:rPr lang="nb-NO" dirty="0"/>
              <a:t>Rett kompetanse for de ansatte</a:t>
            </a:r>
          </a:p>
          <a:p>
            <a:endParaRPr lang="nb-NO" dirty="0"/>
          </a:p>
          <a:p>
            <a:endParaRPr lang="nb-NO" dirty="0"/>
          </a:p>
          <a:p>
            <a:r>
              <a:rPr lang="nb-NO" dirty="0"/>
              <a:t>§ 13-4 fysiske inngrep for å avverge skade</a:t>
            </a:r>
          </a:p>
          <a:p>
            <a:r>
              <a:rPr lang="nb-NO" dirty="0"/>
              <a:t>Skille mellom minimal bruk av fysisk kontakt og fysisk makt.</a:t>
            </a:r>
          </a:p>
          <a:p>
            <a:r>
              <a:rPr lang="nb-NO" dirty="0"/>
              <a:t>Skille fra omsorgs- og oppdrager ansvar som skolen har i skoletiden.</a:t>
            </a:r>
          </a:p>
          <a:p>
            <a:endParaRPr lang="nb-NO" dirty="0"/>
          </a:p>
          <a:p>
            <a:r>
              <a:rPr lang="nb-NO" dirty="0"/>
              <a:t>Vilkår: nødvendig for å avverge skade på person eller vesentlig skade på eiendom.</a:t>
            </a:r>
          </a:p>
          <a:p>
            <a:endParaRPr lang="nb-NO" dirty="0"/>
          </a:p>
          <a:p>
            <a:r>
              <a:rPr lang="nb-NO" dirty="0"/>
              <a:t>Det er ikke tillatt å gripe inn fysisk mot en elev for å sette i gang undervisning eller få ro i klasserommet. Hva som er nødvendig: en konkret skjønnsmessig vurdering. Det kan bare benyttes som siste utvei.</a:t>
            </a:r>
          </a:p>
          <a:p>
            <a:endParaRPr lang="nb-NO" dirty="0"/>
          </a:p>
          <a:p>
            <a:r>
              <a:rPr lang="nb-NO" dirty="0"/>
              <a:t>Terskelen for å gripe inn fysisk mot en elev er høyere for skade på eiendom enn ved fare for skade på en elev.</a:t>
            </a:r>
          </a:p>
          <a:p>
            <a:r>
              <a:rPr lang="nb-NO" dirty="0"/>
              <a:t>Avverge, betyr at man kan gripe inn  fysisk mot en elev noe før det har oppstått en umiddelbar faresituasjon.</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32</a:t>
            </a:fld>
            <a:endParaRPr lang="nb-NO" dirty="0"/>
          </a:p>
        </p:txBody>
      </p:sp>
    </p:spTree>
    <p:extLst>
      <p:ext uri="{BB962C8B-B14F-4D97-AF65-F5344CB8AC3E}">
        <p14:creationId xmlns:p14="http://schemas.microsoft.com/office/powerpoint/2010/main" val="1658922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33</a:t>
            </a:fld>
            <a:endParaRPr lang="nb-NO"/>
          </a:p>
        </p:txBody>
      </p:sp>
    </p:spTree>
    <p:extLst>
      <p:ext uri="{BB962C8B-B14F-4D97-AF65-F5344CB8AC3E}">
        <p14:creationId xmlns:p14="http://schemas.microsoft.com/office/powerpoint/2010/main" val="116246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55425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28680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Kulturskolen- kap 26</a:t>
            </a:r>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dirty="0"/>
          </a:p>
        </p:txBody>
      </p:sp>
    </p:spTree>
    <p:extLst>
      <p:ext uri="{BB962C8B-B14F-4D97-AF65-F5344CB8AC3E}">
        <p14:creationId xmlns:p14="http://schemas.microsoft.com/office/powerpoint/2010/main" val="152431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 stor endring fra dagens struktur. Loven er delt opp i åtte deler. Den gir bedre oversikt og en god inngang til regelverket. Slik blir det lettere å finne frem. Forslag til ny forskrift vil også være delt inn på liknende måte med regler for grunnskole, videregående, fellesregler og voksne.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dirty="0"/>
          </a:p>
        </p:txBody>
      </p:sp>
    </p:spTree>
    <p:extLst>
      <p:ext uri="{BB962C8B-B14F-4D97-AF65-F5344CB8AC3E}">
        <p14:creationId xmlns:p14="http://schemas.microsoft.com/office/powerpoint/2010/main" val="99889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195664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422294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5B76E69-D910-FEF4-F0B8-6ED99BA911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bilde som passer til tema, kan du bruke en </a:t>
            </a:r>
            <a:r>
              <a:rPr lang="nb-NO" dirty="0" err="1"/>
              <a:t>malside</a:t>
            </a:r>
            <a:r>
              <a:rPr lang="nb-NO" dirty="0"/>
              <a:t> uten bilde. </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5C90EB2-68B1-45B5-A05C-15999E804576}"/>
              </a:ext>
            </a:extLst>
          </p:cNvPr>
          <p:cNvSpPr>
            <a:spLocks noGrp="1"/>
          </p:cNvSpPr>
          <p:nvPr>
            <p:ph idx="1"/>
          </p:nvPr>
        </p:nvSpPr>
        <p:spPr>
          <a:xfrm>
            <a:off x="838200" y="1825625"/>
            <a:ext cx="10515600" cy="4395788"/>
          </a:xfrm>
          <a:prstGeom prst="rect">
            <a:avLst/>
          </a:prstGeom>
          <a:noFill/>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5DBA58C4-15CE-41C0-9A70-E90CE7E8CDD0}"/>
              </a:ext>
            </a:extLst>
          </p:cNvPr>
          <p:cNvSpPr>
            <a:spLocks noGrp="1"/>
          </p:cNvSpPr>
          <p:nvPr>
            <p:ph type="title"/>
          </p:nvPr>
        </p:nvSpPr>
        <p:spPr>
          <a:xfrm>
            <a:off x="838200" y="372849"/>
            <a:ext cx="10385041" cy="1317839"/>
          </a:xfrm>
          <a:prstGeom prst="rect">
            <a:avLst/>
          </a:prstGeom>
        </p:spPr>
        <p:txBody>
          <a:bodyPr/>
          <a:lstStyle>
            <a:lvl1pPr>
              <a:defRPr b="0">
                <a:solidFill>
                  <a:schemeClr val="tx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238B0425-4470-4613-95C3-924B7FD2D0A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875A51-6091-4566-94F7-3923384630BA}" type="datetimeFigureOut">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Plassholder for bunntekst 4">
            <a:extLst>
              <a:ext uri="{FF2B5EF4-FFF2-40B4-BE49-F238E27FC236}">
                <a16:creationId xmlns:a16="http://schemas.microsoft.com/office/drawing/2014/main" id="{1181657D-71F0-4854-BBD8-7DF645731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lassholder for lysbildenummer 5">
            <a:extLst>
              <a:ext uri="{FF2B5EF4-FFF2-40B4-BE49-F238E27FC236}">
                <a16:creationId xmlns:a16="http://schemas.microsoft.com/office/drawing/2014/main" id="{D33040A6-4E5C-4536-8658-9BCCA1E3CB1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9DDBB-3369-48AE-9809-7C4C8E4963E8}"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Bilde 9">
            <a:extLst>
              <a:ext uri="{FF2B5EF4-FFF2-40B4-BE49-F238E27FC236}">
                <a16:creationId xmlns:a16="http://schemas.microsoft.com/office/drawing/2014/main" id="{6A757CFE-272C-453C-BB1B-77E87DB82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22129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356862168"/>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810855633"/>
              </p:ext>
            </p:extLst>
          </p:nvPr>
        </p:nvGraphicFramePr>
        <p:xfrm>
          <a:off x="1434361" y="568414"/>
          <a:ext cx="9345953" cy="576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4" name="Bilde 3" descr="Et bilde som inneholder tekst&#10;&#10;Automatisk generert beskrivelse">
            <a:extLst>
              <a:ext uri="{FF2B5EF4-FFF2-40B4-BE49-F238E27FC236}">
                <a16:creationId xmlns:a16="http://schemas.microsoft.com/office/drawing/2014/main" id="{E9EBDED7-AF64-FD77-AF71-7E9ED0C1B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2" name="Bilde 1" descr="Et bilde som inneholder tekst&#10;&#10;Automatisk generert beskrivelse">
            <a:extLst>
              <a:ext uri="{FF2B5EF4-FFF2-40B4-BE49-F238E27FC236}">
                <a16:creationId xmlns:a16="http://schemas.microsoft.com/office/drawing/2014/main" id="{1331CB8D-78C9-461E-3466-274ADC05D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2" name="Bilde 1" descr="Et bilde som inneholder tekst&#10;&#10;Automatisk generert beskrivelse">
            <a:extLst>
              <a:ext uri="{FF2B5EF4-FFF2-40B4-BE49-F238E27FC236}">
                <a16:creationId xmlns:a16="http://schemas.microsoft.com/office/drawing/2014/main" id="{601D411A-389A-F337-0578-EF224D4FB2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 y="5220000"/>
            <a:ext cx="4845559" cy="1404000"/>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dirty="0"/>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2" name="Bilde 1">
            <a:extLst>
              <a:ext uri="{FF2B5EF4-FFF2-40B4-BE49-F238E27FC236}">
                <a16:creationId xmlns:a16="http://schemas.microsoft.com/office/drawing/2014/main" id="{DC09958A-78BB-2956-D33D-4A3E6C0F9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descr="Et bilde som inneholder tekst&#10;&#10;Automatisk generert beskrivelse">
            <a:extLst>
              <a:ext uri="{FF2B5EF4-FFF2-40B4-BE49-F238E27FC236}">
                <a16:creationId xmlns:a16="http://schemas.microsoft.com/office/drawing/2014/main" id="{07C72931-0F14-5F5F-4013-2933649DE5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2" name="Bilde 1">
            <a:extLst>
              <a:ext uri="{FF2B5EF4-FFF2-40B4-BE49-F238E27FC236}">
                <a16:creationId xmlns:a16="http://schemas.microsoft.com/office/drawing/2014/main" id="{53D6EEDD-EC15-2EE7-E9DD-2C6E36ED03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Hvis du ikke har et bilde som er relevant, kan du bruke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54A6CC95-F495-3BD1-D912-8A748ACE1D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AF1A39A0-50C6-C94A-BBF6-2DEA527E94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550A146F-0EAA-DA36-9151-0A2C9D78B0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25.01.2024</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2" name="Bilde 1">
            <a:extLst>
              <a:ext uri="{FF2B5EF4-FFF2-40B4-BE49-F238E27FC236}">
                <a16:creationId xmlns:a16="http://schemas.microsoft.com/office/drawing/2014/main" id="{4A2E05B8-DA16-B679-58F7-63B4BFC8F3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776" r:id="rId2"/>
    <p:sldLayoutId id="2147483661" r:id="rId3"/>
    <p:sldLayoutId id="2147483666" r:id="rId4"/>
    <p:sldLayoutId id="2147483667" r:id="rId5"/>
    <p:sldLayoutId id="2147483669" r:id="rId6"/>
    <p:sldLayoutId id="2147483756" r:id="rId7"/>
    <p:sldLayoutId id="2147483730" r:id="rId8"/>
    <p:sldLayoutId id="2147483664" r:id="rId9"/>
    <p:sldLayoutId id="2147483713" r:id="rId10"/>
    <p:sldLayoutId id="2147483685" r:id="rId11"/>
    <p:sldLayoutId id="2147483714" r:id="rId12"/>
    <p:sldLayoutId id="2147483702" r:id="rId13"/>
    <p:sldLayoutId id="2147483736" r:id="rId14"/>
    <p:sldLayoutId id="2147483733" r:id="rId15"/>
    <p:sldLayoutId id="2147483716" r:id="rId16"/>
    <p:sldLayoutId id="2147483707" r:id="rId17"/>
    <p:sldLayoutId id="2147483675" r:id="rId18"/>
    <p:sldLayoutId id="2147483706" r:id="rId19"/>
    <p:sldLayoutId id="2147483709" r:id="rId20"/>
    <p:sldLayoutId id="2147483711" r:id="rId21"/>
    <p:sldLayoutId id="2147483710" r:id="rId22"/>
    <p:sldLayoutId id="2147483712" r:id="rId23"/>
    <p:sldLayoutId id="2147483655" r:id="rId24"/>
    <p:sldLayoutId id="2147483705" r:id="rId25"/>
    <p:sldLayoutId id="2147483690" r:id="rId26"/>
    <p:sldLayoutId id="2147483759" r:id="rId27"/>
    <p:sldLayoutId id="2147483758" r:id="rId28"/>
    <p:sldLayoutId id="2147483757" r:id="rId29"/>
    <p:sldLayoutId id="2147483746" r:id="rId30"/>
    <p:sldLayoutId id="2147483718" r:id="rId31"/>
    <p:sldLayoutId id="2147483719" r:id="rId32"/>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dir.no/regelverk-og-tilsyn/skole-og-opplaring/ny-opplaringslov/ord-og-omgre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3D09F09-2167-4A1F-9FB0-6AE16D8EE935}"/>
              </a:ext>
            </a:extLst>
          </p:cNvPr>
          <p:cNvSpPr>
            <a:spLocks noGrp="1"/>
          </p:cNvSpPr>
          <p:nvPr>
            <p:ph type="dt" sz="half" idx="2"/>
          </p:nvPr>
        </p:nvSpPr>
        <p:spPr/>
        <p:txBody>
          <a:bodyPr/>
          <a:lstStyle/>
          <a:p>
            <a:fld id="{20CAE16B-463B-4D9A-B532-D4D0B4862104}" type="datetime1">
              <a:rPr lang="nb-NO" smtClean="0"/>
              <a:pPr/>
              <a:t>25.01.2024</a:t>
            </a:fld>
            <a:endParaRPr lang="nb-NO" dirty="0"/>
          </a:p>
        </p:txBody>
      </p:sp>
      <p:sp>
        <p:nvSpPr>
          <p:cNvPr id="3" name="Plassholder for tekst 2">
            <a:extLst>
              <a:ext uri="{FF2B5EF4-FFF2-40B4-BE49-F238E27FC236}">
                <a16:creationId xmlns:a16="http://schemas.microsoft.com/office/drawing/2014/main" id="{C3D4236C-D125-45EE-A6FB-17CD3628842B}"/>
              </a:ext>
            </a:extLst>
          </p:cNvPr>
          <p:cNvSpPr>
            <a:spLocks noGrp="1"/>
          </p:cNvSpPr>
          <p:nvPr>
            <p:ph type="body" sz="quarter" idx="10"/>
          </p:nvPr>
        </p:nvSpPr>
        <p:spPr/>
        <p:txBody>
          <a:bodyPr/>
          <a:lstStyle/>
          <a:p>
            <a:r>
              <a:rPr lang="nb-NO" dirty="0"/>
              <a:t>Barnets beste mm. i ny opplæringslov. </a:t>
            </a:r>
          </a:p>
        </p:txBody>
      </p:sp>
      <p:sp>
        <p:nvSpPr>
          <p:cNvPr id="4" name="Plassholder for tekst 3">
            <a:extLst>
              <a:ext uri="{FF2B5EF4-FFF2-40B4-BE49-F238E27FC236}">
                <a16:creationId xmlns:a16="http://schemas.microsoft.com/office/drawing/2014/main" id="{68207386-BADD-4A4D-80F9-B3F700C96D06}"/>
              </a:ext>
            </a:extLst>
          </p:cNvPr>
          <p:cNvSpPr>
            <a:spLocks noGrp="1"/>
          </p:cNvSpPr>
          <p:nvPr>
            <p:ph type="body" sz="quarter" idx="11"/>
          </p:nvPr>
        </p:nvSpPr>
        <p:spPr/>
        <p:txBody>
          <a:bodyPr/>
          <a:lstStyle/>
          <a:p>
            <a:r>
              <a:rPr lang="nb-NO" dirty="0"/>
              <a:t>Helena Glede, seniorrådgiver i Oppvekstavdelingen</a:t>
            </a:r>
          </a:p>
          <a:p>
            <a:r>
              <a:rPr lang="nb-NO" dirty="0"/>
              <a:t>25.01.2024</a:t>
            </a:r>
          </a:p>
        </p:txBody>
      </p:sp>
    </p:spTree>
    <p:extLst>
      <p:ext uri="{BB962C8B-B14F-4D97-AF65-F5344CB8AC3E}">
        <p14:creationId xmlns:p14="http://schemas.microsoft.com/office/powerpoint/2010/main" val="360596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797F538-43D9-C833-E79F-B05924C04B80}"/>
              </a:ext>
            </a:extLst>
          </p:cNvPr>
          <p:cNvSpPr>
            <a:spLocks noGrp="1"/>
          </p:cNvSpPr>
          <p:nvPr>
            <p:ph idx="1"/>
          </p:nvPr>
        </p:nvSpPr>
        <p:spPr/>
        <p:txBody>
          <a:bodyPr/>
          <a:lstStyle/>
          <a:p>
            <a:pPr marL="0" indent="0">
              <a:buNone/>
            </a:pPr>
            <a:r>
              <a:rPr lang="nb-NO" dirty="0"/>
              <a:t>Bestemmelsene er samlet i kapittel 10 i ny lov. Dette er lovfesting og videreføring av allerede gjeldende regler som fremgår av blant annet barnekonvensjonen og grunnloven.</a:t>
            </a:r>
          </a:p>
          <a:p>
            <a:pPr marL="0" indent="0">
              <a:buNone/>
            </a:pPr>
            <a:endParaRPr lang="nb-NO" dirty="0"/>
          </a:p>
          <a:p>
            <a:r>
              <a:rPr lang="nb-NO" dirty="0"/>
              <a:t>Lovfesting av elevens beste</a:t>
            </a:r>
          </a:p>
          <a:p>
            <a:endParaRPr lang="nb-NO" dirty="0"/>
          </a:p>
          <a:p>
            <a:r>
              <a:rPr lang="nb-NO" dirty="0"/>
              <a:t>Lovfesting av retten til medvirkning</a:t>
            </a:r>
          </a:p>
          <a:p>
            <a:endParaRPr lang="nb-NO" dirty="0"/>
          </a:p>
          <a:p>
            <a:r>
              <a:rPr lang="nb-NO" dirty="0"/>
              <a:t>Lovfesting av rett til skoledemokrati for elever og foreldre</a:t>
            </a:r>
          </a:p>
          <a:p>
            <a:endParaRPr lang="nb-NO" dirty="0"/>
          </a:p>
          <a:p>
            <a:r>
              <a:rPr lang="nb-NO" dirty="0"/>
              <a:t>Skolene skal ha elevråd, men elevene kan velge å organisere seg annerledes</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CF9A6757-1DC8-BCEC-31CF-A7C9FAED7717}"/>
              </a:ext>
            </a:extLst>
          </p:cNvPr>
          <p:cNvSpPr>
            <a:spLocks noGrp="1"/>
          </p:cNvSpPr>
          <p:nvPr>
            <p:ph type="title"/>
          </p:nvPr>
        </p:nvSpPr>
        <p:spPr/>
        <p:txBody>
          <a:bodyPr/>
          <a:lstStyle/>
          <a:p>
            <a:r>
              <a:rPr lang="nb-NO" dirty="0"/>
              <a:t>Medvirkning og barnets beste</a:t>
            </a:r>
          </a:p>
        </p:txBody>
      </p:sp>
      <p:sp>
        <p:nvSpPr>
          <p:cNvPr id="4" name="Plassholder for dato 3">
            <a:extLst>
              <a:ext uri="{FF2B5EF4-FFF2-40B4-BE49-F238E27FC236}">
                <a16:creationId xmlns:a16="http://schemas.microsoft.com/office/drawing/2014/main" id="{14D08E30-842D-4981-F0B6-622F9A984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3D6EFD-0E86-459C-BEFF-3E29873E6595}"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7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5A4B71-CFC2-2B6E-E44B-0D4B8F7B9319}"/>
              </a:ext>
            </a:extLst>
          </p:cNvPr>
          <p:cNvSpPr>
            <a:spLocks noGrp="1"/>
          </p:cNvSpPr>
          <p:nvPr>
            <p:ph idx="1"/>
          </p:nvPr>
        </p:nvSpPr>
        <p:spPr>
          <a:xfrm>
            <a:off x="838200" y="1137684"/>
            <a:ext cx="10515600" cy="5083729"/>
          </a:xfrm>
        </p:spPr>
        <p:txBody>
          <a:bodyPr/>
          <a:lstStyle/>
          <a:p>
            <a:pPr marL="0" indent="0">
              <a:buNone/>
            </a:pPr>
            <a:r>
              <a:rPr lang="nb-NO" dirty="0"/>
              <a:t>I ny lov: </a:t>
            </a:r>
            <a:r>
              <a:rPr lang="nb-NO" i="1" dirty="0"/>
              <a:t>§ 10-1 </a:t>
            </a:r>
            <a:r>
              <a:rPr lang="nn-NO" i="1" dirty="0"/>
              <a:t>Det beste for eleven</a:t>
            </a:r>
          </a:p>
          <a:p>
            <a:pPr marL="0" indent="0">
              <a:buNone/>
            </a:pPr>
            <a:r>
              <a:rPr lang="nn-NO" i="1" dirty="0"/>
              <a:t>Ved handlingar og avgjerder som vedkjem elevar, skal kva som er best for eleven, vere eit grunnleggjande omsyn.</a:t>
            </a:r>
            <a:endParaRPr lang="nb-NO" i="1" dirty="0"/>
          </a:p>
          <a:p>
            <a:endParaRPr lang="nb-NO" dirty="0"/>
          </a:p>
          <a:p>
            <a:pPr marL="0" indent="0">
              <a:buNone/>
            </a:pPr>
            <a:r>
              <a:rPr lang="nb-NO" dirty="0"/>
              <a:t>Det er tatt inn i loven at elevens beste skal være et grunnleggende hensyn ved handlinger og avgjørelser som gjelder elever. </a:t>
            </a:r>
          </a:p>
          <a:p>
            <a:pPr marL="0" indent="0">
              <a:buNone/>
            </a:pPr>
            <a:r>
              <a:rPr lang="nb-NO" dirty="0"/>
              <a:t>Dette må ses i sammenheng med reglene i Grunnloven § 104 andre ledd og barnekonvensjonen artikkel 3. </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0C35B499-990B-E45F-DA37-FB5ABB93BF34}"/>
              </a:ext>
            </a:extLst>
          </p:cNvPr>
          <p:cNvSpPr>
            <a:spLocks noGrp="1"/>
          </p:cNvSpPr>
          <p:nvPr>
            <p:ph type="title"/>
          </p:nvPr>
        </p:nvSpPr>
        <p:spPr/>
        <p:txBody>
          <a:bodyPr/>
          <a:lstStyle/>
          <a:p>
            <a:r>
              <a:rPr lang="nb-NO" dirty="0"/>
              <a:t>Elevens beste – barnets beste</a:t>
            </a:r>
          </a:p>
        </p:txBody>
      </p:sp>
      <p:sp>
        <p:nvSpPr>
          <p:cNvPr id="4" name="Plassholder for dato 3">
            <a:extLst>
              <a:ext uri="{FF2B5EF4-FFF2-40B4-BE49-F238E27FC236}">
                <a16:creationId xmlns:a16="http://schemas.microsoft.com/office/drawing/2014/main" id="{5D82F673-17E6-CA33-9115-BA6B17087E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D1D868-DE1A-40D7-BA39-2199C84A0AB6}"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71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A70228-92A0-721A-0EC2-9845A93A26CD}"/>
              </a:ext>
            </a:extLst>
          </p:cNvPr>
          <p:cNvSpPr>
            <a:spLocks noGrp="1"/>
          </p:cNvSpPr>
          <p:nvPr>
            <p:ph idx="1"/>
          </p:nvPr>
        </p:nvSpPr>
        <p:spPr/>
        <p:txBody>
          <a:bodyPr/>
          <a:lstStyle/>
          <a:p>
            <a:r>
              <a:rPr lang="nb-NO" dirty="0"/>
              <a:t>For alle </a:t>
            </a:r>
            <a:r>
              <a:rPr lang="nb-NO" u="sng" dirty="0"/>
              <a:t>handlinger</a:t>
            </a:r>
            <a:r>
              <a:rPr lang="nb-NO" dirty="0"/>
              <a:t> som gjelder barn.</a:t>
            </a:r>
          </a:p>
          <a:p>
            <a:pPr marL="0" indent="0">
              <a:buNone/>
            </a:pPr>
            <a:r>
              <a:rPr lang="nb-NO" dirty="0"/>
              <a:t>Det omfatter alle former for avgjørelser, enten de er generelle eller treffes i enkeltsaker. Generelle saker kan være; lovgivning, forskrifter, planer, budsjetter mv. </a:t>
            </a:r>
          </a:p>
          <a:p>
            <a:pPr marL="0" indent="0">
              <a:buNone/>
            </a:pPr>
            <a:r>
              <a:rPr lang="nb-NO" dirty="0"/>
              <a:t>Forslag, vurderinger, saksbehandling, tjenesteytelser, fysiske handlinger og andre tiltak. </a:t>
            </a:r>
          </a:p>
          <a:p>
            <a:pPr marL="0" indent="0">
              <a:buNone/>
            </a:pPr>
            <a:r>
              <a:rPr lang="nb-NO" dirty="0"/>
              <a:t>Dessuten gjelder det unnlatelser av å handle, eks. hvis en skole unnlater å melde bekymring til barnevernet i en situasjon hvor adgangen til å melde er til stede</a:t>
            </a:r>
          </a:p>
          <a:p>
            <a:endParaRPr lang="nb-NO" dirty="0"/>
          </a:p>
          <a:p>
            <a:r>
              <a:rPr lang="nb-NO" dirty="0"/>
              <a:t>som gjelder </a:t>
            </a:r>
            <a:r>
              <a:rPr lang="nb-NO" u="sng" dirty="0"/>
              <a:t>barn</a:t>
            </a:r>
          </a:p>
          <a:p>
            <a:pPr marL="0" indent="0">
              <a:buNone/>
            </a:pPr>
            <a:r>
              <a:rPr lang="nb-NO" dirty="0"/>
              <a:t>Det kan gjelde ett eller flere navngitte barn. Det kan også dreie seg om en gruppe barn, f.eks. enslige mindreårige asylsøkere, barn med en bestemt type funksjonsnedsettelse eller barn som har vært utsatt for vold. Eller det kan gjelde alle barn f.eks. på  en skole, i en kommune eller i Norge.</a:t>
            </a:r>
          </a:p>
          <a:p>
            <a:endParaRPr lang="nb-NO" dirty="0"/>
          </a:p>
        </p:txBody>
      </p:sp>
      <p:sp>
        <p:nvSpPr>
          <p:cNvPr id="3" name="Tittel 2">
            <a:extLst>
              <a:ext uri="{FF2B5EF4-FFF2-40B4-BE49-F238E27FC236}">
                <a16:creationId xmlns:a16="http://schemas.microsoft.com/office/drawing/2014/main" id="{91AF7C07-DD30-1B83-D7F8-619475422D63}"/>
              </a:ext>
            </a:extLst>
          </p:cNvPr>
          <p:cNvSpPr>
            <a:spLocks noGrp="1"/>
          </p:cNvSpPr>
          <p:nvPr>
            <p:ph type="title"/>
          </p:nvPr>
        </p:nvSpPr>
        <p:spPr/>
        <p:txBody>
          <a:bodyPr/>
          <a:lstStyle/>
          <a:p>
            <a:r>
              <a:rPr lang="nb-NO" dirty="0"/>
              <a:t>Når gjelder hensynet til barnets beste?</a:t>
            </a:r>
          </a:p>
        </p:txBody>
      </p:sp>
      <p:sp>
        <p:nvSpPr>
          <p:cNvPr id="4" name="Plassholder for dato 3">
            <a:extLst>
              <a:ext uri="{FF2B5EF4-FFF2-40B4-BE49-F238E27FC236}">
                <a16:creationId xmlns:a16="http://schemas.microsoft.com/office/drawing/2014/main" id="{83308AA9-E05C-C0A2-717F-1FE20331C6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31A91-D64C-4726-824B-7DC52342301A}"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91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0F66D3D-56D9-1BA8-8C3F-9A7DD1D5F51F}"/>
              </a:ext>
            </a:extLst>
          </p:cNvPr>
          <p:cNvSpPr>
            <a:spLocks noGrp="1"/>
          </p:cNvSpPr>
          <p:nvPr>
            <p:ph idx="1"/>
          </p:nvPr>
        </p:nvSpPr>
        <p:spPr/>
        <p:txBody>
          <a:bodyPr/>
          <a:lstStyle/>
          <a:p>
            <a:r>
              <a:rPr lang="nb-NO" dirty="0"/>
              <a:t>Barnets beste er et sammensatt og fleksibelt begrep, som skal kunne tilpasses alle de ulike situasjonene hvor det skal anvendes</a:t>
            </a:r>
          </a:p>
          <a:p>
            <a:endParaRPr lang="nb-NO" dirty="0"/>
          </a:p>
          <a:p>
            <a:r>
              <a:rPr lang="nb-NO" dirty="0"/>
              <a:t> Begrepet er dynamisk; det gjelder forhold i stadig endring og er åpen for ny kunnskap om barns utvikling. Også ny kunnskap om hvilke tiltak som finnes og hvordan de virker</a:t>
            </a:r>
          </a:p>
          <a:p>
            <a:endParaRPr lang="nb-NO" dirty="0"/>
          </a:p>
          <a:p>
            <a:r>
              <a:rPr lang="nb-NO" dirty="0"/>
              <a:t>Momenter i en barnets beste- vurdering- eks. neste lysbilde</a:t>
            </a:r>
          </a:p>
          <a:p>
            <a:endParaRPr lang="nb-NO" dirty="0"/>
          </a:p>
        </p:txBody>
      </p:sp>
      <p:sp>
        <p:nvSpPr>
          <p:cNvPr id="3" name="Tittel 2">
            <a:extLst>
              <a:ext uri="{FF2B5EF4-FFF2-40B4-BE49-F238E27FC236}">
                <a16:creationId xmlns:a16="http://schemas.microsoft.com/office/drawing/2014/main" id="{14E16C58-A983-ACCD-268C-31AFB65127E9}"/>
              </a:ext>
            </a:extLst>
          </p:cNvPr>
          <p:cNvSpPr>
            <a:spLocks noGrp="1"/>
          </p:cNvSpPr>
          <p:nvPr>
            <p:ph type="title"/>
          </p:nvPr>
        </p:nvSpPr>
        <p:spPr/>
        <p:txBody>
          <a:bodyPr/>
          <a:lstStyle/>
          <a:p>
            <a:r>
              <a:rPr lang="nb-NO" dirty="0"/>
              <a:t>Hva betyr barnets beste?</a:t>
            </a:r>
          </a:p>
        </p:txBody>
      </p:sp>
      <p:sp>
        <p:nvSpPr>
          <p:cNvPr id="4" name="Plassholder for dato 3">
            <a:extLst>
              <a:ext uri="{FF2B5EF4-FFF2-40B4-BE49-F238E27FC236}">
                <a16:creationId xmlns:a16="http://schemas.microsoft.com/office/drawing/2014/main" id="{BEACBC09-134D-BBDD-9799-235682670D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068ECC-8311-42A4-BDAD-B9852C60CAAF}"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5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4DB5CD9-1DE5-DEAB-8B98-0212029E1146}"/>
              </a:ext>
            </a:extLst>
          </p:cNvPr>
          <p:cNvSpPr>
            <a:spLocks noGrp="1"/>
          </p:cNvSpPr>
          <p:nvPr>
            <p:ph idx="1"/>
          </p:nvPr>
        </p:nvSpPr>
        <p:spPr>
          <a:xfrm>
            <a:off x="838200" y="1265274"/>
            <a:ext cx="10515600" cy="4956139"/>
          </a:xfrm>
        </p:spPr>
        <p:txBody>
          <a:bodyPr/>
          <a:lstStyle/>
          <a:p>
            <a:r>
              <a:rPr lang="nb-NO" dirty="0"/>
              <a:t>Barnets eller barnas syn</a:t>
            </a:r>
          </a:p>
          <a:p>
            <a:pPr marL="0" indent="0">
              <a:buNone/>
            </a:pPr>
            <a:r>
              <a:rPr lang="nb-NO" dirty="0"/>
              <a:t>Hva mener barnet om saken</a:t>
            </a:r>
          </a:p>
          <a:p>
            <a:pPr marL="0" indent="0">
              <a:buNone/>
            </a:pPr>
            <a:r>
              <a:rPr lang="nb-NO" dirty="0"/>
              <a:t>Rettigheten skal oppfylles for alle barn, jf. Ikke diskriminering. Vi må derfor legge til rette for små barn, barn som trenger tolk, og barn som uttrykker seg på ikke-verbal måte</a:t>
            </a:r>
          </a:p>
          <a:p>
            <a:r>
              <a:rPr lang="nb-NO" dirty="0"/>
              <a:t>Barnets identitet, karaktertrekk og egenskaper (i vid forstand) nasjonal tilhørighet, </a:t>
            </a:r>
          </a:p>
          <a:p>
            <a:pPr marL="0" indent="0">
              <a:buNone/>
            </a:pPr>
            <a:r>
              <a:rPr lang="nb-NO" dirty="0"/>
              <a:t>Betydningen av f. eks barnets personlighet, kulturell identitet, nedsatt funksjonsevne, nasjonal tilhørighet, religion, seksuell orientering, kjønnsidentitet og kjønnsuttrykk</a:t>
            </a:r>
          </a:p>
          <a:p>
            <a:r>
              <a:rPr lang="nb-NO" dirty="0"/>
              <a:t>Familiemiljø og nære relasjoner</a:t>
            </a:r>
          </a:p>
          <a:p>
            <a:r>
              <a:rPr lang="nb-NO" dirty="0"/>
              <a:t>Beskyttelse, omsorg og sikkerhet</a:t>
            </a:r>
          </a:p>
          <a:p>
            <a:pPr marL="0" indent="0">
              <a:buNone/>
            </a:pPr>
            <a:r>
              <a:rPr lang="nb-NO" dirty="0"/>
              <a:t>Må sees i sammenheng med skolens ordinære omsorgsplikt, og retten til beskyttelse mot mobbing og andre krenkelser for å sikre et trygt og godt skolemiljø</a:t>
            </a:r>
          </a:p>
          <a:p>
            <a:r>
              <a:rPr lang="nb-NO" dirty="0"/>
              <a:t>Sårbarhet og sårbare situasjoner</a:t>
            </a:r>
          </a:p>
          <a:p>
            <a:pPr marL="0" indent="0">
              <a:buNone/>
            </a:pPr>
            <a:r>
              <a:rPr lang="nb-NO" dirty="0"/>
              <a:t>Vurderer sårbarhet generelt for den aktuelle gruppe barn og særskilt for dette barnet. Alle barn er sårbare, men se i tillegg etter individuelle sårbarhet </a:t>
            </a:r>
          </a:p>
          <a:p>
            <a:pPr marL="0" indent="0">
              <a:buNone/>
            </a:pPr>
            <a:endParaRPr lang="nb-NO" dirty="0"/>
          </a:p>
        </p:txBody>
      </p:sp>
      <p:sp>
        <p:nvSpPr>
          <p:cNvPr id="3" name="Tittel 2">
            <a:extLst>
              <a:ext uri="{FF2B5EF4-FFF2-40B4-BE49-F238E27FC236}">
                <a16:creationId xmlns:a16="http://schemas.microsoft.com/office/drawing/2014/main" id="{1B02E234-C4DC-0672-C883-E3B521204CEC}"/>
              </a:ext>
            </a:extLst>
          </p:cNvPr>
          <p:cNvSpPr>
            <a:spLocks noGrp="1"/>
          </p:cNvSpPr>
          <p:nvPr>
            <p:ph type="title"/>
          </p:nvPr>
        </p:nvSpPr>
        <p:spPr/>
        <p:txBody>
          <a:bodyPr/>
          <a:lstStyle/>
          <a:p>
            <a:r>
              <a:rPr lang="nb-NO" dirty="0"/>
              <a:t>Momenter i en barnets beste vurdering</a:t>
            </a:r>
          </a:p>
        </p:txBody>
      </p:sp>
      <p:sp>
        <p:nvSpPr>
          <p:cNvPr id="4" name="Plassholder for dato 3">
            <a:extLst>
              <a:ext uri="{FF2B5EF4-FFF2-40B4-BE49-F238E27FC236}">
                <a16:creationId xmlns:a16="http://schemas.microsoft.com/office/drawing/2014/main" id="{FCD81F45-E27F-AE62-FB82-2AFA9D5ECF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65D2ED-A285-4971-82E7-5DD7952A7DF0}"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2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C0B04C8-842D-B6B7-F82F-7A4F2AB25320}"/>
              </a:ext>
            </a:extLst>
          </p:cNvPr>
          <p:cNvSpPr>
            <a:spLocks noGrp="1"/>
          </p:cNvSpPr>
          <p:nvPr>
            <p:ph idx="1"/>
          </p:nvPr>
        </p:nvSpPr>
        <p:spPr/>
        <p:txBody>
          <a:bodyPr/>
          <a:lstStyle/>
          <a:p>
            <a:r>
              <a:rPr lang="nb-NO" dirty="0"/>
              <a:t>Vi må ta spesielt hensyn til barn i en sårbar situasjon, utrygt skolemiljø, og behov for særskilt tilrettelegging </a:t>
            </a:r>
          </a:p>
          <a:p>
            <a:r>
              <a:rPr lang="nb-NO" dirty="0"/>
              <a:t>Barnets rett til liv og utvikling</a:t>
            </a:r>
          </a:p>
          <a:p>
            <a:r>
              <a:rPr lang="nb-NO" dirty="0"/>
              <a:t>Kvaliteten på opplæringstilbudet og skolemiljøet kan ha innvirkning på utviklingen til barnet- i noen tilfeller ha betydning for livet til barnet</a:t>
            </a:r>
          </a:p>
          <a:p>
            <a:r>
              <a:rPr lang="nb-NO" dirty="0"/>
              <a:t>Barnets fysiske og psykiske helse</a:t>
            </a:r>
          </a:p>
          <a:p>
            <a:r>
              <a:rPr lang="nb-NO" dirty="0"/>
              <a:t>Barnets rett til utdanning</a:t>
            </a:r>
          </a:p>
          <a:p>
            <a:endParaRPr lang="nb-NO" dirty="0"/>
          </a:p>
        </p:txBody>
      </p:sp>
      <p:sp>
        <p:nvSpPr>
          <p:cNvPr id="3" name="Tittel 2">
            <a:extLst>
              <a:ext uri="{FF2B5EF4-FFF2-40B4-BE49-F238E27FC236}">
                <a16:creationId xmlns:a16="http://schemas.microsoft.com/office/drawing/2014/main" id="{97A14EB2-3FF3-9FDE-382C-43CEAFF37306}"/>
              </a:ext>
            </a:extLst>
          </p:cNvPr>
          <p:cNvSpPr>
            <a:spLocks noGrp="1"/>
          </p:cNvSpPr>
          <p:nvPr>
            <p:ph type="title"/>
          </p:nvPr>
        </p:nvSpPr>
        <p:spPr/>
        <p:txBody>
          <a:bodyPr/>
          <a:lstStyle/>
          <a:p>
            <a:r>
              <a:rPr lang="nb-NO" dirty="0"/>
              <a:t>Forts. momenter i en barnets beste vurdering</a:t>
            </a:r>
          </a:p>
        </p:txBody>
      </p:sp>
      <p:sp>
        <p:nvSpPr>
          <p:cNvPr id="4" name="Plassholder for dato 3">
            <a:extLst>
              <a:ext uri="{FF2B5EF4-FFF2-40B4-BE49-F238E27FC236}">
                <a16:creationId xmlns:a16="http://schemas.microsoft.com/office/drawing/2014/main" id="{B51E3821-E12D-6616-7EE6-EE967B6E5B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0E0659-C139-4B5C-AD71-AC7D27D6FE73}"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61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9E0AD21-B4E3-068C-F5E0-4BC077FEBE6C}"/>
              </a:ext>
            </a:extLst>
          </p:cNvPr>
          <p:cNvSpPr>
            <a:spLocks noGrp="1"/>
          </p:cNvSpPr>
          <p:nvPr>
            <p:ph idx="1"/>
          </p:nvPr>
        </p:nvSpPr>
        <p:spPr/>
        <p:txBody>
          <a:bodyPr/>
          <a:lstStyle/>
          <a:p>
            <a:r>
              <a:rPr lang="nb-NO" dirty="0"/>
              <a:t>Barnets alder og modenhet</a:t>
            </a:r>
          </a:p>
          <a:p>
            <a:r>
              <a:rPr lang="nb-NO" dirty="0"/>
              <a:t>Styrken av barnets ønske</a:t>
            </a:r>
          </a:p>
          <a:p>
            <a:r>
              <a:rPr lang="nb-NO" dirty="0"/>
              <a:t>Om barnet har hatt dette ønske over lengre tid</a:t>
            </a:r>
          </a:p>
          <a:p>
            <a:r>
              <a:rPr lang="nb-NO" dirty="0"/>
              <a:t>Hvilke type spørsmål det gjelder</a:t>
            </a:r>
          </a:p>
          <a:p>
            <a:r>
              <a:rPr lang="nb-NO" dirty="0"/>
              <a:t>Om barnet har forståelse for konsekvensen av sitt ønske</a:t>
            </a:r>
          </a:p>
          <a:p>
            <a:r>
              <a:rPr lang="nb-NO" dirty="0"/>
              <a:t>Styrken av de momentene som taler mot barnets ønske</a:t>
            </a:r>
          </a:p>
          <a:p>
            <a:endParaRPr lang="nb-NO" dirty="0"/>
          </a:p>
        </p:txBody>
      </p:sp>
      <p:sp>
        <p:nvSpPr>
          <p:cNvPr id="3" name="Tittel 2">
            <a:extLst>
              <a:ext uri="{FF2B5EF4-FFF2-40B4-BE49-F238E27FC236}">
                <a16:creationId xmlns:a16="http://schemas.microsoft.com/office/drawing/2014/main" id="{8466D13E-2264-E296-661E-21B78A4117D2}"/>
              </a:ext>
            </a:extLst>
          </p:cNvPr>
          <p:cNvSpPr>
            <a:spLocks noGrp="1"/>
          </p:cNvSpPr>
          <p:nvPr>
            <p:ph type="title"/>
          </p:nvPr>
        </p:nvSpPr>
        <p:spPr/>
        <p:txBody>
          <a:bodyPr/>
          <a:lstStyle/>
          <a:p>
            <a:r>
              <a:rPr lang="nb-NO" dirty="0"/>
              <a:t>Vekting av barnets syn i en barnets beste vurdering. Momenter:</a:t>
            </a:r>
          </a:p>
        </p:txBody>
      </p:sp>
      <p:sp>
        <p:nvSpPr>
          <p:cNvPr id="4" name="Plassholder for dato 3">
            <a:extLst>
              <a:ext uri="{FF2B5EF4-FFF2-40B4-BE49-F238E27FC236}">
                <a16:creationId xmlns:a16="http://schemas.microsoft.com/office/drawing/2014/main" id="{FF4B52DC-4C64-2565-5C3C-9ECDD5B381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E58DC5-88A5-4C79-A968-E984322D4FE5}"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00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8A8B641-C39B-D09B-6D20-824B80368ABF}"/>
              </a:ext>
            </a:extLst>
          </p:cNvPr>
          <p:cNvSpPr>
            <a:spLocks noGrp="1"/>
          </p:cNvSpPr>
          <p:nvPr>
            <p:ph idx="1"/>
          </p:nvPr>
        </p:nvSpPr>
        <p:spPr/>
        <p:txBody>
          <a:bodyPr/>
          <a:lstStyle/>
          <a:p>
            <a:pPr marL="0" indent="0">
              <a:buNone/>
            </a:pPr>
            <a:r>
              <a:rPr lang="nb-NO" dirty="0"/>
              <a:t>NB! Barnets beste skal være et grunnleggende hensyn, dvs. at det har en sterk stilling og skal være tungtveiende.</a:t>
            </a:r>
          </a:p>
          <a:p>
            <a:pPr marL="0" indent="0">
              <a:buNone/>
            </a:pPr>
            <a:endParaRPr lang="nb-NO" dirty="0"/>
          </a:p>
          <a:p>
            <a:pPr marL="0" indent="0">
              <a:buNone/>
            </a:pPr>
            <a:r>
              <a:rPr lang="nb-NO" dirty="0"/>
              <a:t>Det betyr at andre hensyn som setter barnets beste hensynet til side, skal være svært tungtveiende.</a:t>
            </a:r>
          </a:p>
          <a:p>
            <a:pPr marL="0" indent="0">
              <a:buNone/>
            </a:pPr>
            <a:r>
              <a:rPr lang="nb-NO" dirty="0"/>
              <a:t>Særlig krav til begrunnelse</a:t>
            </a:r>
          </a:p>
          <a:p>
            <a:pPr marL="0" indent="0">
              <a:buNone/>
            </a:pPr>
            <a:r>
              <a:rPr lang="nb-NO" dirty="0"/>
              <a:t>Dersom det er flere barn i en sak, skal barnets beste vurderes enkeltvis for barna- det kan være ulike løsninger for ulike barn. </a:t>
            </a:r>
          </a:p>
          <a:p>
            <a:pPr marL="0" indent="0">
              <a:buNone/>
            </a:pPr>
            <a:r>
              <a:rPr lang="nb-NO" dirty="0"/>
              <a:t>Motstridende hensyn for flere barn- må avgjøre hvilke hensyn som skal tillegges mest vekt.</a:t>
            </a:r>
          </a:p>
          <a:p>
            <a:pPr marL="0" indent="0">
              <a:buNone/>
            </a:pPr>
            <a:endParaRPr lang="nb-NO" dirty="0"/>
          </a:p>
        </p:txBody>
      </p:sp>
      <p:sp>
        <p:nvSpPr>
          <p:cNvPr id="3" name="Tittel 2">
            <a:extLst>
              <a:ext uri="{FF2B5EF4-FFF2-40B4-BE49-F238E27FC236}">
                <a16:creationId xmlns:a16="http://schemas.microsoft.com/office/drawing/2014/main" id="{F94336DF-B1E8-7A1D-E374-C31DE9C30786}"/>
              </a:ext>
            </a:extLst>
          </p:cNvPr>
          <p:cNvSpPr>
            <a:spLocks noGrp="1"/>
          </p:cNvSpPr>
          <p:nvPr>
            <p:ph type="title"/>
          </p:nvPr>
        </p:nvSpPr>
        <p:spPr/>
        <p:txBody>
          <a:bodyPr/>
          <a:lstStyle/>
          <a:p>
            <a:r>
              <a:rPr lang="nb-NO" dirty="0"/>
              <a:t>Vekting av hensynet til barnets beste i den konkrete saken. Avveies mot andre hensyn</a:t>
            </a:r>
          </a:p>
        </p:txBody>
      </p:sp>
      <p:sp>
        <p:nvSpPr>
          <p:cNvPr id="4" name="Plassholder for dato 3">
            <a:extLst>
              <a:ext uri="{FF2B5EF4-FFF2-40B4-BE49-F238E27FC236}">
                <a16:creationId xmlns:a16="http://schemas.microsoft.com/office/drawing/2014/main" id="{6F209C5C-5D9E-8236-51F2-33D0FAFBF2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A12246-6FCA-4915-81C0-8F2ACCDA90D6}"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44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B9C70B7-FBB6-17D4-9349-5E94EB62FBD1}"/>
              </a:ext>
            </a:extLst>
          </p:cNvPr>
          <p:cNvSpPr>
            <a:spLocks noGrp="1"/>
          </p:cNvSpPr>
          <p:nvPr>
            <p:ph idx="1"/>
          </p:nvPr>
        </p:nvSpPr>
        <p:spPr/>
        <p:txBody>
          <a:bodyPr/>
          <a:lstStyle/>
          <a:p>
            <a:pPr marL="0" indent="0">
              <a:buNone/>
            </a:pPr>
            <a:r>
              <a:rPr lang="nb-NO" i="1" dirty="0"/>
              <a:t>§ 10-2 </a:t>
            </a:r>
            <a:r>
              <a:rPr lang="nn-NO" i="1" dirty="0"/>
              <a:t>Elevane sin rett til medverknad</a:t>
            </a:r>
          </a:p>
          <a:p>
            <a:pPr marL="0" indent="0">
              <a:buNone/>
            </a:pPr>
            <a:r>
              <a:rPr lang="nn-NO" i="1" dirty="0"/>
              <a:t>Elevane har rett til medverknad i alt som gjeld dei sjølve etter denne lova, og har rett til å ytre meiningane sine fritt. Elevane skal bli høyrde, og det skal leggjast vekt på meiningane deira etter alder og modning.</a:t>
            </a:r>
          </a:p>
          <a:p>
            <a:pPr marL="0" indent="0">
              <a:buNone/>
            </a:pPr>
            <a:endParaRPr lang="nb-NO" dirty="0"/>
          </a:p>
          <a:p>
            <a:r>
              <a:rPr lang="nb-NO" dirty="0"/>
              <a:t>Det er tatt inn at elevene har rett til å medvirke i alt som gjelder dem selv etter loven, og at de har rett til å ytre meningene sine fritt. Det står også at elevene skal bli hørt og at meningene deres skal legges vekt på etter alder og modning. Dette må ses i sammenheng med reglene i Grunnloven §§ 100 og 104 og barnekonvensjonen artikkel 12. </a:t>
            </a:r>
          </a:p>
          <a:p>
            <a:endParaRPr lang="nb-NO" dirty="0"/>
          </a:p>
          <a:p>
            <a:r>
              <a:rPr lang="nb-NO" dirty="0"/>
              <a:t>Retten til å bli hørt</a:t>
            </a:r>
          </a:p>
        </p:txBody>
      </p:sp>
      <p:sp>
        <p:nvSpPr>
          <p:cNvPr id="3" name="Tittel 2">
            <a:extLst>
              <a:ext uri="{FF2B5EF4-FFF2-40B4-BE49-F238E27FC236}">
                <a16:creationId xmlns:a16="http://schemas.microsoft.com/office/drawing/2014/main" id="{6805C1B0-29D5-BEE5-E714-A69991A9FA68}"/>
              </a:ext>
            </a:extLst>
          </p:cNvPr>
          <p:cNvSpPr>
            <a:spLocks noGrp="1"/>
          </p:cNvSpPr>
          <p:nvPr>
            <p:ph type="title"/>
          </p:nvPr>
        </p:nvSpPr>
        <p:spPr/>
        <p:txBody>
          <a:bodyPr/>
          <a:lstStyle/>
          <a:p>
            <a:r>
              <a:rPr lang="nb-NO" dirty="0"/>
              <a:t>Retten til medvirkning</a:t>
            </a:r>
          </a:p>
        </p:txBody>
      </p:sp>
      <p:sp>
        <p:nvSpPr>
          <p:cNvPr id="4" name="Plassholder for dato 3">
            <a:extLst>
              <a:ext uri="{FF2B5EF4-FFF2-40B4-BE49-F238E27FC236}">
                <a16:creationId xmlns:a16="http://schemas.microsoft.com/office/drawing/2014/main" id="{C8C6BFB3-0B9F-7508-32E1-79C437DEF4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185CE9-C731-4E72-A4C9-12E7B9C95E85}"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22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CBD369B-5B38-D138-E21F-375132A2A318}"/>
              </a:ext>
            </a:extLst>
          </p:cNvPr>
          <p:cNvSpPr>
            <a:spLocks noGrp="1"/>
          </p:cNvSpPr>
          <p:nvPr>
            <p:ph idx="1"/>
          </p:nvPr>
        </p:nvSpPr>
        <p:spPr/>
        <p:txBody>
          <a:bodyPr/>
          <a:lstStyle/>
          <a:p>
            <a:r>
              <a:rPr lang="nb-NO" dirty="0"/>
              <a:t>Elevdeltaking</a:t>
            </a:r>
          </a:p>
          <a:p>
            <a:r>
              <a:rPr lang="nb-NO" dirty="0"/>
              <a:t>Informasjon</a:t>
            </a:r>
          </a:p>
          <a:p>
            <a:r>
              <a:rPr lang="nb-NO" dirty="0"/>
              <a:t>Skoledemokrati</a:t>
            </a:r>
          </a:p>
          <a:p>
            <a:endParaRPr lang="nb-NO" dirty="0"/>
          </a:p>
          <a:p>
            <a:pPr marL="0" indent="0">
              <a:buNone/>
            </a:pPr>
            <a:r>
              <a:rPr lang="nb-NO" dirty="0"/>
              <a:t>En stabil medvirkning fra barna i beslutningsprosessene kan oppnås gjennom blant annet klasseråd, elevråd og elevrepresentasjon i skolestyrer og utvalg, der de fritt kan gi uttrykk for sine meninger om utviklingen og implementeringen av skolepolitikk og atferdskodekser. Disse rettighetene må lovfestes, slik at man ikke er avhengig av godvilje fra myndigheter, skoler og rektorer for å få dem gjennomført.</a:t>
            </a:r>
          </a:p>
        </p:txBody>
      </p:sp>
      <p:sp>
        <p:nvSpPr>
          <p:cNvPr id="3" name="Tittel 2">
            <a:extLst>
              <a:ext uri="{FF2B5EF4-FFF2-40B4-BE49-F238E27FC236}">
                <a16:creationId xmlns:a16="http://schemas.microsoft.com/office/drawing/2014/main" id="{C5195947-9C47-6246-B812-0AF452DC497C}"/>
              </a:ext>
            </a:extLst>
          </p:cNvPr>
          <p:cNvSpPr>
            <a:spLocks noGrp="1"/>
          </p:cNvSpPr>
          <p:nvPr>
            <p:ph type="title"/>
          </p:nvPr>
        </p:nvSpPr>
        <p:spPr/>
        <p:txBody>
          <a:bodyPr/>
          <a:lstStyle/>
          <a:p>
            <a:r>
              <a:rPr lang="nb-NO" dirty="0"/>
              <a:t>Retten til medvirkning forutsetter</a:t>
            </a:r>
          </a:p>
        </p:txBody>
      </p:sp>
      <p:sp>
        <p:nvSpPr>
          <p:cNvPr id="4" name="Plassholder for dato 3">
            <a:extLst>
              <a:ext uri="{FF2B5EF4-FFF2-40B4-BE49-F238E27FC236}">
                <a16:creationId xmlns:a16="http://schemas.microsoft.com/office/drawing/2014/main" id="{14FE48F9-2100-3D49-A704-D83ED3E5F3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E72B1D-13EA-4DC5-BD21-73D12623B90E}"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50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3DC0F36-6865-8DAA-EA22-7A3A81BDBF9B}"/>
              </a:ext>
            </a:extLst>
          </p:cNvPr>
          <p:cNvSpPr>
            <a:spLocks noGrp="1"/>
          </p:cNvSpPr>
          <p:nvPr>
            <p:ph idx="1"/>
          </p:nvPr>
        </p:nvSpPr>
        <p:spPr/>
        <p:txBody>
          <a:bodyPr/>
          <a:lstStyle/>
          <a:p>
            <a:r>
              <a:rPr lang="nb-NO" dirty="0"/>
              <a:t>Ny opplæringslov</a:t>
            </a:r>
          </a:p>
          <a:p>
            <a:r>
              <a:rPr lang="nb-NO" dirty="0"/>
              <a:t>Elevens beste og elevens medvirkning </a:t>
            </a:r>
          </a:p>
          <a:p>
            <a:r>
              <a:rPr lang="nb-NO" dirty="0"/>
              <a:t>Taushetsplikt, opplysningsplikt og samarbeidsplikt</a:t>
            </a:r>
          </a:p>
          <a:p>
            <a:r>
              <a:rPr lang="nb-NO" dirty="0"/>
              <a:t>Noen pågående prosesser som; fysisk inngripen</a:t>
            </a:r>
          </a:p>
          <a:p>
            <a:endParaRPr lang="nb-NO" dirty="0"/>
          </a:p>
        </p:txBody>
      </p:sp>
      <p:sp>
        <p:nvSpPr>
          <p:cNvPr id="3" name="Tittel 2">
            <a:extLst>
              <a:ext uri="{FF2B5EF4-FFF2-40B4-BE49-F238E27FC236}">
                <a16:creationId xmlns:a16="http://schemas.microsoft.com/office/drawing/2014/main" id="{3830690C-9F8A-6BA9-189A-D964F4D60FBE}"/>
              </a:ext>
            </a:extLst>
          </p:cNvPr>
          <p:cNvSpPr>
            <a:spLocks noGrp="1"/>
          </p:cNvSpPr>
          <p:nvPr>
            <p:ph type="title"/>
          </p:nvPr>
        </p:nvSpPr>
        <p:spPr/>
        <p:txBody>
          <a:bodyPr/>
          <a:lstStyle/>
          <a:p>
            <a:r>
              <a:rPr lang="nb-NO" dirty="0"/>
              <a:t>Jeg skal snakke om:</a:t>
            </a:r>
          </a:p>
        </p:txBody>
      </p:sp>
      <p:sp>
        <p:nvSpPr>
          <p:cNvPr id="4" name="Plassholder for dato 3">
            <a:extLst>
              <a:ext uri="{FF2B5EF4-FFF2-40B4-BE49-F238E27FC236}">
                <a16:creationId xmlns:a16="http://schemas.microsoft.com/office/drawing/2014/main" id="{5A6CDF95-662A-8143-6996-086EBCE697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F1458F-9F9E-45C4-B941-AB965787A138}"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48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4222A5A-F8FB-96B4-612A-8D2D24F1C4FB}"/>
              </a:ext>
            </a:extLst>
          </p:cNvPr>
          <p:cNvSpPr>
            <a:spLocks noGrp="1"/>
          </p:cNvSpPr>
          <p:nvPr>
            <p:ph idx="1"/>
          </p:nvPr>
        </p:nvSpPr>
        <p:spPr/>
        <p:txBody>
          <a:bodyPr/>
          <a:lstStyle/>
          <a:p>
            <a:pPr marL="0" indent="0">
              <a:buNone/>
            </a:pPr>
            <a:r>
              <a:rPr lang="nb-NO" dirty="0"/>
              <a:t>Sentrale spørsmål som kommunen må ta stilling til: </a:t>
            </a:r>
          </a:p>
          <a:p>
            <a:pPr marL="0" indent="0">
              <a:buNone/>
            </a:pPr>
            <a:r>
              <a:rPr lang="nb-NO" dirty="0"/>
              <a:t>Hva skal elevene bestemme? </a:t>
            </a:r>
          </a:p>
          <a:p>
            <a:pPr marL="0" indent="0">
              <a:buNone/>
            </a:pPr>
            <a:r>
              <a:rPr lang="nb-NO" dirty="0"/>
              <a:t>Hvordan skal elevene bestemme eller være med på å bestemme?</a:t>
            </a:r>
          </a:p>
          <a:p>
            <a:pPr marL="0" indent="0">
              <a:buNone/>
            </a:pPr>
            <a:endParaRPr lang="nb-NO" dirty="0"/>
          </a:p>
          <a:p>
            <a:pPr marL="0" indent="0">
              <a:buNone/>
            </a:pPr>
            <a:r>
              <a:rPr lang="nb-NO" dirty="0"/>
              <a:t>Ulike beslutninger i skolesamfunnet kan passe på ulike nivåer. Beslutninger kan for eksempel tas på skolenivå, der alle elevene direkte eller indirekte er med på å bestemme, på trinnet, der alle elevene på et trinn direkte eller indirekte er med på å bestemme, eller på gruppe-/klassenivå, der alle elevene i en klasse eller en gruppe er med på å bestemme. </a:t>
            </a:r>
          </a:p>
          <a:p>
            <a:pPr marL="0" indent="0">
              <a:buNone/>
            </a:pPr>
            <a:endParaRPr lang="nb-NO" dirty="0"/>
          </a:p>
          <a:p>
            <a:pPr marL="0" indent="0">
              <a:buNone/>
            </a:pPr>
            <a:r>
              <a:rPr lang="nb-NO" dirty="0"/>
              <a:t>De organer </a:t>
            </a:r>
          </a:p>
        </p:txBody>
      </p:sp>
      <p:sp>
        <p:nvSpPr>
          <p:cNvPr id="3" name="Tittel 2">
            <a:extLst>
              <a:ext uri="{FF2B5EF4-FFF2-40B4-BE49-F238E27FC236}">
                <a16:creationId xmlns:a16="http://schemas.microsoft.com/office/drawing/2014/main" id="{CEC61DE3-030F-0317-953A-41FEE7A7B456}"/>
              </a:ext>
            </a:extLst>
          </p:cNvPr>
          <p:cNvSpPr>
            <a:spLocks noGrp="1"/>
          </p:cNvSpPr>
          <p:nvPr>
            <p:ph type="title"/>
          </p:nvPr>
        </p:nvSpPr>
        <p:spPr/>
        <p:txBody>
          <a:bodyPr/>
          <a:lstStyle/>
          <a:p>
            <a:r>
              <a:rPr lang="nb-NO" dirty="0"/>
              <a:t>Medvirkning</a:t>
            </a:r>
            <a:br>
              <a:rPr lang="nb-NO" dirty="0"/>
            </a:br>
            <a:endParaRPr lang="nb-NO" dirty="0"/>
          </a:p>
        </p:txBody>
      </p:sp>
      <p:sp>
        <p:nvSpPr>
          <p:cNvPr id="4" name="Plassholder for dato 3">
            <a:extLst>
              <a:ext uri="{FF2B5EF4-FFF2-40B4-BE49-F238E27FC236}">
                <a16:creationId xmlns:a16="http://schemas.microsoft.com/office/drawing/2014/main" id="{0B225FEE-F766-A445-C8AF-9BACED663B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C547C2-BFDC-473C-802C-DA8D893E3691}"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16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38D2759-1279-2DDE-EBD7-3954F3003929}"/>
              </a:ext>
            </a:extLst>
          </p:cNvPr>
          <p:cNvSpPr>
            <a:spLocks noGrp="1"/>
          </p:cNvSpPr>
          <p:nvPr>
            <p:ph idx="1"/>
          </p:nvPr>
        </p:nvSpPr>
        <p:spPr/>
        <p:txBody>
          <a:bodyPr/>
          <a:lstStyle/>
          <a:p>
            <a:r>
              <a:rPr lang="nb-NO" dirty="0"/>
              <a:t>Forvaltningsloven §13</a:t>
            </a:r>
          </a:p>
          <a:p>
            <a:r>
              <a:rPr lang="nb-NO" dirty="0"/>
              <a:t>Passivitets plikt</a:t>
            </a:r>
          </a:p>
          <a:p>
            <a:r>
              <a:rPr lang="nb-NO" dirty="0"/>
              <a:t>Aktivitetsplikt </a:t>
            </a:r>
          </a:p>
          <a:p>
            <a:r>
              <a:rPr lang="nb-NO" dirty="0"/>
              <a:t>Der det ikke er behov for beskyttelse, ikke begrensninger i taushetsplikten, § 13a</a:t>
            </a:r>
          </a:p>
          <a:p>
            <a:r>
              <a:rPr lang="nb-NO" dirty="0"/>
              <a:t>Taushetsplikt etter § 13 er ikke til hinder for:</a:t>
            </a:r>
          </a:p>
          <a:p>
            <a:r>
              <a:rPr lang="nb-NO" dirty="0"/>
              <a:t>1. at opplysninger gjøres kjent for dem som de direkte gjelder, eller for andre i den utstrekning de som har krav på taushet samtykker, </a:t>
            </a:r>
          </a:p>
          <a:p>
            <a:r>
              <a:rPr lang="nb-NO" dirty="0"/>
              <a:t>2. at opplysningene brukes når behovet for beskyttelse må anses varetatt ved at de gis i statistisk form eller ved at individualiserende kjennetegn utelates på annen måte, </a:t>
            </a:r>
          </a:p>
          <a:p>
            <a:r>
              <a:rPr lang="nb-NO" dirty="0"/>
              <a:t>3. at opplysningene brukes når ingen berettiget interesse tilsier at de holdes hemmelig, f.eks. når de er alminnelig kjent eller alminnelig tilgjengelig andre steder. </a:t>
            </a:r>
          </a:p>
          <a:p>
            <a:endParaRPr lang="nb-NO" dirty="0"/>
          </a:p>
        </p:txBody>
      </p:sp>
      <p:sp>
        <p:nvSpPr>
          <p:cNvPr id="3" name="Tittel 2">
            <a:extLst>
              <a:ext uri="{FF2B5EF4-FFF2-40B4-BE49-F238E27FC236}">
                <a16:creationId xmlns:a16="http://schemas.microsoft.com/office/drawing/2014/main" id="{AA6CA05D-16A8-AA10-6F32-1E29FC08FB72}"/>
              </a:ext>
            </a:extLst>
          </p:cNvPr>
          <p:cNvSpPr>
            <a:spLocks noGrp="1"/>
          </p:cNvSpPr>
          <p:nvPr>
            <p:ph type="title"/>
          </p:nvPr>
        </p:nvSpPr>
        <p:spPr/>
        <p:txBody>
          <a:bodyPr/>
          <a:lstStyle/>
          <a:p>
            <a:r>
              <a:rPr lang="nb-NO" dirty="0"/>
              <a:t>Taushetsplikt</a:t>
            </a:r>
          </a:p>
        </p:txBody>
      </p:sp>
      <p:sp>
        <p:nvSpPr>
          <p:cNvPr id="4" name="Plassholder for dato 3">
            <a:extLst>
              <a:ext uri="{FF2B5EF4-FFF2-40B4-BE49-F238E27FC236}">
                <a16:creationId xmlns:a16="http://schemas.microsoft.com/office/drawing/2014/main" id="{B53A8941-9685-CA0F-DA16-2C0CFDF99F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3624FB-8103-43D5-BB99-F22329368BEA}"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59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CD42C38-1C41-6724-404F-739FEABAC07A}"/>
              </a:ext>
            </a:extLst>
          </p:cNvPr>
          <p:cNvSpPr>
            <a:spLocks noGrp="1"/>
          </p:cNvSpPr>
          <p:nvPr>
            <p:ph idx="1"/>
          </p:nvPr>
        </p:nvSpPr>
        <p:spPr/>
        <p:txBody>
          <a:bodyPr/>
          <a:lstStyle/>
          <a:p>
            <a:r>
              <a:rPr lang="nb-NO" dirty="0"/>
              <a:t>Samtykke</a:t>
            </a:r>
          </a:p>
          <a:p>
            <a:r>
              <a:rPr lang="nb-NO" dirty="0"/>
              <a:t>Anonymisert</a:t>
            </a:r>
          </a:p>
          <a:p>
            <a:r>
              <a:rPr lang="nb-NO" dirty="0"/>
              <a:t>Opplysningsplikt</a:t>
            </a:r>
          </a:p>
          <a:p>
            <a:endParaRPr lang="nb-NO" dirty="0"/>
          </a:p>
          <a:p>
            <a:endParaRPr lang="nb-NO" dirty="0"/>
          </a:p>
          <a:p>
            <a:pPr marL="0" indent="0">
              <a:buNone/>
            </a:pPr>
            <a:r>
              <a:rPr lang="nb-NO" dirty="0"/>
              <a:t>Hvis du er i tvil…..</a:t>
            </a:r>
          </a:p>
          <a:p>
            <a:r>
              <a:rPr lang="nb-NO" dirty="0"/>
              <a:t>Løft saken til leder</a:t>
            </a:r>
          </a:p>
          <a:p>
            <a:r>
              <a:rPr lang="nb-NO" dirty="0"/>
              <a:t>Vurder</a:t>
            </a:r>
          </a:p>
          <a:p>
            <a:r>
              <a:rPr lang="nb-NO" dirty="0"/>
              <a:t>Dokumenter</a:t>
            </a:r>
          </a:p>
          <a:p>
            <a:endParaRPr lang="nb-NO" dirty="0"/>
          </a:p>
        </p:txBody>
      </p:sp>
      <p:sp>
        <p:nvSpPr>
          <p:cNvPr id="3" name="Tittel 2">
            <a:extLst>
              <a:ext uri="{FF2B5EF4-FFF2-40B4-BE49-F238E27FC236}">
                <a16:creationId xmlns:a16="http://schemas.microsoft.com/office/drawing/2014/main" id="{24996AAC-107D-2168-2F24-F0B949172731}"/>
              </a:ext>
            </a:extLst>
          </p:cNvPr>
          <p:cNvSpPr>
            <a:spLocks noGrp="1"/>
          </p:cNvSpPr>
          <p:nvPr>
            <p:ph type="title"/>
          </p:nvPr>
        </p:nvSpPr>
        <p:spPr/>
        <p:txBody>
          <a:bodyPr/>
          <a:lstStyle/>
          <a:p>
            <a:r>
              <a:rPr lang="nb-NO" dirty="0"/>
              <a:t>Når er det adgang til å dele taushetsbelagte opplysninger</a:t>
            </a:r>
          </a:p>
        </p:txBody>
      </p:sp>
      <p:sp>
        <p:nvSpPr>
          <p:cNvPr id="4" name="Plassholder for dato 3">
            <a:extLst>
              <a:ext uri="{FF2B5EF4-FFF2-40B4-BE49-F238E27FC236}">
                <a16:creationId xmlns:a16="http://schemas.microsoft.com/office/drawing/2014/main" id="{CB3CF83F-9090-2C4A-FF09-57D451D96F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59D999-B209-4F71-909B-2EE435A18B8C}"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49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6A0B6EA-CBC9-8406-F0AB-79E0352332C4}"/>
              </a:ext>
            </a:extLst>
          </p:cNvPr>
          <p:cNvSpPr>
            <a:spLocks noGrp="1"/>
          </p:cNvSpPr>
          <p:nvPr>
            <p:ph idx="1"/>
          </p:nvPr>
        </p:nvSpPr>
        <p:spPr/>
        <p:txBody>
          <a:bodyPr/>
          <a:lstStyle/>
          <a:p>
            <a:r>
              <a:rPr lang="nb-NO" dirty="0"/>
              <a:t>Reglene om opplysningsplikten i barnevernssaker gjelder for ansatte som ellers er underlagt taushetsplikt. Opplysninger i barnevernssaker er personopplysninger.</a:t>
            </a:r>
          </a:p>
          <a:p>
            <a:endParaRPr lang="nb-NO" dirty="0"/>
          </a:p>
          <a:p>
            <a:r>
              <a:rPr lang="nb-NO" dirty="0"/>
              <a:t>Motsetning mellom hensynet til vern av barn og med det tilhørende behovet for opplysninger, og hensynet til personvern.</a:t>
            </a:r>
          </a:p>
          <a:p>
            <a:endParaRPr lang="nb-NO" dirty="0"/>
          </a:p>
          <a:p>
            <a:r>
              <a:rPr lang="nb-NO" dirty="0"/>
              <a:t>Problemstillingen er regulert av barnevernloven, GDPR, forvaltningsloven, helsepersonell loven, opplæringsloven, barnehageloven, overordnede bestemmelser i Grunnloven, menneskerettighetskonvensjonen og den europeiske barnekonvensjon.</a:t>
            </a:r>
          </a:p>
          <a:p>
            <a:endParaRPr lang="nb-NO" dirty="0"/>
          </a:p>
          <a:p>
            <a:endParaRPr lang="nb-NO" dirty="0"/>
          </a:p>
        </p:txBody>
      </p:sp>
      <p:sp>
        <p:nvSpPr>
          <p:cNvPr id="3" name="Tittel 2">
            <a:extLst>
              <a:ext uri="{FF2B5EF4-FFF2-40B4-BE49-F238E27FC236}">
                <a16:creationId xmlns:a16="http://schemas.microsoft.com/office/drawing/2014/main" id="{04229231-7DA4-FE1B-B9B9-98BDAD6DA517}"/>
              </a:ext>
            </a:extLst>
          </p:cNvPr>
          <p:cNvSpPr>
            <a:spLocks noGrp="1"/>
          </p:cNvSpPr>
          <p:nvPr>
            <p:ph type="title"/>
          </p:nvPr>
        </p:nvSpPr>
        <p:spPr/>
        <p:txBody>
          <a:bodyPr/>
          <a:lstStyle/>
          <a:p>
            <a:r>
              <a:rPr lang="nb-NO" dirty="0"/>
              <a:t>Opplysningsplikt</a:t>
            </a:r>
          </a:p>
        </p:txBody>
      </p:sp>
      <p:sp>
        <p:nvSpPr>
          <p:cNvPr id="4" name="Plassholder for dato 3">
            <a:extLst>
              <a:ext uri="{FF2B5EF4-FFF2-40B4-BE49-F238E27FC236}">
                <a16:creationId xmlns:a16="http://schemas.microsoft.com/office/drawing/2014/main" id="{A9B1C305-98CA-469F-7CF5-DE12BF0E8D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D2C75-64D2-4A59-8AAE-F578696E0547}"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04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51254F6-C8EF-6E91-0673-9AEE240CC1F1}"/>
              </a:ext>
            </a:extLst>
          </p:cNvPr>
          <p:cNvSpPr>
            <a:spLocks noGrp="1"/>
          </p:cNvSpPr>
          <p:nvPr>
            <p:ph idx="1"/>
          </p:nvPr>
        </p:nvSpPr>
        <p:spPr>
          <a:xfrm>
            <a:off x="838200" y="1648047"/>
            <a:ext cx="10515600" cy="4573366"/>
          </a:xfrm>
        </p:spPr>
        <p:txBody>
          <a:bodyPr/>
          <a:lstStyle/>
          <a:p>
            <a:r>
              <a:rPr lang="nb-NO" dirty="0"/>
              <a:t>Tilsette i skolen skal utan hinder av teieplikta melde frå til barneverntenesta utan ugrunna opphald</a:t>
            </a:r>
          </a:p>
          <a:p>
            <a:r>
              <a:rPr lang="nb-NO" dirty="0"/>
              <a:t>a) når det er grunn til å tru at eit barn blir eller vil bli mishandla, utsett for alvorlege manglar ved den daglege omsorga eller anna alvorleg omsorgssvikt,</a:t>
            </a:r>
          </a:p>
          <a:p>
            <a:endParaRPr lang="nb-NO" dirty="0"/>
          </a:p>
          <a:p>
            <a:r>
              <a:rPr lang="nb-NO" dirty="0"/>
              <a:t>Dette er samme formulering som i barnevernloven § 5-1 (§4-12), terskelen for omsorgsovertakelse.</a:t>
            </a:r>
          </a:p>
          <a:p>
            <a:endParaRPr lang="nb-NO" dirty="0"/>
          </a:p>
          <a:p>
            <a:r>
              <a:rPr lang="nb-NO" dirty="0"/>
              <a:t>Gir liten veiledning til meldere.</a:t>
            </a:r>
          </a:p>
          <a:p>
            <a:endParaRPr lang="nb-NO" dirty="0"/>
          </a:p>
          <a:p>
            <a:r>
              <a:rPr lang="nb-NO" dirty="0"/>
              <a:t>Ordlyden i terskelen for meldeplikten kan oppfattes som høy. Det skal foreligge noe konkret, som kan beskrives, et visst alvor, og som kan gi «grunn til å tro»</a:t>
            </a:r>
          </a:p>
          <a:p>
            <a:endParaRPr lang="nb-NO" dirty="0"/>
          </a:p>
          <a:p>
            <a:r>
              <a:rPr lang="nb-NO" dirty="0"/>
              <a:t>«Grunn til å tro» klart lavere beviskrav enn sannsynlighetsovervekt</a:t>
            </a:r>
          </a:p>
          <a:p>
            <a:endParaRPr lang="nb-NO" dirty="0"/>
          </a:p>
        </p:txBody>
      </p:sp>
      <p:sp>
        <p:nvSpPr>
          <p:cNvPr id="3" name="Tittel 2">
            <a:extLst>
              <a:ext uri="{FF2B5EF4-FFF2-40B4-BE49-F238E27FC236}">
                <a16:creationId xmlns:a16="http://schemas.microsoft.com/office/drawing/2014/main" id="{0E432CC2-BF14-FCE1-829E-3357B45DCCEC}"/>
              </a:ext>
            </a:extLst>
          </p:cNvPr>
          <p:cNvSpPr>
            <a:spLocks noGrp="1"/>
          </p:cNvSpPr>
          <p:nvPr>
            <p:ph type="title"/>
          </p:nvPr>
        </p:nvSpPr>
        <p:spPr>
          <a:xfrm>
            <a:off x="838200" y="372850"/>
            <a:ext cx="10385041" cy="1126342"/>
          </a:xfrm>
        </p:spPr>
        <p:txBody>
          <a:bodyPr/>
          <a:lstStyle/>
          <a:p>
            <a:r>
              <a:rPr lang="nb-NO" dirty="0"/>
              <a:t>Hovedregel om opplysningsplikt (meldeplikt)</a:t>
            </a:r>
            <a:br>
              <a:rPr lang="nb-NO" dirty="0"/>
            </a:br>
            <a:r>
              <a:rPr lang="nb-NO" dirty="0"/>
              <a:t>Oppl. § 15-3 andre ledd bokstav a (ny § 24-3)</a:t>
            </a:r>
          </a:p>
        </p:txBody>
      </p:sp>
      <p:sp>
        <p:nvSpPr>
          <p:cNvPr id="4" name="Plassholder for dato 3">
            <a:extLst>
              <a:ext uri="{FF2B5EF4-FFF2-40B4-BE49-F238E27FC236}">
                <a16:creationId xmlns:a16="http://schemas.microsoft.com/office/drawing/2014/main" id="{94C6EF32-061E-8B2B-9B56-37D250DCAE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FD338-C7C7-4E49-9D85-42070D4D94BE}"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4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27109F-4B74-DE89-6F99-269494AE22A6}"/>
              </a:ext>
            </a:extLst>
          </p:cNvPr>
          <p:cNvSpPr>
            <a:spLocks noGrp="1"/>
          </p:cNvSpPr>
          <p:nvPr>
            <p:ph idx="1"/>
          </p:nvPr>
        </p:nvSpPr>
        <p:spPr/>
        <p:txBody>
          <a:bodyPr/>
          <a:lstStyle/>
          <a:p>
            <a:r>
              <a:rPr lang="nb-NO" dirty="0"/>
              <a:t>Bokstav b: behov for medisinsk undersøkelse og behandling, og barn med særlig behov for behandling og opplæring – lite brukt, blir konsumert av den vide bokstav a</a:t>
            </a:r>
          </a:p>
          <a:p>
            <a:r>
              <a:rPr lang="nb-NO" dirty="0"/>
              <a:t>Aktuell først hvis foreldre/barn setter seg i mot faglig begrunnede tiltak fra det øvrige hjelpeapparatet</a:t>
            </a:r>
          </a:p>
          <a:p>
            <a:r>
              <a:rPr lang="nb-NO" dirty="0"/>
              <a:t>Bokstav c: meldeplikt ved alvorlig adferdsvansker</a:t>
            </a:r>
          </a:p>
          <a:p>
            <a:r>
              <a:rPr lang="nb-NO" dirty="0"/>
              <a:t>når eit barn viser alvorlege åtferdsvanskar i form av alvorleg eller gjentatt kriminalitet, misbruk av rusmiddel eller ei anna form for utprega normlaus åtferd</a:t>
            </a:r>
          </a:p>
          <a:p>
            <a:r>
              <a:rPr lang="nb-NO" dirty="0"/>
              <a:t>Forarbeidene: Skal ikke omfatte introverte problem som spiseforstyrrelse og selvskading, og heller ikke omfatte barn under ca. 12 år. Dette framgår ikke klart av ordlyden.</a:t>
            </a:r>
          </a:p>
          <a:p>
            <a:r>
              <a:rPr lang="nb-NO" dirty="0"/>
              <a:t>Beviskravet sannsynlighetsovervekt: «når et barn viser alvorlige atferdsvansker»</a:t>
            </a:r>
          </a:p>
          <a:p>
            <a:r>
              <a:rPr lang="nb-NO" dirty="0"/>
              <a:t>Det betyr ikke at melder må være sikker i sin sak, men det må være mest sannsynlig at slike atferdsvansker foreligger</a:t>
            </a:r>
          </a:p>
          <a:p>
            <a:endParaRPr lang="nb-NO" dirty="0"/>
          </a:p>
        </p:txBody>
      </p:sp>
      <p:sp>
        <p:nvSpPr>
          <p:cNvPr id="3" name="Tittel 2">
            <a:extLst>
              <a:ext uri="{FF2B5EF4-FFF2-40B4-BE49-F238E27FC236}">
                <a16:creationId xmlns:a16="http://schemas.microsoft.com/office/drawing/2014/main" id="{97F1CEB5-5721-151A-DD9E-47DC0F1CFE30}"/>
              </a:ext>
            </a:extLst>
          </p:cNvPr>
          <p:cNvSpPr>
            <a:spLocks noGrp="1"/>
          </p:cNvSpPr>
          <p:nvPr>
            <p:ph type="title"/>
          </p:nvPr>
        </p:nvSpPr>
        <p:spPr/>
        <p:txBody>
          <a:bodyPr/>
          <a:lstStyle/>
          <a:p>
            <a:r>
              <a:rPr lang="nb-NO" dirty="0"/>
              <a:t>Opplæringsloven § 15-3 bokstav b og c</a:t>
            </a:r>
          </a:p>
        </p:txBody>
      </p:sp>
      <p:sp>
        <p:nvSpPr>
          <p:cNvPr id="4" name="Plassholder for dato 3">
            <a:extLst>
              <a:ext uri="{FF2B5EF4-FFF2-40B4-BE49-F238E27FC236}">
                <a16:creationId xmlns:a16="http://schemas.microsoft.com/office/drawing/2014/main" id="{C9C9F723-FAC5-BDCC-4841-8B133D942A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3A131-B528-46C0-9AF9-40A50B7D9453}"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58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B14B64A-CA21-326E-5E93-A9E62E59E70F}"/>
              </a:ext>
            </a:extLst>
          </p:cNvPr>
          <p:cNvSpPr>
            <a:spLocks noGrp="1"/>
          </p:cNvSpPr>
          <p:nvPr>
            <p:ph idx="1"/>
          </p:nvPr>
        </p:nvSpPr>
        <p:spPr/>
        <p:txBody>
          <a:bodyPr/>
          <a:lstStyle/>
          <a:p>
            <a:r>
              <a:rPr lang="nb-NO" dirty="0"/>
              <a:t>Er det krav til hvordan en melding skal være ?</a:t>
            </a:r>
          </a:p>
          <a:p>
            <a:r>
              <a:rPr lang="nb-NO" dirty="0"/>
              <a:t>Hvor mye kan eller skal en melder undersøke på forhånd ?</a:t>
            </a:r>
          </a:p>
          <a:p>
            <a:r>
              <a:rPr lang="nb-NO" dirty="0"/>
              <a:t>Skal bekymringen tas opp med foreldre/barn før melding sendes?</a:t>
            </a:r>
          </a:p>
          <a:p>
            <a:r>
              <a:rPr lang="nb-NO" dirty="0"/>
              <a:t>Skal foreldre/ barn bli orientert om at melding er sendt ?</a:t>
            </a:r>
          </a:p>
          <a:p>
            <a:endParaRPr lang="nb-NO" dirty="0"/>
          </a:p>
          <a:p>
            <a:r>
              <a:rPr lang="nb-NO" dirty="0"/>
              <a:t>Rutinemessige meldinger</a:t>
            </a:r>
          </a:p>
          <a:p>
            <a:r>
              <a:rPr lang="nb-NO" dirty="0"/>
              <a:t>Kommunikasjon og kontakt mellom barnevern og øvrig hjelpeapparat er viktig</a:t>
            </a:r>
          </a:p>
          <a:p>
            <a:r>
              <a:rPr lang="nb-NO" dirty="0"/>
              <a:t>Tilbakemelding til melder er viktig</a:t>
            </a:r>
          </a:p>
          <a:p>
            <a:endParaRPr lang="nb-NO" dirty="0"/>
          </a:p>
        </p:txBody>
      </p:sp>
      <p:sp>
        <p:nvSpPr>
          <p:cNvPr id="3" name="Tittel 2">
            <a:extLst>
              <a:ext uri="{FF2B5EF4-FFF2-40B4-BE49-F238E27FC236}">
                <a16:creationId xmlns:a16="http://schemas.microsoft.com/office/drawing/2014/main" id="{34069C69-47F7-592D-E97B-C0689D930282}"/>
              </a:ext>
            </a:extLst>
          </p:cNvPr>
          <p:cNvSpPr>
            <a:spLocks noGrp="1"/>
          </p:cNvSpPr>
          <p:nvPr>
            <p:ph type="title"/>
          </p:nvPr>
        </p:nvSpPr>
        <p:spPr/>
        <p:txBody>
          <a:bodyPr/>
          <a:lstStyle/>
          <a:p>
            <a:r>
              <a:rPr lang="nb-NO" dirty="0"/>
              <a:t>Om meldingen</a:t>
            </a:r>
          </a:p>
        </p:txBody>
      </p:sp>
      <p:sp>
        <p:nvSpPr>
          <p:cNvPr id="4" name="Plassholder for dato 3">
            <a:extLst>
              <a:ext uri="{FF2B5EF4-FFF2-40B4-BE49-F238E27FC236}">
                <a16:creationId xmlns:a16="http://schemas.microsoft.com/office/drawing/2014/main" id="{745E2C5D-D263-6C73-71F9-04E112B56A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EE6A87-EE53-4861-B632-643A1CB66EAD}"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15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9014B7F-BDA8-1CFE-0D9B-70A5E51141B9}"/>
              </a:ext>
            </a:extLst>
          </p:cNvPr>
          <p:cNvSpPr>
            <a:spLocks noGrp="1"/>
          </p:cNvSpPr>
          <p:nvPr>
            <p:ph idx="1"/>
          </p:nvPr>
        </p:nvSpPr>
        <p:spPr/>
        <p:txBody>
          <a:bodyPr/>
          <a:lstStyle/>
          <a:p>
            <a:r>
              <a:rPr lang="nb-NO" dirty="0"/>
              <a:t>Reglene i opplæringsloven om opplysningsplikt til barnevernet gjelder både en oppmerksomhetsplikt og en meldeplikt. </a:t>
            </a:r>
          </a:p>
          <a:p>
            <a:endParaRPr lang="nb-NO" dirty="0"/>
          </a:p>
          <a:p>
            <a:r>
              <a:rPr lang="nb-NO" dirty="0"/>
              <a:t>Plikten er personlig. Kan ikke overlates til andre å vurdere, eks rektor eller annen leder. Men kan lages rutiner for formidling av meldinger.</a:t>
            </a:r>
          </a:p>
          <a:p>
            <a:endParaRPr lang="nb-NO" dirty="0"/>
          </a:p>
          <a:p>
            <a:r>
              <a:rPr lang="nb-NO" dirty="0"/>
              <a:t>Skolen bør nedtegne skriftlig de vurderingene den gjør før den sender, eventuelt ikke</a:t>
            </a:r>
          </a:p>
          <a:p>
            <a:pPr marL="0" indent="0">
              <a:buNone/>
            </a:pPr>
            <a:r>
              <a:rPr lang="nb-NO" dirty="0"/>
              <a:t>    sender, en melding til barnevernstjenesten i henhold til bestemmelsen.</a:t>
            </a:r>
          </a:p>
          <a:p>
            <a:pPr marL="0" indent="0">
              <a:buNone/>
            </a:pPr>
            <a:r>
              <a:rPr lang="nb-NO" dirty="0"/>
              <a:t>Formålet med oppmerksomhetsplikten er at den skal bidra til at velferdstjenestene og deres ansatte er i bedre stand til å hjelpe sine brukere. Oppmerksomhet på behovet for hjelp fra andre tjenester kan bidra til tidligere innsats, og et mer helhetlig hjelpetilbud. </a:t>
            </a:r>
          </a:p>
          <a:p>
            <a:pPr marL="0" indent="0">
              <a:buNone/>
            </a:pPr>
            <a:r>
              <a:rPr lang="nb-NO" dirty="0"/>
              <a:t>Nødvendig for å oppfylle samarbeidsplikten og meldeplikten  </a:t>
            </a:r>
          </a:p>
          <a:p>
            <a:pPr marL="0" indent="0">
              <a:buNone/>
            </a:pPr>
            <a:endParaRPr lang="nb-NO" dirty="0"/>
          </a:p>
          <a:p>
            <a:endParaRPr lang="nb-NO" dirty="0"/>
          </a:p>
        </p:txBody>
      </p:sp>
      <p:sp>
        <p:nvSpPr>
          <p:cNvPr id="3" name="Tittel 2">
            <a:extLst>
              <a:ext uri="{FF2B5EF4-FFF2-40B4-BE49-F238E27FC236}">
                <a16:creationId xmlns:a16="http://schemas.microsoft.com/office/drawing/2014/main" id="{D553D8E9-5348-7FA9-E515-3AC8D4614035}"/>
              </a:ext>
            </a:extLst>
          </p:cNvPr>
          <p:cNvSpPr>
            <a:spLocks noGrp="1"/>
          </p:cNvSpPr>
          <p:nvPr>
            <p:ph type="title"/>
          </p:nvPr>
        </p:nvSpPr>
        <p:spPr/>
        <p:txBody>
          <a:bodyPr/>
          <a:lstStyle/>
          <a:p>
            <a:r>
              <a:rPr lang="nb-NO" dirty="0"/>
              <a:t>Noen påminnelser</a:t>
            </a:r>
          </a:p>
        </p:txBody>
      </p:sp>
      <p:sp>
        <p:nvSpPr>
          <p:cNvPr id="4" name="Plassholder for dato 3">
            <a:extLst>
              <a:ext uri="{FF2B5EF4-FFF2-40B4-BE49-F238E27FC236}">
                <a16:creationId xmlns:a16="http://schemas.microsoft.com/office/drawing/2014/main" id="{BD1F8580-F78D-0ABB-B5B7-159391F116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695D1A-D68D-4A0A-A1D4-D26439E0E704}"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79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2FDE75-26D3-DE73-CE9D-DBEC6DE998AB}"/>
              </a:ext>
            </a:extLst>
          </p:cNvPr>
          <p:cNvSpPr>
            <a:spLocks noGrp="1"/>
          </p:cNvSpPr>
          <p:nvPr>
            <p:ph idx="1"/>
          </p:nvPr>
        </p:nvSpPr>
        <p:spPr/>
        <p:txBody>
          <a:bodyPr/>
          <a:lstStyle/>
          <a:p>
            <a:pPr marL="0" indent="0">
              <a:buNone/>
            </a:pPr>
            <a:r>
              <a:rPr lang="nb-NO" dirty="0"/>
              <a:t>Vilkåret for at samarbeidsplikten utløses er at samarbeid må være nødvendig for å gi barnet eller ungdommen et helhetlig og samordnet tjenestetilbud.  </a:t>
            </a:r>
          </a:p>
          <a:p>
            <a:pPr marL="0" indent="0">
              <a:buNone/>
            </a:pPr>
            <a:r>
              <a:rPr lang="nb-NO" dirty="0"/>
              <a:t>Hvorvidt nødvendighetskravet er oppfylt skal ikke tolkes for strengt. </a:t>
            </a:r>
          </a:p>
          <a:p>
            <a:pPr marL="0" indent="0">
              <a:buNone/>
            </a:pPr>
            <a:r>
              <a:rPr lang="nb-NO" dirty="0"/>
              <a:t>Det er ikke et krav at behovet skal være varig eller strekke seg over et bestemt antall måneder eller år. Også kortvarige behov kan tilsi at samarbeidsplikten utløses. </a:t>
            </a:r>
          </a:p>
          <a:p>
            <a:pPr marL="0" indent="0">
              <a:buNone/>
            </a:pPr>
            <a:r>
              <a:rPr lang="nb-NO" dirty="0"/>
              <a:t>Å motta tjenester fra flere tjenesteytere utløser ikke alltid et krav om samarbeidsplikt. Det sentrale er om tjenestene må eller bør ses i sammenheng for å sikre barnet eller ungdommen et godt og helhetlig tjenestetilbud.  </a:t>
            </a:r>
          </a:p>
          <a:p>
            <a:pPr marL="0" indent="0">
              <a:buNone/>
            </a:pPr>
            <a:r>
              <a:rPr lang="nb-NO" dirty="0"/>
              <a:t>Den enkelte velferdstjeneste har plikt til å vurderer om samarbeid er nødvendig for å gi barnet/ungdommen et helhetlig og samordnet tjenestetilbud. Men det er tjenesteeier som har ansvar for at samarbeidsplikten oppfylles.</a:t>
            </a:r>
          </a:p>
          <a:p>
            <a:pPr marL="0" indent="0">
              <a:buNone/>
            </a:pPr>
            <a:endParaRPr lang="nb-NO" dirty="0"/>
          </a:p>
        </p:txBody>
      </p:sp>
      <p:sp>
        <p:nvSpPr>
          <p:cNvPr id="3" name="Tittel 2">
            <a:extLst>
              <a:ext uri="{FF2B5EF4-FFF2-40B4-BE49-F238E27FC236}">
                <a16:creationId xmlns:a16="http://schemas.microsoft.com/office/drawing/2014/main" id="{6907EEF5-CA2A-ACB6-E8F9-CB886E92D814}"/>
              </a:ext>
            </a:extLst>
          </p:cNvPr>
          <p:cNvSpPr>
            <a:spLocks noGrp="1"/>
          </p:cNvSpPr>
          <p:nvPr>
            <p:ph type="title"/>
          </p:nvPr>
        </p:nvSpPr>
        <p:spPr/>
        <p:txBody>
          <a:bodyPr/>
          <a:lstStyle/>
          <a:p>
            <a:r>
              <a:rPr lang="nb-NO" dirty="0"/>
              <a:t>Samarbeidsplikt på system nivå og på individnivå</a:t>
            </a:r>
            <a:br>
              <a:rPr lang="nb-NO" dirty="0"/>
            </a:br>
            <a:endParaRPr lang="nb-NO" dirty="0"/>
          </a:p>
        </p:txBody>
      </p:sp>
      <p:sp>
        <p:nvSpPr>
          <p:cNvPr id="4" name="Plassholder for dato 3">
            <a:extLst>
              <a:ext uri="{FF2B5EF4-FFF2-40B4-BE49-F238E27FC236}">
                <a16:creationId xmlns:a16="http://schemas.microsoft.com/office/drawing/2014/main" id="{473474EF-6461-C4E5-9827-D66B412A60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00CFAA-B4BC-4877-B7A2-5F385721895E}"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673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F129169-1416-C4A8-8A2B-7CCE229559A7}"/>
              </a:ext>
            </a:extLst>
          </p:cNvPr>
          <p:cNvSpPr>
            <a:spLocks noGrp="1"/>
          </p:cNvSpPr>
          <p:nvPr>
            <p:ph idx="1"/>
          </p:nvPr>
        </p:nvSpPr>
        <p:spPr>
          <a:xfrm>
            <a:off x="838200" y="1562986"/>
            <a:ext cx="10515600" cy="4658427"/>
          </a:xfrm>
        </p:spPr>
        <p:txBody>
          <a:bodyPr/>
          <a:lstStyle/>
          <a:p>
            <a:r>
              <a:rPr lang="nb-NO" dirty="0"/>
              <a:t>Å lovfeste at kommunen og fylkeskommunen skal sørge for at skolen arbeider løpende og systematisk for å unngå at det oppstår situasjoner som innebærer fysiske inngrep mot elever. For private skoler, så er det øverste ledelse eller styret som har dette ansvaret.</a:t>
            </a:r>
          </a:p>
          <a:p>
            <a:r>
              <a:rPr lang="nb-NO" dirty="0"/>
              <a:t>Å lovfeste at ansatte i skolen kan gripe inn fysisk mot elever for å avverge skade på personer eller vesentlig skade på eiendom.</a:t>
            </a:r>
          </a:p>
          <a:p>
            <a:r>
              <a:rPr lang="nb-NO" dirty="0"/>
              <a:t>Å lovfeste at de fysiske inngrepene skal være egnet til å hindre eller begrense den aktuelle skaden og være så få, kortvarige og skånsomme som mulig.</a:t>
            </a:r>
          </a:p>
          <a:p>
            <a:r>
              <a:rPr lang="nb-NO" dirty="0"/>
              <a:t>Å lovfeste at skolen skal dokumentere hendelser der det har vært gjennomført fysiske inngrep med informasjon om hvordan situasjonen oppsto, hvordan inngrepet ble utført, og hvordan eleven ser på saken.</a:t>
            </a:r>
          </a:p>
          <a:p>
            <a:r>
              <a:rPr lang="nb-NO" dirty="0"/>
              <a:t>Å lovfeste at ansatte som har grepet inn fysisk mot en elev skal melde fra om det til rektor/daglig leder og at rektor/daglig leder skal melde fra til foreldrene til eleven</a:t>
            </a:r>
          </a:p>
          <a:p>
            <a:r>
              <a:rPr lang="nb-NO" dirty="0"/>
              <a:t>Å lovfeste at rektor skal melde fra til kommunen eller fylkeskommunen når det har blitt gjennomført fysisk inngrep gjentatte ganger eller dersom inngrepet er svært alvorlig.  (daglig leder eller styre)</a:t>
            </a:r>
          </a:p>
          <a:p>
            <a:pPr marL="0" indent="0">
              <a:buNone/>
            </a:pPr>
            <a:endParaRPr lang="nb-NO" dirty="0"/>
          </a:p>
        </p:txBody>
      </p:sp>
      <p:sp>
        <p:nvSpPr>
          <p:cNvPr id="3" name="Tittel 2">
            <a:extLst>
              <a:ext uri="{FF2B5EF4-FFF2-40B4-BE49-F238E27FC236}">
                <a16:creationId xmlns:a16="http://schemas.microsoft.com/office/drawing/2014/main" id="{ED13EA4E-0047-5F18-AA34-1AA53F12DF99}"/>
              </a:ext>
            </a:extLst>
          </p:cNvPr>
          <p:cNvSpPr>
            <a:spLocks noGrp="1"/>
          </p:cNvSpPr>
          <p:nvPr>
            <p:ph type="title"/>
          </p:nvPr>
        </p:nvSpPr>
        <p:spPr/>
        <p:txBody>
          <a:bodyPr/>
          <a:lstStyle/>
          <a:p>
            <a:r>
              <a:rPr lang="nb-NO" dirty="0"/>
              <a:t>Andre pågående prosesser- lovregulere fysisk inngripen</a:t>
            </a:r>
          </a:p>
        </p:txBody>
      </p:sp>
      <p:sp>
        <p:nvSpPr>
          <p:cNvPr id="4" name="Plassholder for dato 3">
            <a:extLst>
              <a:ext uri="{FF2B5EF4-FFF2-40B4-BE49-F238E27FC236}">
                <a16:creationId xmlns:a16="http://schemas.microsoft.com/office/drawing/2014/main" id="{2494C97D-1A16-0C9F-0FA0-D1EDA1F166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F31344-AC38-46FB-AA59-EBC73281315E}"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63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974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F1F17AE-0EC9-7A63-870A-3F7CC9D33B0B}"/>
              </a:ext>
            </a:extLst>
          </p:cNvPr>
          <p:cNvSpPr>
            <a:spLocks noGrp="1"/>
          </p:cNvSpPr>
          <p:nvPr>
            <p:ph idx="1"/>
          </p:nvPr>
        </p:nvSpPr>
        <p:spPr>
          <a:xfrm>
            <a:off x="838200" y="1158949"/>
            <a:ext cx="10515600" cy="5062464"/>
          </a:xfrm>
        </p:spPr>
        <p:txBody>
          <a:bodyPr/>
          <a:lstStyle/>
          <a:p>
            <a:r>
              <a:rPr lang="nb-NO" dirty="0"/>
              <a:t>Dep mener at det er behov for å regulere bruk av fysisk makt i skolen.</a:t>
            </a:r>
          </a:p>
          <a:p>
            <a:r>
              <a:rPr lang="nb-NO" dirty="0"/>
              <a:t>Det er kjent at det brukes fysisk makt mot elever i skolen i dag, og at det er stor usikkerhet blant ansatte i skolen om når og hvordan det er adgang til å utøve fysisk makt mot elever.</a:t>
            </a:r>
          </a:p>
          <a:p>
            <a:r>
              <a:rPr lang="nb-NO" dirty="0"/>
              <a:t>Det har overtid utviklet seg et ønske om å regulere adgangen til å bruke fysisk makt overfor elever. ( NOU 2015:2 Å høre til- virkemidler for et trygt og psykososialt miljø, og NOU 2019:23)</a:t>
            </a:r>
          </a:p>
          <a:p>
            <a:r>
              <a:rPr lang="nb-NO" dirty="0"/>
              <a:t>Bruk av fysisk makt er inngripende, og bør ha hjemmel i lov. </a:t>
            </a:r>
          </a:p>
          <a:p>
            <a:r>
              <a:rPr lang="nb-NO" dirty="0"/>
              <a:t>Det er for uklart å vise til alminnelige nødrettsnormer for løsning av hjemmelsspørsmålet</a:t>
            </a:r>
          </a:p>
          <a:p>
            <a:r>
              <a:rPr lang="nb-NO" dirty="0"/>
              <a:t>Ved å regulere dette i opplæringsloven, kan det settes tydelige vilkår for når ansatte kan gripe fysisk inn mot elever.</a:t>
            </a:r>
          </a:p>
          <a:p>
            <a:r>
              <a:rPr lang="nb-NO" dirty="0"/>
              <a:t>Åpenhet om bruk av fysisk makt mot elever kan bidra til det systematiske arbeidet for å unngå bruk av fysisk makt.</a:t>
            </a:r>
          </a:p>
          <a:p>
            <a:r>
              <a:rPr lang="nb-NO" dirty="0"/>
              <a:t>Krav til dokumentering- mer etterprøvbart </a:t>
            </a:r>
          </a:p>
          <a:p>
            <a:endParaRPr lang="nb-NO" dirty="0"/>
          </a:p>
        </p:txBody>
      </p:sp>
      <p:sp>
        <p:nvSpPr>
          <p:cNvPr id="3" name="Tittel 2">
            <a:extLst>
              <a:ext uri="{FF2B5EF4-FFF2-40B4-BE49-F238E27FC236}">
                <a16:creationId xmlns:a16="http://schemas.microsoft.com/office/drawing/2014/main" id="{55BBEFA3-D25F-B88A-3BB3-8720AA58579C}"/>
              </a:ext>
            </a:extLst>
          </p:cNvPr>
          <p:cNvSpPr>
            <a:spLocks noGrp="1"/>
          </p:cNvSpPr>
          <p:nvPr>
            <p:ph type="title"/>
          </p:nvPr>
        </p:nvSpPr>
        <p:spPr/>
        <p:txBody>
          <a:bodyPr/>
          <a:lstStyle/>
          <a:p>
            <a:r>
              <a:rPr lang="nb-NO" dirty="0"/>
              <a:t>Bakgrunn for forslaget</a:t>
            </a:r>
          </a:p>
        </p:txBody>
      </p:sp>
      <p:sp>
        <p:nvSpPr>
          <p:cNvPr id="4" name="Plassholder for dato 3">
            <a:extLst>
              <a:ext uri="{FF2B5EF4-FFF2-40B4-BE49-F238E27FC236}">
                <a16:creationId xmlns:a16="http://schemas.microsoft.com/office/drawing/2014/main" id="{912B7C11-9926-39B2-422F-016A218AC3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1D74C5-92F6-4C2E-BA01-97BCF6847499}"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01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EE3AB95-29A0-AF8E-71E6-16F0BC136548}"/>
              </a:ext>
            </a:extLst>
          </p:cNvPr>
          <p:cNvSpPr>
            <a:spLocks noGrp="1"/>
          </p:cNvSpPr>
          <p:nvPr>
            <p:ph idx="1"/>
          </p:nvPr>
        </p:nvSpPr>
        <p:spPr>
          <a:xfrm>
            <a:off x="838200" y="1403498"/>
            <a:ext cx="10515600" cy="4817915"/>
          </a:xfrm>
        </p:spPr>
        <p:txBody>
          <a:bodyPr/>
          <a:lstStyle/>
          <a:p>
            <a:pPr marL="0" indent="0">
              <a:buNone/>
            </a:pPr>
            <a:r>
              <a:rPr lang="nb-NO" i="1" dirty="0"/>
              <a:t>§ 13-3 Plikt til førebygging</a:t>
            </a:r>
          </a:p>
          <a:p>
            <a:pPr marL="0" indent="0">
              <a:buNone/>
            </a:pPr>
            <a:r>
              <a:rPr lang="nb-NO" i="1" dirty="0"/>
              <a:t>Kommunen og fylkeskommunen skal sørgje for at skolen driv eit kontinuerleg og</a:t>
            </a:r>
          </a:p>
          <a:p>
            <a:pPr marL="0" indent="0">
              <a:buNone/>
            </a:pPr>
            <a:r>
              <a:rPr lang="nb-NO" i="1" dirty="0"/>
              <a:t>systematisk arbeid for at det ikkje skal oppstå situasjonar der tilsette grip inn fysisk mot</a:t>
            </a:r>
          </a:p>
          <a:p>
            <a:pPr marL="0" indent="0">
              <a:buNone/>
            </a:pPr>
            <a:r>
              <a:rPr lang="nb-NO" i="1" dirty="0"/>
              <a:t>elevar.</a:t>
            </a:r>
          </a:p>
          <a:p>
            <a:pPr marL="0" indent="0">
              <a:buNone/>
            </a:pPr>
            <a:r>
              <a:rPr lang="nb-NO" i="1" dirty="0"/>
              <a:t> § 13-4 Fysiske inngrep for å avverje skade</a:t>
            </a:r>
          </a:p>
          <a:p>
            <a:pPr marL="0" indent="0">
              <a:buNone/>
            </a:pPr>
            <a:r>
              <a:rPr lang="nb-NO" i="1" dirty="0"/>
              <a:t>Tilsette i skolen kan gripe inn fysisk mot elevar når det er nødvendig for å avverje skade</a:t>
            </a:r>
          </a:p>
          <a:p>
            <a:pPr marL="0" indent="0">
              <a:buNone/>
            </a:pPr>
            <a:r>
              <a:rPr lang="nb-NO" i="1" dirty="0"/>
              <a:t>på personar eller for å avverje vesentleg skade på eigedom.</a:t>
            </a:r>
          </a:p>
          <a:p>
            <a:pPr marL="0" indent="0">
              <a:buNone/>
            </a:pPr>
            <a:r>
              <a:rPr lang="nb-NO" i="1" dirty="0"/>
              <a:t>Tilsette kan også gripe inn fysisk mot elevar som viser ei åtferd som er sterkt sosialt</a:t>
            </a:r>
          </a:p>
          <a:p>
            <a:pPr marL="0" indent="0">
              <a:buNone/>
            </a:pPr>
            <a:r>
              <a:rPr lang="nb-NO" i="1" dirty="0"/>
              <a:t>fornedrande og det vil vere ei klar forsømming av skolens plikt til å yte nødvendig omsorg</a:t>
            </a:r>
          </a:p>
          <a:p>
            <a:pPr marL="0" indent="0">
              <a:buNone/>
            </a:pPr>
            <a:r>
              <a:rPr lang="nb-NO" i="1" dirty="0"/>
              <a:t>ikkje å gripe inn.</a:t>
            </a:r>
          </a:p>
          <a:p>
            <a:pPr marL="0" indent="0">
              <a:buNone/>
            </a:pPr>
            <a:r>
              <a:rPr lang="nb-NO" i="1" dirty="0"/>
              <a:t>Dei fysiske inngrepa må vere eigna til å hindre eller avgrense skaden, og dei skal vere</a:t>
            </a:r>
          </a:p>
          <a:p>
            <a:pPr marL="0" indent="0">
              <a:buNone/>
            </a:pPr>
            <a:r>
              <a:rPr lang="nb-NO" i="1" dirty="0"/>
              <a:t>så få, kortvarige og skånsame som mogleg.</a:t>
            </a:r>
          </a:p>
          <a:p>
            <a:pPr marL="0" indent="0">
              <a:buNone/>
            </a:pPr>
            <a:endParaRPr lang="nb-NO" dirty="0"/>
          </a:p>
        </p:txBody>
      </p:sp>
      <p:sp>
        <p:nvSpPr>
          <p:cNvPr id="3" name="Tittel 2">
            <a:extLst>
              <a:ext uri="{FF2B5EF4-FFF2-40B4-BE49-F238E27FC236}">
                <a16:creationId xmlns:a16="http://schemas.microsoft.com/office/drawing/2014/main" id="{0F75DCE7-C0E7-F2CE-6030-7248DD800651}"/>
              </a:ext>
            </a:extLst>
          </p:cNvPr>
          <p:cNvSpPr>
            <a:spLocks noGrp="1"/>
          </p:cNvSpPr>
          <p:nvPr>
            <p:ph type="title"/>
          </p:nvPr>
        </p:nvSpPr>
        <p:spPr/>
        <p:txBody>
          <a:bodyPr/>
          <a:lstStyle/>
          <a:p>
            <a:r>
              <a:rPr lang="nb-NO" dirty="0"/>
              <a:t>Lovforslaget. Kap. 13. ordenstiltak og skadeforebygging</a:t>
            </a:r>
          </a:p>
        </p:txBody>
      </p:sp>
      <p:sp>
        <p:nvSpPr>
          <p:cNvPr id="4" name="Plassholder for dato 3">
            <a:extLst>
              <a:ext uri="{FF2B5EF4-FFF2-40B4-BE49-F238E27FC236}">
                <a16:creationId xmlns:a16="http://schemas.microsoft.com/office/drawing/2014/main" id="{F52D0DCC-5681-4B32-9831-CAA9C5575C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AEC306-7269-4509-92A7-74120F151D25}"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72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D679382-2097-2EC8-47AC-F8857FA3DBAB}"/>
              </a:ext>
            </a:extLst>
          </p:cNvPr>
          <p:cNvSpPr>
            <a:spLocks noGrp="1"/>
          </p:cNvSpPr>
          <p:nvPr>
            <p:ph idx="1"/>
          </p:nvPr>
        </p:nvSpPr>
        <p:spPr/>
        <p:txBody>
          <a:bodyPr/>
          <a:lstStyle/>
          <a:p>
            <a:pPr marL="0" indent="0">
              <a:buNone/>
            </a:pPr>
            <a:r>
              <a:rPr lang="nn-NO" i="1" dirty="0"/>
              <a:t>§ 13-5 Dokumentasjon og meldeplikt</a:t>
            </a:r>
          </a:p>
          <a:p>
            <a:pPr marL="0" indent="0">
              <a:buNone/>
            </a:pPr>
            <a:r>
              <a:rPr lang="nn-NO" i="1" dirty="0"/>
              <a:t>Ein tilsett som har nytta fysiske inngrep etter § 13-4, skal melde frå om det til rektor.</a:t>
            </a:r>
          </a:p>
          <a:p>
            <a:pPr marL="0" indent="0">
              <a:buNone/>
            </a:pPr>
            <a:r>
              <a:rPr lang="nn-NO" i="1" dirty="0"/>
              <a:t>Rektor skal melde frå til foreldra til eleven. Rektor skal melde frå til kommunen eller</a:t>
            </a:r>
          </a:p>
          <a:p>
            <a:pPr marL="0" indent="0">
              <a:buNone/>
            </a:pPr>
            <a:r>
              <a:rPr lang="nn-NO" i="1" dirty="0"/>
              <a:t>fylkeskommunen dersom det er nytta fysiske inngrep mot den same eleven gjentatte gongar, eller dersom inngrepet er særleg alvorleg.</a:t>
            </a:r>
          </a:p>
          <a:p>
            <a:endParaRPr lang="nn-NO" i="1" dirty="0"/>
          </a:p>
          <a:p>
            <a:pPr marL="0" indent="0">
              <a:buNone/>
            </a:pPr>
            <a:r>
              <a:rPr lang="nn-NO" i="1" dirty="0"/>
              <a:t>Skolen skal dokumentere det fysiske inngrepet med ei kort beskriving av hendinga og</a:t>
            </a:r>
          </a:p>
          <a:p>
            <a:pPr marL="0" indent="0">
              <a:buNone/>
            </a:pPr>
            <a:r>
              <a:rPr lang="nn-NO" i="1" dirty="0"/>
              <a:t>inngrepet som vart gjort, og eleven sitt syn på saka.</a:t>
            </a:r>
          </a:p>
          <a:p>
            <a:endParaRPr lang="nb-NO" dirty="0"/>
          </a:p>
        </p:txBody>
      </p:sp>
      <p:sp>
        <p:nvSpPr>
          <p:cNvPr id="3" name="Tittel 2">
            <a:extLst>
              <a:ext uri="{FF2B5EF4-FFF2-40B4-BE49-F238E27FC236}">
                <a16:creationId xmlns:a16="http://schemas.microsoft.com/office/drawing/2014/main" id="{645C20C3-3CE0-75DD-2697-E4FE7F35DE32}"/>
              </a:ext>
            </a:extLst>
          </p:cNvPr>
          <p:cNvSpPr>
            <a:spLocks noGrp="1"/>
          </p:cNvSpPr>
          <p:nvPr>
            <p:ph type="title"/>
          </p:nvPr>
        </p:nvSpPr>
        <p:spPr/>
        <p:txBody>
          <a:bodyPr/>
          <a:lstStyle/>
          <a:p>
            <a:endParaRPr lang="nb-NO" dirty="0"/>
          </a:p>
        </p:txBody>
      </p:sp>
      <p:sp>
        <p:nvSpPr>
          <p:cNvPr id="4" name="Plassholder for dato 3">
            <a:extLst>
              <a:ext uri="{FF2B5EF4-FFF2-40B4-BE49-F238E27FC236}">
                <a16:creationId xmlns:a16="http://schemas.microsoft.com/office/drawing/2014/main" id="{E86CCA81-1E74-6CF4-4656-501AF1D565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CED246-9C7E-4084-8BFA-3FCDE9B697F1}"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44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3A5961C-31D3-3AB0-FE6E-4EFD181949BB}"/>
              </a:ext>
            </a:extLst>
          </p:cNvPr>
          <p:cNvSpPr>
            <a:spLocks noGrp="1"/>
          </p:cNvSpPr>
          <p:nvPr>
            <p:ph idx="1"/>
          </p:nvPr>
        </p:nvSpPr>
        <p:spPr/>
        <p:txBody>
          <a:bodyPr/>
          <a:lstStyle/>
          <a:p>
            <a:pPr marL="0" indent="0">
              <a:buNone/>
            </a:pPr>
            <a:endParaRPr lang="nb-NO" dirty="0"/>
          </a:p>
          <a:p>
            <a:pPr marL="0" indent="0">
              <a:buNone/>
            </a:pPr>
            <a:r>
              <a:rPr lang="nb-NO" dirty="0"/>
              <a:t>FNs bærekrafts mål 4: god utdanning</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Sikre inkluderende, rettferdig og god utdanning og fremme muligheter for livslang læring for alle</a:t>
            </a:r>
          </a:p>
          <a:p>
            <a:pPr marL="0" indent="0">
              <a:buNone/>
            </a:pPr>
            <a:endParaRPr lang="nb-NO" dirty="0"/>
          </a:p>
        </p:txBody>
      </p:sp>
      <p:sp>
        <p:nvSpPr>
          <p:cNvPr id="3" name="Tittel 2">
            <a:extLst>
              <a:ext uri="{FF2B5EF4-FFF2-40B4-BE49-F238E27FC236}">
                <a16:creationId xmlns:a16="http://schemas.microsoft.com/office/drawing/2014/main" id="{AE02EB15-7904-8A45-798B-4597BBCDE479}"/>
              </a:ext>
            </a:extLst>
          </p:cNvPr>
          <p:cNvSpPr>
            <a:spLocks noGrp="1"/>
          </p:cNvSpPr>
          <p:nvPr>
            <p:ph type="title"/>
          </p:nvPr>
        </p:nvSpPr>
        <p:spPr/>
        <p:txBody>
          <a:bodyPr/>
          <a:lstStyle/>
          <a:p>
            <a:r>
              <a:rPr lang="nb-NO" dirty="0"/>
              <a:t>Takk for meg!</a:t>
            </a:r>
          </a:p>
        </p:txBody>
      </p:sp>
      <p:sp>
        <p:nvSpPr>
          <p:cNvPr id="4" name="Plassholder for dato 3">
            <a:extLst>
              <a:ext uri="{FF2B5EF4-FFF2-40B4-BE49-F238E27FC236}">
                <a16:creationId xmlns:a16="http://schemas.microsoft.com/office/drawing/2014/main" id="{7992AAEF-CF73-C8AA-14A8-15284DB88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24E18B-A4BC-4F0E-B899-57C73CFDB88B}"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78D87116-DF00-0E44-9C04-36E9A0C2B49D}"/>
              </a:ext>
            </a:extLst>
          </p:cNvPr>
          <p:cNvPicPr>
            <a:picLocks noChangeAspect="1"/>
          </p:cNvPicPr>
          <p:nvPr/>
        </p:nvPicPr>
        <p:blipFill>
          <a:blip r:embed="rId3"/>
          <a:stretch>
            <a:fillRect/>
          </a:stretch>
        </p:blipFill>
        <p:spPr>
          <a:xfrm>
            <a:off x="4327451" y="2583712"/>
            <a:ext cx="2636875" cy="1988287"/>
          </a:xfrm>
          <a:prstGeom prst="rect">
            <a:avLst/>
          </a:prstGeom>
        </p:spPr>
      </p:pic>
    </p:spTree>
    <p:extLst>
      <p:ext uri="{BB962C8B-B14F-4D97-AF65-F5344CB8AC3E}">
        <p14:creationId xmlns:p14="http://schemas.microsoft.com/office/powerpoint/2010/main" val="1703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B007912-5B1D-1A11-8D1C-C9F97C333783}"/>
              </a:ext>
            </a:extLst>
          </p:cNvPr>
          <p:cNvSpPr>
            <a:spLocks noGrp="1"/>
          </p:cNvSpPr>
          <p:nvPr>
            <p:ph idx="1"/>
          </p:nvPr>
        </p:nvSpPr>
        <p:spPr/>
        <p:txBody>
          <a:bodyPr/>
          <a:lstStyle/>
          <a:p>
            <a:r>
              <a:rPr lang="nn-NO" dirty="0"/>
              <a:t>Prop.57 L (2022–2023), Innst.442 L (2022–2023), Lovvedtak 89 (2022–2023).</a:t>
            </a:r>
          </a:p>
          <a:p>
            <a:endParaRPr lang="nn-NO" dirty="0"/>
          </a:p>
          <a:p>
            <a:r>
              <a:rPr lang="nn-NO" dirty="0"/>
              <a:t>Ny opplæringslov vedtatt 5. juni 2023</a:t>
            </a:r>
          </a:p>
          <a:p>
            <a:endParaRPr lang="nn-NO" dirty="0"/>
          </a:p>
          <a:p>
            <a:r>
              <a:rPr lang="nn-NO" dirty="0"/>
              <a:t>Trer i kraft 1.august 2024</a:t>
            </a:r>
          </a:p>
          <a:p>
            <a:endParaRPr lang="nn-NO" dirty="0"/>
          </a:p>
          <a:p>
            <a:pPr marL="0" indent="0">
              <a:buNone/>
            </a:pPr>
            <a:r>
              <a:rPr lang="nn-NO" dirty="0"/>
              <a:t>Lovens formål, § 1-1</a:t>
            </a:r>
          </a:p>
          <a:p>
            <a:pPr marL="0" indent="0">
              <a:buNone/>
            </a:pPr>
            <a:r>
              <a:rPr lang="nn-NO" i="1" dirty="0"/>
              <a:t>Lova skal leggje til rette for at barn, ungdom og vaksne får god opplæring i eit godt miljø.</a:t>
            </a:r>
          </a:p>
          <a:p>
            <a:pPr marL="0" indent="0">
              <a:buNone/>
            </a:pPr>
            <a:r>
              <a:rPr lang="nn-NO" dirty="0"/>
              <a:t>Virkeområde, § 1-2</a:t>
            </a:r>
          </a:p>
          <a:p>
            <a:pPr marL="0" indent="0">
              <a:buNone/>
            </a:pPr>
            <a:r>
              <a:rPr lang="nn-NO" dirty="0"/>
              <a:t>Formålet med opplæringen, § 1-3</a:t>
            </a:r>
          </a:p>
          <a:p>
            <a:endParaRPr lang="nb-NO" dirty="0"/>
          </a:p>
        </p:txBody>
      </p:sp>
      <p:sp>
        <p:nvSpPr>
          <p:cNvPr id="3" name="Tittel 2">
            <a:extLst>
              <a:ext uri="{FF2B5EF4-FFF2-40B4-BE49-F238E27FC236}">
                <a16:creationId xmlns:a16="http://schemas.microsoft.com/office/drawing/2014/main" id="{BA984F5F-26ED-8CCD-FD17-4F77CC9F69D2}"/>
              </a:ext>
            </a:extLst>
          </p:cNvPr>
          <p:cNvSpPr>
            <a:spLocks noGrp="1"/>
          </p:cNvSpPr>
          <p:nvPr>
            <p:ph type="title"/>
          </p:nvPr>
        </p:nvSpPr>
        <p:spPr/>
        <p:txBody>
          <a:bodyPr/>
          <a:lstStyle/>
          <a:p>
            <a:r>
              <a:rPr lang="nb-NO" dirty="0"/>
              <a:t>Ny lov er vedtatt</a:t>
            </a:r>
          </a:p>
        </p:txBody>
      </p:sp>
      <p:sp>
        <p:nvSpPr>
          <p:cNvPr id="4" name="Plassholder for dato 3">
            <a:extLst>
              <a:ext uri="{FF2B5EF4-FFF2-40B4-BE49-F238E27FC236}">
                <a16:creationId xmlns:a16="http://schemas.microsoft.com/office/drawing/2014/main" id="{0C594D81-8FD8-4187-6BE2-BCE99A1027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2C8E4D-4805-42D3-9D58-EF4CD4BA9C2A}"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8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8EB1CDE-0245-153E-3ECE-5F4C01D28BFF}"/>
              </a:ext>
            </a:extLst>
          </p:cNvPr>
          <p:cNvSpPr>
            <a:spLocks noGrp="1"/>
          </p:cNvSpPr>
          <p:nvPr>
            <p:ph idx="1"/>
          </p:nvPr>
        </p:nvSpPr>
        <p:spPr/>
        <p:txBody>
          <a:bodyPr/>
          <a:lstStyle/>
          <a:p>
            <a:r>
              <a:rPr lang="nb-NO" dirty="0"/>
              <a:t>Rettslig rammeverk for at skolen skal lykkes med samfunnsoppdraget sitt</a:t>
            </a:r>
          </a:p>
          <a:p>
            <a:r>
              <a:rPr lang="nb-NO" dirty="0"/>
              <a:t>Fellesskolen er en del av grunnmuren i den norske velferdsstaten og legger til rette for at alle barn skal få lik mulighet til utdanning uavhengig av hvor de bor, sosial bakgrunn, kulturell og etnisk bakgrunn, funksjonsevne, seksuell orientering og kjønn. </a:t>
            </a:r>
          </a:p>
          <a:p>
            <a:r>
              <a:rPr lang="nb-NO" dirty="0"/>
              <a:t>Opplæringsloven skal være et solid rammeverk som sikrer alle en opplæring av høy kvalitet, et trygt læringsmiljø, og medvirkning i forhold som gjelder en selv.</a:t>
            </a:r>
          </a:p>
          <a:p>
            <a:r>
              <a:rPr lang="nb-NO" dirty="0"/>
              <a:t>Ny opplæringslov skal være mer oppdatert, mer tilgjengelig, mer forståelig og mer tilpasset dagens samfunn og hverdagen i skolen</a:t>
            </a:r>
          </a:p>
          <a:p>
            <a:r>
              <a:rPr lang="nb-NO" dirty="0"/>
              <a:t>Kunnskapsdepartementet legger i tillegg vekt på at den nye loven skal være oversiktlig og ha et klart og godt språk slik at det blir lett å finne frem til hvilke regler som gjelder.</a:t>
            </a:r>
          </a:p>
          <a:p>
            <a:endParaRPr lang="nb-NO" dirty="0"/>
          </a:p>
          <a:p>
            <a:endParaRPr lang="nb-NO" dirty="0"/>
          </a:p>
        </p:txBody>
      </p:sp>
      <p:sp>
        <p:nvSpPr>
          <p:cNvPr id="3" name="Tittel 2">
            <a:extLst>
              <a:ext uri="{FF2B5EF4-FFF2-40B4-BE49-F238E27FC236}">
                <a16:creationId xmlns:a16="http://schemas.microsoft.com/office/drawing/2014/main" id="{949FF528-7EF8-710B-D670-7F8BD9509FFA}"/>
              </a:ext>
            </a:extLst>
          </p:cNvPr>
          <p:cNvSpPr>
            <a:spLocks noGrp="1"/>
          </p:cNvSpPr>
          <p:nvPr>
            <p:ph type="title"/>
          </p:nvPr>
        </p:nvSpPr>
        <p:spPr/>
        <p:txBody>
          <a:bodyPr/>
          <a:lstStyle/>
          <a:p>
            <a:r>
              <a:rPr lang="nb-NO" dirty="0"/>
              <a:t>Opplæringsloven er en av landets viktigste lover</a:t>
            </a:r>
          </a:p>
        </p:txBody>
      </p:sp>
      <p:sp>
        <p:nvSpPr>
          <p:cNvPr id="4" name="Plassholder for dato 3">
            <a:extLst>
              <a:ext uri="{FF2B5EF4-FFF2-40B4-BE49-F238E27FC236}">
                <a16:creationId xmlns:a16="http://schemas.microsoft.com/office/drawing/2014/main" id="{19A89AFD-C24A-6E91-03BC-A573DDB828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8A4C7-8712-4E79-9C06-4D7EEDF746A1}"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0AFD34F-A30B-7D9B-341F-C80109C0180B}"/>
              </a:ext>
            </a:extLst>
          </p:cNvPr>
          <p:cNvSpPr>
            <a:spLocks noGrp="1"/>
          </p:cNvSpPr>
          <p:nvPr>
            <p:ph idx="1"/>
          </p:nvPr>
        </p:nvSpPr>
        <p:spPr/>
        <p:txBody>
          <a:bodyPr/>
          <a:lstStyle/>
          <a:p>
            <a:pPr marL="0" indent="0">
              <a:buNone/>
            </a:pPr>
            <a:r>
              <a:rPr lang="nb-NO" dirty="0"/>
              <a:t>Opplæringsloven angår mange barn</a:t>
            </a:r>
          </a:p>
          <a:p>
            <a:pPr marL="0" indent="0">
              <a:buNone/>
            </a:pPr>
            <a:r>
              <a:rPr lang="nb-NO" dirty="0"/>
              <a:t>- over 820 000 barn og unge</a:t>
            </a:r>
          </a:p>
          <a:p>
            <a:pPr marL="0" indent="0">
              <a:buNone/>
            </a:pPr>
            <a:r>
              <a:rPr lang="nb-NO" dirty="0"/>
              <a:t>- over 95 000 lærere</a:t>
            </a:r>
          </a:p>
          <a:p>
            <a:pPr marL="0" indent="0">
              <a:buNone/>
            </a:pPr>
            <a:endParaRPr lang="nb-NO" dirty="0"/>
          </a:p>
          <a:p>
            <a:pPr marL="0" indent="0">
              <a:buNone/>
            </a:pPr>
            <a:r>
              <a:rPr lang="nb-NO" dirty="0"/>
              <a:t>Opplæringsloven dekker bredt</a:t>
            </a:r>
          </a:p>
          <a:p>
            <a:pPr marL="0" indent="0">
              <a:buNone/>
            </a:pPr>
            <a:r>
              <a:rPr lang="nb-NO" dirty="0"/>
              <a:t>- barneskolen, ungdomsskolen og videregående opplæring</a:t>
            </a:r>
          </a:p>
          <a:p>
            <a:pPr marL="0" indent="0">
              <a:buNone/>
            </a:pPr>
            <a:r>
              <a:rPr lang="nb-NO" dirty="0"/>
              <a:t>- SFO og kulturskole</a:t>
            </a:r>
          </a:p>
          <a:p>
            <a:pPr marL="0" indent="0">
              <a:buNone/>
            </a:pPr>
            <a:r>
              <a:rPr lang="nb-NO" dirty="0"/>
              <a:t>- fra 6 åringer til godt voksne</a:t>
            </a:r>
          </a:p>
        </p:txBody>
      </p:sp>
      <p:sp>
        <p:nvSpPr>
          <p:cNvPr id="3" name="Tittel 2">
            <a:extLst>
              <a:ext uri="{FF2B5EF4-FFF2-40B4-BE49-F238E27FC236}">
                <a16:creationId xmlns:a16="http://schemas.microsoft.com/office/drawing/2014/main" id="{7258FCA8-473D-57F8-D533-6D3B41CBC861}"/>
              </a:ext>
            </a:extLst>
          </p:cNvPr>
          <p:cNvSpPr>
            <a:spLocks noGrp="1"/>
          </p:cNvSpPr>
          <p:nvPr>
            <p:ph type="title"/>
          </p:nvPr>
        </p:nvSpPr>
        <p:spPr/>
        <p:txBody>
          <a:bodyPr/>
          <a:lstStyle/>
          <a:p>
            <a:r>
              <a:rPr lang="nb-NO" dirty="0"/>
              <a:t>Opplæringsloven påvirker og engasjerer</a:t>
            </a:r>
          </a:p>
        </p:txBody>
      </p:sp>
      <p:sp>
        <p:nvSpPr>
          <p:cNvPr id="4" name="Plassholder for dato 3">
            <a:extLst>
              <a:ext uri="{FF2B5EF4-FFF2-40B4-BE49-F238E27FC236}">
                <a16:creationId xmlns:a16="http://schemas.microsoft.com/office/drawing/2014/main" id="{E82DE89A-57BD-D36C-26E6-313F1895E1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EFCE1F-593B-4A23-9E5F-545E2893F2E9}"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20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257F3BB-1466-4351-F584-E1DAB2EA9165}"/>
              </a:ext>
            </a:extLst>
          </p:cNvPr>
          <p:cNvSpPr>
            <a:spLocks noGrp="1"/>
          </p:cNvSpPr>
          <p:nvPr>
            <p:ph idx="1"/>
          </p:nvPr>
        </p:nvSpPr>
        <p:spPr>
          <a:xfrm>
            <a:off x="838200" y="1380226"/>
            <a:ext cx="10515600" cy="4841187"/>
          </a:xfrm>
        </p:spPr>
        <p:txBody>
          <a:bodyPr/>
          <a:lstStyle/>
          <a:p>
            <a:r>
              <a:rPr lang="nb-NO" dirty="0"/>
              <a:t>Første del – innledende bestemmelser (kap. 1)</a:t>
            </a:r>
          </a:p>
          <a:p>
            <a:r>
              <a:rPr lang="nb-NO" dirty="0"/>
              <a:t>Andre del – grunnskoleopplæring (kap. 2-4)</a:t>
            </a:r>
          </a:p>
          <a:p>
            <a:r>
              <a:rPr lang="nb-NO" dirty="0"/>
              <a:t>Tredje del – videregående opplæring (kap. 5-9)</a:t>
            </a:r>
          </a:p>
          <a:p>
            <a:r>
              <a:rPr lang="nb-NO" dirty="0"/>
              <a:t>Fjerde del – felles for grunnskole og videregående opplæring (kap. 10-17)</a:t>
            </a:r>
          </a:p>
          <a:p>
            <a:r>
              <a:rPr lang="nb-NO" dirty="0"/>
              <a:t>Femte del – forberedende og videregående opplæring for voksne (kap. 18-21)</a:t>
            </a:r>
          </a:p>
          <a:p>
            <a:r>
              <a:rPr lang="nb-NO" dirty="0"/>
              <a:t>Sjette del – privat opplæring, godkjenningsordninger og privatistordninger (kap. 22 og 23)</a:t>
            </a:r>
          </a:p>
          <a:p>
            <a:r>
              <a:rPr lang="nb-NO" dirty="0"/>
              <a:t>Sjuende del – diverse regler (kap. 24-29)</a:t>
            </a:r>
          </a:p>
          <a:p>
            <a:r>
              <a:rPr lang="nb-NO" dirty="0"/>
              <a:t>Åttende del – sluttregler (kap. 30)</a:t>
            </a:r>
          </a:p>
          <a:p>
            <a:pPr marL="0" indent="0">
              <a:buNone/>
            </a:pPr>
            <a:endParaRPr lang="nb-NO" dirty="0"/>
          </a:p>
        </p:txBody>
      </p:sp>
      <p:sp>
        <p:nvSpPr>
          <p:cNvPr id="3" name="Tittel 2">
            <a:extLst>
              <a:ext uri="{FF2B5EF4-FFF2-40B4-BE49-F238E27FC236}">
                <a16:creationId xmlns:a16="http://schemas.microsoft.com/office/drawing/2014/main" id="{9CE1D437-55A6-4528-C32A-1CA4A82B6D35}"/>
              </a:ext>
            </a:extLst>
          </p:cNvPr>
          <p:cNvSpPr>
            <a:spLocks noGrp="1"/>
          </p:cNvSpPr>
          <p:nvPr>
            <p:ph type="title"/>
          </p:nvPr>
        </p:nvSpPr>
        <p:spPr>
          <a:xfrm>
            <a:off x="838200" y="372850"/>
            <a:ext cx="10385041" cy="938366"/>
          </a:xfrm>
        </p:spPr>
        <p:txBody>
          <a:bodyPr/>
          <a:lstStyle/>
          <a:p>
            <a:r>
              <a:rPr lang="nb-NO" dirty="0"/>
              <a:t>Ny struktur i loven</a:t>
            </a:r>
          </a:p>
        </p:txBody>
      </p:sp>
      <p:sp>
        <p:nvSpPr>
          <p:cNvPr id="4" name="Plassholder for dato 3">
            <a:extLst>
              <a:ext uri="{FF2B5EF4-FFF2-40B4-BE49-F238E27FC236}">
                <a16:creationId xmlns:a16="http://schemas.microsoft.com/office/drawing/2014/main" id="{86B01262-4BB0-DA62-681D-E12CDAFE9C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F1B5DE-B397-4D17-BAF3-61782B6AFB4B}"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20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9DA7042-5A1B-0902-E508-454B88E593E0}"/>
              </a:ext>
            </a:extLst>
          </p:cNvPr>
          <p:cNvSpPr>
            <a:spLocks noGrp="1"/>
          </p:cNvSpPr>
          <p:nvPr>
            <p:ph idx="1"/>
          </p:nvPr>
        </p:nvSpPr>
        <p:spPr/>
        <p:txBody>
          <a:bodyPr/>
          <a:lstStyle/>
          <a:p>
            <a:r>
              <a:rPr lang="nb-NO" dirty="0"/>
              <a:t>Rett og plikt til grunnskoleopplæring</a:t>
            </a:r>
          </a:p>
          <a:p>
            <a:r>
              <a:rPr lang="nb-NO" dirty="0"/>
              <a:t>Rett til videregående opplæring</a:t>
            </a:r>
          </a:p>
          <a:p>
            <a:r>
              <a:rPr lang="nb-NO" dirty="0"/>
              <a:t>Innhold i opplæringen- læreplanverket</a:t>
            </a:r>
          </a:p>
          <a:p>
            <a:r>
              <a:rPr lang="nb-NO" dirty="0"/>
              <a:t>Lærerne – relevant kompetanse</a:t>
            </a:r>
          </a:p>
          <a:p>
            <a:r>
              <a:rPr lang="nb-NO" dirty="0"/>
              <a:t>Et sikkerhetsnett for elever med særlige behov</a:t>
            </a:r>
          </a:p>
          <a:p>
            <a:r>
              <a:rPr lang="nb-NO" dirty="0"/>
              <a:t>Rett til et trygt og godt skolemiljø</a:t>
            </a:r>
          </a:p>
          <a:p>
            <a:r>
              <a:rPr lang="nb-NO" dirty="0"/>
              <a:t>Kommunens og fylkeskommunens ansvar for opplæringen</a:t>
            </a:r>
          </a:p>
          <a:p>
            <a:r>
              <a:rPr lang="nb-NO" dirty="0"/>
              <a:t>Staten ved Statsforvalteren skal føre tilsyn med kommunene og fylkeskommunene</a:t>
            </a:r>
          </a:p>
        </p:txBody>
      </p:sp>
      <p:sp>
        <p:nvSpPr>
          <p:cNvPr id="3" name="Tittel 2">
            <a:extLst>
              <a:ext uri="{FF2B5EF4-FFF2-40B4-BE49-F238E27FC236}">
                <a16:creationId xmlns:a16="http://schemas.microsoft.com/office/drawing/2014/main" id="{149BC2F8-054C-95CE-E70A-AF941962CCA2}"/>
              </a:ext>
            </a:extLst>
          </p:cNvPr>
          <p:cNvSpPr>
            <a:spLocks noGrp="1"/>
          </p:cNvSpPr>
          <p:nvPr>
            <p:ph type="title"/>
          </p:nvPr>
        </p:nvSpPr>
        <p:spPr/>
        <p:txBody>
          <a:bodyPr/>
          <a:lstStyle/>
          <a:p>
            <a:r>
              <a:rPr lang="nb-NO" dirty="0"/>
              <a:t>Hovedlinjene består</a:t>
            </a:r>
          </a:p>
        </p:txBody>
      </p:sp>
      <p:sp>
        <p:nvSpPr>
          <p:cNvPr id="4" name="Plassholder for dato 3">
            <a:extLst>
              <a:ext uri="{FF2B5EF4-FFF2-40B4-BE49-F238E27FC236}">
                <a16:creationId xmlns:a16="http://schemas.microsoft.com/office/drawing/2014/main" id="{8093591A-B9AE-ABE5-1878-7C8E4930DE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C4BC1D-EB42-4D03-8868-7589707CCA42}"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1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A37D977-6A1D-CF98-3A9E-626C106681E0}"/>
              </a:ext>
            </a:extLst>
          </p:cNvPr>
          <p:cNvSpPr>
            <a:spLocks noGrp="1"/>
          </p:cNvSpPr>
          <p:nvPr>
            <p:ph idx="1"/>
          </p:nvPr>
        </p:nvSpPr>
        <p:spPr/>
        <p:txBody>
          <a:bodyPr/>
          <a:lstStyle/>
          <a:p>
            <a:pPr marL="0" indent="0">
              <a:buNone/>
            </a:pPr>
            <a:r>
              <a:rPr lang="nb-NO" b="1" dirty="0"/>
              <a:t>Dagens regelverk                                               Nytt regelverk</a:t>
            </a:r>
          </a:p>
          <a:p>
            <a:pPr marL="0" indent="0">
              <a:buNone/>
            </a:pPr>
            <a:r>
              <a:rPr lang="nb-NO" i="1" dirty="0"/>
              <a:t>Spesialundervisning </a:t>
            </a:r>
            <a:r>
              <a:rPr lang="nb-NO" dirty="0"/>
              <a:t>                                          Individuell tilrettelagt opplæring, personlig     					       assistanse, fysisk tilrettelegging</a:t>
            </a:r>
            <a:r>
              <a:rPr lang="nb-NO" b="1" dirty="0"/>
              <a:t>  </a:t>
            </a:r>
          </a:p>
          <a:p>
            <a:pPr marL="0" indent="0">
              <a:buNone/>
            </a:pPr>
            <a:r>
              <a:rPr lang="nb-NO" i="1" dirty="0"/>
              <a:t>Tidlig innsats                                                     </a:t>
            </a:r>
            <a:r>
              <a:rPr lang="nb-NO" dirty="0"/>
              <a:t>Intensiv opplæring        </a:t>
            </a:r>
          </a:p>
          <a:p>
            <a:pPr marL="0" indent="0">
              <a:buNone/>
            </a:pPr>
            <a:r>
              <a:rPr lang="nb-NO" i="1" dirty="0"/>
              <a:t>Særskilt grunnskoleopplæring                          </a:t>
            </a:r>
            <a:r>
              <a:rPr lang="nb-NO" dirty="0"/>
              <a:t>Forsterket opplæring i norsk      </a:t>
            </a:r>
          </a:p>
          <a:p>
            <a:pPr marL="0" indent="0">
              <a:buNone/>
            </a:pPr>
            <a:r>
              <a:rPr lang="nb-NO" i="1" dirty="0"/>
              <a:t>Grunnskoleopplæring for voksne                     </a:t>
            </a:r>
            <a:r>
              <a:rPr lang="nb-NO" dirty="0"/>
              <a:t>Forberedende opplæring for voksne     </a:t>
            </a:r>
          </a:p>
          <a:p>
            <a:pPr marL="0" indent="0">
              <a:buNone/>
            </a:pPr>
            <a:r>
              <a:rPr lang="nb-NO" i="1" dirty="0"/>
              <a:t>Ordensreglement                                              </a:t>
            </a:r>
            <a:r>
              <a:rPr lang="nb-NO" dirty="0"/>
              <a:t>Skoleregler</a:t>
            </a:r>
          </a:p>
          <a:p>
            <a:pPr marL="0" indent="0">
              <a:buNone/>
            </a:pPr>
            <a:r>
              <a:rPr lang="nb-NO" i="1" dirty="0"/>
              <a:t>Skjerpet aktivitetsplikt                                      </a:t>
            </a:r>
            <a:r>
              <a:rPr lang="nb-NO" dirty="0"/>
              <a:t>Skjerpet plikt til å melde fra</a:t>
            </a:r>
          </a:p>
          <a:p>
            <a:pPr marL="0" indent="0">
              <a:buNone/>
            </a:pPr>
            <a:r>
              <a:rPr lang="nb-NO" i="1" dirty="0"/>
              <a:t>Varsle </a:t>
            </a:r>
            <a:r>
              <a:rPr lang="nb-NO" dirty="0"/>
              <a:t>                                                              Melde fra </a:t>
            </a:r>
          </a:p>
          <a:p>
            <a:pPr marL="0" indent="0">
              <a:buNone/>
            </a:pPr>
            <a:r>
              <a:rPr lang="nb-NO" dirty="0"/>
              <a:t>Det ligger også en utvidet liste her: </a:t>
            </a:r>
          </a:p>
          <a:p>
            <a:pPr marL="0" indent="0">
              <a:buNone/>
            </a:pPr>
            <a:r>
              <a:rPr lang="nb-NO" dirty="0">
                <a:hlinkClick r:id="rId3"/>
              </a:rPr>
              <a:t>https://www.udir.no/regelverk-og-tilsyn/skole-og-opplaring/ny-opplaringslov/ord-og-omgrep/</a:t>
            </a:r>
            <a:endParaRPr lang="nb-NO" dirty="0"/>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5A11A043-A403-C145-A237-B9231681C9AC}"/>
              </a:ext>
            </a:extLst>
          </p:cNvPr>
          <p:cNvSpPr>
            <a:spLocks noGrp="1"/>
          </p:cNvSpPr>
          <p:nvPr>
            <p:ph type="title"/>
          </p:nvPr>
        </p:nvSpPr>
        <p:spPr/>
        <p:txBody>
          <a:bodyPr/>
          <a:lstStyle/>
          <a:p>
            <a:r>
              <a:rPr lang="nb-NO" dirty="0"/>
              <a:t>Noen endringer i ord og begrep</a:t>
            </a:r>
          </a:p>
        </p:txBody>
      </p:sp>
      <p:sp>
        <p:nvSpPr>
          <p:cNvPr id="4" name="Plassholder for dato 3">
            <a:extLst>
              <a:ext uri="{FF2B5EF4-FFF2-40B4-BE49-F238E27FC236}">
                <a16:creationId xmlns:a16="http://schemas.microsoft.com/office/drawing/2014/main" id="{E0531219-6CE3-E240-6F6F-EFE4B26E5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8CE67-BF25-456A-9266-95A22DB96EA8}"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25.01.2024</a:t>
            </a:fld>
            <a:endPar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82551"/>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VT_mal" id="{3B71E3FA-F8B4-4143-AFEA-93BAF0FA76B5}" vid="{0023C9D4-2F75-4796-B688-C27259C23B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SFVT_mal</Template>
  <TotalTime>550</TotalTime>
  <Words>3587</Words>
  <Application>Microsoft Office PowerPoint</Application>
  <PresentationFormat>Widescreen</PresentationFormat>
  <Paragraphs>355</Paragraphs>
  <Slides>33</Slides>
  <Notes>33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33</vt:i4>
      </vt:variant>
    </vt:vector>
  </HeadingPairs>
  <TitlesOfParts>
    <vt:vector size="39" baseType="lpstr">
      <vt:lpstr>Arial</vt:lpstr>
      <vt:lpstr>Calibri</vt:lpstr>
      <vt:lpstr>Open Sans</vt:lpstr>
      <vt:lpstr>Open Sans Light</vt:lpstr>
      <vt:lpstr>Open Sans SemiBold</vt:lpstr>
      <vt:lpstr>Office-tema</vt:lpstr>
      <vt:lpstr>PowerPoint-presentasjon</vt:lpstr>
      <vt:lpstr>Jeg skal snakke om:</vt:lpstr>
      <vt:lpstr>PowerPoint-presentasjon</vt:lpstr>
      <vt:lpstr>Ny lov er vedtatt</vt:lpstr>
      <vt:lpstr>Opplæringsloven er en av landets viktigste lover</vt:lpstr>
      <vt:lpstr>Opplæringsloven påvirker og engasjerer</vt:lpstr>
      <vt:lpstr>Ny struktur i loven</vt:lpstr>
      <vt:lpstr>Hovedlinjene består</vt:lpstr>
      <vt:lpstr>Noen endringer i ord og begrep</vt:lpstr>
      <vt:lpstr>Medvirkning og barnets beste</vt:lpstr>
      <vt:lpstr>Elevens beste – barnets beste</vt:lpstr>
      <vt:lpstr>Når gjelder hensynet til barnets beste?</vt:lpstr>
      <vt:lpstr>Hva betyr barnets beste?</vt:lpstr>
      <vt:lpstr>Momenter i en barnets beste vurdering</vt:lpstr>
      <vt:lpstr>Forts. momenter i en barnets beste vurdering</vt:lpstr>
      <vt:lpstr>Vekting av barnets syn i en barnets beste vurdering. Momenter:</vt:lpstr>
      <vt:lpstr>Vekting av hensynet til barnets beste i den konkrete saken. Avveies mot andre hensyn</vt:lpstr>
      <vt:lpstr>Retten til medvirkning</vt:lpstr>
      <vt:lpstr>Retten til medvirkning forutsetter</vt:lpstr>
      <vt:lpstr>Medvirkning </vt:lpstr>
      <vt:lpstr>Taushetsplikt</vt:lpstr>
      <vt:lpstr>Når er det adgang til å dele taushetsbelagte opplysninger</vt:lpstr>
      <vt:lpstr>Opplysningsplikt</vt:lpstr>
      <vt:lpstr>Hovedregel om opplysningsplikt (meldeplikt) Oppl. § 15-3 andre ledd bokstav a (ny § 24-3)</vt:lpstr>
      <vt:lpstr>Opplæringsloven § 15-3 bokstav b og c</vt:lpstr>
      <vt:lpstr>Om meldingen</vt:lpstr>
      <vt:lpstr>Noen påminnelser</vt:lpstr>
      <vt:lpstr>Samarbeidsplikt på system nivå og på individnivå </vt:lpstr>
      <vt:lpstr>Andre pågående prosesser- lovregulere fysisk inngripen</vt:lpstr>
      <vt:lpstr>Bakgrunn for forslaget</vt:lpstr>
      <vt:lpstr>Lovforslaget. Kap. 13. ordenstiltak og skadeforebygging</vt:lpstr>
      <vt:lpstr>PowerPoint-presentasjon</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Glede, Helena</dc:creator>
  <cp:lastModifiedBy>Trond Frigstad</cp:lastModifiedBy>
  <cp:revision>10</cp:revision>
  <dcterms:created xsi:type="dcterms:W3CDTF">2024-01-15T08:25:28Z</dcterms:created>
  <dcterms:modified xsi:type="dcterms:W3CDTF">2024-01-25T07:50:31Z</dcterms:modified>
</cp:coreProperties>
</file>