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0" r:id="rId1"/>
  </p:sldMasterIdLst>
  <p:notesMasterIdLst>
    <p:notesMasterId r:id="rId6"/>
  </p:notesMasterIdLst>
  <p:sldIdLst>
    <p:sldId id="260" r:id="rId2"/>
    <p:sldId id="262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574"/>
  </p:normalViewPr>
  <p:slideViewPr>
    <p:cSldViewPr snapToGrid="0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E221A-4618-844E-B205-D5087E1BF5F0}" type="datetimeFigureOut">
              <a:rPr lang="nb-NO" smtClean="0"/>
              <a:t>11.02.2023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88765-EEA7-9646-BA40-708BDA3123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2285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124dc3920d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124dc3920d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g124dc3920de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8" name="Google Shape;618;g124dc3920de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124dc3920d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124dc3920d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5245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g124dc3920de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8" name="Google Shape;618;g124dc3920de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861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813319">
            <a:off x="-2155835" y="-45656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 rot="-649785" flipH="1">
            <a:off x="8633970" y="-984566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>
            <a:off x="1500517" y="2984134"/>
            <a:ext cx="9962231" cy="636240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 rot="8823147">
            <a:off x="-3020503" y="3745031"/>
            <a:ext cx="7987189" cy="7484240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8714985" y="-190000"/>
            <a:ext cx="6581087" cy="5026448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 rot="649785">
            <a:off x="954870" y="5868167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/>
          <p:nvPr/>
        </p:nvSpPr>
        <p:spPr>
          <a:xfrm rot="1244193">
            <a:off x="5449223" y="-1036357"/>
            <a:ext cx="10434795" cy="383714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" name="Google Shape;16;p2"/>
          <p:cNvSpPr/>
          <p:nvPr/>
        </p:nvSpPr>
        <p:spPr>
          <a:xfrm rot="-9555807">
            <a:off x="-8159178" y="3063059"/>
            <a:ext cx="10434795" cy="383714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964200" y="1992267"/>
            <a:ext cx="10263600" cy="213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800">
                <a:latin typeface="Kulim Park SemiBold"/>
                <a:ea typeface="Kulim Park SemiBold"/>
                <a:cs typeface="Kulim Park SemiBold"/>
                <a:sym typeface="Kulim Park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2616733" y="4134100"/>
            <a:ext cx="6958000" cy="7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53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/>
          <p:nvPr/>
        </p:nvSpPr>
        <p:spPr>
          <a:xfrm rot="-10285629">
            <a:off x="6755265" y="-2832497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1"/>
          <p:cNvSpPr/>
          <p:nvPr/>
        </p:nvSpPr>
        <p:spPr>
          <a:xfrm flipH="1">
            <a:off x="10589338" y="1339984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4" name="Google Shape;94;p11"/>
          <p:cNvSpPr/>
          <p:nvPr/>
        </p:nvSpPr>
        <p:spPr>
          <a:xfrm rot="2839443">
            <a:off x="-411223" y="3256046"/>
            <a:ext cx="8536188" cy="758557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" name="Google Shape;95;p11"/>
          <p:cNvSpPr/>
          <p:nvPr/>
        </p:nvSpPr>
        <p:spPr>
          <a:xfrm rot="9405665">
            <a:off x="-5740487" y="1708242"/>
            <a:ext cx="9746869" cy="9133113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6" name="Google Shape;96;p11"/>
          <p:cNvSpPr/>
          <p:nvPr/>
        </p:nvSpPr>
        <p:spPr>
          <a:xfrm rot="-1478505">
            <a:off x="-3112801" y="-1333381"/>
            <a:ext cx="10434848" cy="383716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1"/>
          <p:cNvSpPr/>
          <p:nvPr/>
        </p:nvSpPr>
        <p:spPr>
          <a:xfrm rot="9555841" flipH="1">
            <a:off x="9364603" y="2411342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8" name="Google Shape;98;p11"/>
          <p:cNvSpPr txBox="1">
            <a:spLocks noGrp="1"/>
          </p:cNvSpPr>
          <p:nvPr>
            <p:ph type="title" hasCustomPrompt="1"/>
          </p:nvPr>
        </p:nvSpPr>
        <p:spPr>
          <a:xfrm>
            <a:off x="1664800" y="2037600"/>
            <a:ext cx="8862400" cy="20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4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99" name="Google Shape;99;p11"/>
          <p:cNvSpPr txBox="1">
            <a:spLocks noGrp="1"/>
          </p:cNvSpPr>
          <p:nvPr>
            <p:ph type="subTitle" idx="1"/>
          </p:nvPr>
        </p:nvSpPr>
        <p:spPr>
          <a:xfrm>
            <a:off x="1664600" y="4152233"/>
            <a:ext cx="8862400" cy="6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417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714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/>
          <p:nvPr/>
        </p:nvSpPr>
        <p:spPr>
          <a:xfrm rot="-514371" flipH="1">
            <a:off x="6061599" y="775571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" name="Google Shape;103;p13"/>
          <p:cNvSpPr/>
          <p:nvPr/>
        </p:nvSpPr>
        <p:spPr>
          <a:xfrm rot="10800000">
            <a:off x="8786705" y="-2440704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" name="Google Shape;104;p13"/>
          <p:cNvSpPr/>
          <p:nvPr/>
        </p:nvSpPr>
        <p:spPr>
          <a:xfrm rot="1051413">
            <a:off x="7163903" y="-797147"/>
            <a:ext cx="10934592" cy="402093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5" name="Google Shape;105;p13"/>
          <p:cNvSpPr/>
          <p:nvPr/>
        </p:nvSpPr>
        <p:spPr>
          <a:xfrm rot="6697654">
            <a:off x="-4497923" y="-6489527"/>
            <a:ext cx="12555117" cy="801836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6" name="Google Shape;106;p13"/>
          <p:cNvSpPr/>
          <p:nvPr/>
        </p:nvSpPr>
        <p:spPr>
          <a:xfrm rot="9986681" flipH="1">
            <a:off x="-5574069" y="1390732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/>
          </p:nvPr>
        </p:nvSpPr>
        <p:spPr>
          <a:xfrm>
            <a:off x="4526617" y="2129233"/>
            <a:ext cx="5140800" cy="21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title" idx="2" hasCustomPrompt="1"/>
          </p:nvPr>
        </p:nvSpPr>
        <p:spPr>
          <a:xfrm>
            <a:off x="2524584" y="2236852"/>
            <a:ext cx="1997600" cy="1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09" name="Google Shape;109;p13"/>
          <p:cNvSpPr txBox="1">
            <a:spLocks noGrp="1"/>
          </p:cNvSpPr>
          <p:nvPr>
            <p:ph type="subTitle" idx="1"/>
          </p:nvPr>
        </p:nvSpPr>
        <p:spPr>
          <a:xfrm>
            <a:off x="4526617" y="4328652"/>
            <a:ext cx="3670000" cy="9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/>
          <p:nvPr/>
        </p:nvSpPr>
        <p:spPr>
          <a:xfrm rot="10800000" flipH="1">
            <a:off x="1039103" y="463837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70827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/>
          <p:nvPr/>
        </p:nvSpPr>
        <p:spPr>
          <a:xfrm rot="-10285629">
            <a:off x="5521165" y="-2686831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3" name="Google Shape;113;p14"/>
          <p:cNvSpPr/>
          <p:nvPr/>
        </p:nvSpPr>
        <p:spPr>
          <a:xfrm flipH="1">
            <a:off x="9091505" y="3448885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4" name="Google Shape;114;p14"/>
          <p:cNvSpPr/>
          <p:nvPr/>
        </p:nvSpPr>
        <p:spPr>
          <a:xfrm rot="9748587" flipH="1">
            <a:off x="7468703" y="2695020"/>
            <a:ext cx="10934592" cy="402093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5" name="Google Shape;115;p14"/>
          <p:cNvSpPr/>
          <p:nvPr/>
        </p:nvSpPr>
        <p:spPr>
          <a:xfrm rot="4102346" flipH="1">
            <a:off x="-3027956" y="5074463"/>
            <a:ext cx="12555117" cy="801836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6" name="Google Shape;116;p14"/>
          <p:cNvSpPr/>
          <p:nvPr/>
        </p:nvSpPr>
        <p:spPr>
          <a:xfrm rot="813319">
            <a:off x="-4774235" y="-1900963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7" name="Google Shape;117;p14"/>
          <p:cNvSpPr txBox="1">
            <a:spLocks noGrp="1"/>
          </p:cNvSpPr>
          <p:nvPr>
            <p:ph type="title"/>
          </p:nvPr>
        </p:nvSpPr>
        <p:spPr>
          <a:xfrm>
            <a:off x="2066600" y="2572367"/>
            <a:ext cx="8058800" cy="21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title" idx="2" hasCustomPrompt="1"/>
          </p:nvPr>
        </p:nvSpPr>
        <p:spPr>
          <a:xfrm>
            <a:off x="5097200" y="1126985"/>
            <a:ext cx="1997600" cy="1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19" name="Google Shape;119;p14"/>
          <p:cNvSpPr txBox="1">
            <a:spLocks noGrp="1"/>
          </p:cNvSpPr>
          <p:nvPr>
            <p:ph type="subTitle" idx="1"/>
          </p:nvPr>
        </p:nvSpPr>
        <p:spPr>
          <a:xfrm>
            <a:off x="3219427" y="4771799"/>
            <a:ext cx="5753200" cy="9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4"/>
          <p:cNvSpPr/>
          <p:nvPr/>
        </p:nvSpPr>
        <p:spPr>
          <a:xfrm>
            <a:off x="4087103" y="-5601329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7181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/>
          <p:nvPr/>
        </p:nvSpPr>
        <p:spPr>
          <a:xfrm rot="-10285629">
            <a:off x="5521165" y="-2686831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" name="Google Shape;123;p15"/>
          <p:cNvSpPr/>
          <p:nvPr/>
        </p:nvSpPr>
        <p:spPr>
          <a:xfrm flipH="1">
            <a:off x="9091505" y="3448885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" name="Google Shape;124;p15"/>
          <p:cNvSpPr/>
          <p:nvPr/>
        </p:nvSpPr>
        <p:spPr>
          <a:xfrm rot="9748587" flipH="1">
            <a:off x="7468703" y="2695020"/>
            <a:ext cx="10934592" cy="402093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" name="Google Shape;125;p15"/>
          <p:cNvSpPr/>
          <p:nvPr/>
        </p:nvSpPr>
        <p:spPr>
          <a:xfrm rot="4102346" flipH="1">
            <a:off x="-3027956" y="5074463"/>
            <a:ext cx="12555117" cy="801836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" name="Google Shape;126;p15"/>
          <p:cNvSpPr/>
          <p:nvPr/>
        </p:nvSpPr>
        <p:spPr>
          <a:xfrm rot="813319">
            <a:off x="-4774235" y="-1900963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7" name="Google Shape;127;p15"/>
          <p:cNvSpPr txBox="1">
            <a:spLocks noGrp="1"/>
          </p:cNvSpPr>
          <p:nvPr>
            <p:ph type="title"/>
          </p:nvPr>
        </p:nvSpPr>
        <p:spPr>
          <a:xfrm>
            <a:off x="1745933" y="2775567"/>
            <a:ext cx="5753200" cy="21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title" idx="2" hasCustomPrompt="1"/>
          </p:nvPr>
        </p:nvSpPr>
        <p:spPr>
          <a:xfrm>
            <a:off x="8088067" y="922519"/>
            <a:ext cx="1997600" cy="1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9" name="Google Shape;129;p15"/>
          <p:cNvSpPr txBox="1">
            <a:spLocks noGrp="1"/>
          </p:cNvSpPr>
          <p:nvPr>
            <p:ph type="subTitle" idx="1"/>
          </p:nvPr>
        </p:nvSpPr>
        <p:spPr>
          <a:xfrm>
            <a:off x="1745933" y="4974999"/>
            <a:ext cx="5753200" cy="9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4087103" y="-5601329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42054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/>
          <p:nvPr/>
        </p:nvSpPr>
        <p:spPr>
          <a:xfrm rot="9339447" flipH="1">
            <a:off x="-6876941" y="2926827"/>
            <a:ext cx="9962073" cy="636230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" name="Google Shape;133;p16"/>
          <p:cNvSpPr/>
          <p:nvPr/>
        </p:nvSpPr>
        <p:spPr>
          <a:xfrm>
            <a:off x="1491422" y="2065591"/>
            <a:ext cx="1801116" cy="1297527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" name="Google Shape;134;p16"/>
          <p:cNvSpPr/>
          <p:nvPr/>
        </p:nvSpPr>
        <p:spPr>
          <a:xfrm flipH="1">
            <a:off x="6421685" y="2065601"/>
            <a:ext cx="1801116" cy="1297527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5" name="Google Shape;135;p16"/>
          <p:cNvSpPr/>
          <p:nvPr/>
        </p:nvSpPr>
        <p:spPr>
          <a:xfrm flipH="1">
            <a:off x="9216114" y="1986050"/>
            <a:ext cx="1549665" cy="1377089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rgbClr val="AC9078">
              <a:alpha val="726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6" name="Google Shape;136;p16"/>
          <p:cNvSpPr/>
          <p:nvPr/>
        </p:nvSpPr>
        <p:spPr>
          <a:xfrm>
            <a:off x="4067601" y="2025818"/>
            <a:ext cx="1460129" cy="129752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16"/>
          <p:cNvSpPr/>
          <p:nvPr/>
        </p:nvSpPr>
        <p:spPr>
          <a:xfrm rot="-10285603">
            <a:off x="9533762" y="-3021844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8" name="Google Shape;138;p16"/>
          <p:cNvSpPr/>
          <p:nvPr/>
        </p:nvSpPr>
        <p:spPr>
          <a:xfrm rot="649785">
            <a:off x="9130704" y="-325366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9" name="Google Shape;139;p16"/>
          <p:cNvSpPr/>
          <p:nvPr/>
        </p:nvSpPr>
        <p:spPr>
          <a:xfrm rot="813319">
            <a:off x="-5732535" y="-6290030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0" name="Google Shape;140;p16"/>
          <p:cNvSpPr/>
          <p:nvPr/>
        </p:nvSpPr>
        <p:spPr>
          <a:xfrm rot="9089871">
            <a:off x="9399935" y="2525041"/>
            <a:ext cx="10434933" cy="383719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1" name="Google Shape;141;p16"/>
          <p:cNvSpPr/>
          <p:nvPr/>
        </p:nvSpPr>
        <p:spPr>
          <a:xfrm rot="-576017">
            <a:off x="-6434039" y="-896366"/>
            <a:ext cx="10434765" cy="383713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6"/>
          <p:cNvSpPr txBox="1">
            <a:spLocks noGrp="1"/>
          </p:cNvSpPr>
          <p:nvPr>
            <p:ph type="title"/>
          </p:nvPr>
        </p:nvSpPr>
        <p:spPr>
          <a:xfrm>
            <a:off x="977033" y="3509733"/>
            <a:ext cx="2448000" cy="111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43" name="Google Shape;143;p16"/>
          <p:cNvSpPr txBox="1">
            <a:spLocks noGrp="1"/>
          </p:cNvSpPr>
          <p:nvPr>
            <p:ph type="subTitle" idx="1"/>
          </p:nvPr>
        </p:nvSpPr>
        <p:spPr>
          <a:xfrm>
            <a:off x="977049" y="4682288"/>
            <a:ext cx="2448000" cy="11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6"/>
          <p:cNvSpPr txBox="1">
            <a:spLocks noGrp="1"/>
          </p:cNvSpPr>
          <p:nvPr>
            <p:ph type="title" idx="2" hasCustomPrompt="1"/>
          </p:nvPr>
        </p:nvSpPr>
        <p:spPr>
          <a:xfrm>
            <a:off x="977035" y="2415785"/>
            <a:ext cx="2448000" cy="5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45" name="Google Shape;145;p16"/>
          <p:cNvSpPr txBox="1">
            <a:spLocks noGrp="1"/>
          </p:cNvSpPr>
          <p:nvPr>
            <p:ph type="title" idx="3"/>
          </p:nvPr>
        </p:nvSpPr>
        <p:spPr>
          <a:xfrm>
            <a:off x="3573667" y="3509733"/>
            <a:ext cx="2448000" cy="111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46" name="Google Shape;146;p16"/>
          <p:cNvSpPr txBox="1">
            <a:spLocks noGrp="1"/>
          </p:cNvSpPr>
          <p:nvPr>
            <p:ph type="subTitle" idx="4"/>
          </p:nvPr>
        </p:nvSpPr>
        <p:spPr>
          <a:xfrm>
            <a:off x="3573683" y="4682288"/>
            <a:ext cx="2448000" cy="11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6"/>
          <p:cNvSpPr txBox="1">
            <a:spLocks noGrp="1"/>
          </p:cNvSpPr>
          <p:nvPr>
            <p:ph type="title" idx="5"/>
          </p:nvPr>
        </p:nvSpPr>
        <p:spPr>
          <a:xfrm>
            <a:off x="6170300" y="3509733"/>
            <a:ext cx="2448000" cy="111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48" name="Google Shape;148;p16"/>
          <p:cNvSpPr txBox="1">
            <a:spLocks noGrp="1"/>
          </p:cNvSpPr>
          <p:nvPr>
            <p:ph type="subTitle" idx="6"/>
          </p:nvPr>
        </p:nvSpPr>
        <p:spPr>
          <a:xfrm>
            <a:off x="6170316" y="4682288"/>
            <a:ext cx="2448000" cy="11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title" idx="7"/>
          </p:nvPr>
        </p:nvSpPr>
        <p:spPr>
          <a:xfrm>
            <a:off x="8766933" y="3509733"/>
            <a:ext cx="2448000" cy="111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subTitle" idx="8"/>
          </p:nvPr>
        </p:nvSpPr>
        <p:spPr>
          <a:xfrm>
            <a:off x="8766949" y="4682288"/>
            <a:ext cx="2448000" cy="11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title" idx="9" hasCustomPrompt="1"/>
          </p:nvPr>
        </p:nvSpPr>
        <p:spPr>
          <a:xfrm>
            <a:off x="3573661" y="2415785"/>
            <a:ext cx="2448000" cy="5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52" name="Google Shape;152;p16"/>
          <p:cNvSpPr txBox="1">
            <a:spLocks noGrp="1"/>
          </p:cNvSpPr>
          <p:nvPr>
            <p:ph type="title" idx="13" hasCustomPrompt="1"/>
          </p:nvPr>
        </p:nvSpPr>
        <p:spPr>
          <a:xfrm>
            <a:off x="6170295" y="2415785"/>
            <a:ext cx="2448000" cy="5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53" name="Google Shape;153;p16"/>
          <p:cNvSpPr txBox="1">
            <a:spLocks noGrp="1"/>
          </p:cNvSpPr>
          <p:nvPr>
            <p:ph type="title" idx="14" hasCustomPrompt="1"/>
          </p:nvPr>
        </p:nvSpPr>
        <p:spPr>
          <a:xfrm>
            <a:off x="8766928" y="2415785"/>
            <a:ext cx="2448000" cy="5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54" name="Google Shape;154;p16"/>
          <p:cNvSpPr txBox="1">
            <a:spLocks noGrp="1"/>
          </p:cNvSpPr>
          <p:nvPr>
            <p:ph type="title" idx="15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2658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1">
  <p:cSld name="Table of contents 1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/>
          <p:nvPr/>
        </p:nvSpPr>
        <p:spPr>
          <a:xfrm rot="-9339447">
            <a:off x="9491257" y="4288694"/>
            <a:ext cx="9962073" cy="636230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7" name="Google Shape;157;p17"/>
          <p:cNvSpPr/>
          <p:nvPr/>
        </p:nvSpPr>
        <p:spPr>
          <a:xfrm rot="10285603" flipH="1">
            <a:off x="-8117819" y="-2157177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8" name="Google Shape;158;p17"/>
          <p:cNvSpPr/>
          <p:nvPr/>
        </p:nvSpPr>
        <p:spPr>
          <a:xfrm rot="-649785" flipH="1">
            <a:off x="-1669211" y="-649599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7"/>
          <p:cNvSpPr/>
          <p:nvPr/>
        </p:nvSpPr>
        <p:spPr>
          <a:xfrm rot="-813319" flipH="1">
            <a:off x="10204213" y="-47551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0" name="Google Shape;160;p17"/>
          <p:cNvSpPr/>
          <p:nvPr/>
        </p:nvSpPr>
        <p:spPr>
          <a:xfrm rot="-9989847" flipH="1">
            <a:off x="-6547775" y="3947473"/>
            <a:ext cx="10434953" cy="3837200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1" name="Google Shape;161;p17"/>
          <p:cNvSpPr/>
          <p:nvPr/>
        </p:nvSpPr>
        <p:spPr>
          <a:xfrm rot="-323977" flipH="1">
            <a:off x="8067060" y="-1302769"/>
            <a:ext cx="10434864" cy="383716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2" name="Google Shape;162;p17"/>
          <p:cNvSpPr txBox="1">
            <a:spLocks noGrp="1"/>
          </p:cNvSpPr>
          <p:nvPr>
            <p:ph type="title"/>
          </p:nvPr>
        </p:nvSpPr>
        <p:spPr>
          <a:xfrm>
            <a:off x="2650233" y="1883600"/>
            <a:ext cx="3240000" cy="111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3" name="Google Shape;163;p17"/>
          <p:cNvSpPr txBox="1">
            <a:spLocks noGrp="1"/>
          </p:cNvSpPr>
          <p:nvPr>
            <p:ph type="subTitle" idx="1"/>
          </p:nvPr>
        </p:nvSpPr>
        <p:spPr>
          <a:xfrm>
            <a:off x="2650267" y="3056167"/>
            <a:ext cx="3240000" cy="8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17"/>
          <p:cNvSpPr txBox="1">
            <a:spLocks noGrp="1"/>
          </p:cNvSpPr>
          <p:nvPr>
            <p:ph type="title" idx="2" hasCustomPrompt="1"/>
          </p:nvPr>
        </p:nvSpPr>
        <p:spPr>
          <a:xfrm>
            <a:off x="1127733" y="2517400"/>
            <a:ext cx="1083600" cy="5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65" name="Google Shape;165;p17"/>
          <p:cNvSpPr txBox="1">
            <a:spLocks noGrp="1"/>
          </p:cNvSpPr>
          <p:nvPr>
            <p:ph type="title" idx="3"/>
          </p:nvPr>
        </p:nvSpPr>
        <p:spPr>
          <a:xfrm>
            <a:off x="2570800" y="4216997"/>
            <a:ext cx="3240000" cy="111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subTitle" idx="4"/>
          </p:nvPr>
        </p:nvSpPr>
        <p:spPr>
          <a:xfrm>
            <a:off x="2570833" y="5389563"/>
            <a:ext cx="3240000" cy="8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7"/>
          <p:cNvSpPr txBox="1">
            <a:spLocks noGrp="1"/>
          </p:cNvSpPr>
          <p:nvPr>
            <p:ph type="title" idx="5"/>
          </p:nvPr>
        </p:nvSpPr>
        <p:spPr>
          <a:xfrm>
            <a:off x="8001000" y="1883584"/>
            <a:ext cx="3240000" cy="111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8" name="Google Shape;168;p17"/>
          <p:cNvSpPr txBox="1">
            <a:spLocks noGrp="1"/>
          </p:cNvSpPr>
          <p:nvPr>
            <p:ph type="subTitle" idx="6"/>
          </p:nvPr>
        </p:nvSpPr>
        <p:spPr>
          <a:xfrm>
            <a:off x="8001033" y="3056136"/>
            <a:ext cx="3240000" cy="8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17"/>
          <p:cNvSpPr txBox="1">
            <a:spLocks noGrp="1"/>
          </p:cNvSpPr>
          <p:nvPr>
            <p:ph type="title" idx="7"/>
          </p:nvPr>
        </p:nvSpPr>
        <p:spPr>
          <a:xfrm>
            <a:off x="7974928" y="4216984"/>
            <a:ext cx="3240000" cy="111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70" name="Google Shape;170;p17"/>
          <p:cNvSpPr txBox="1">
            <a:spLocks noGrp="1"/>
          </p:cNvSpPr>
          <p:nvPr>
            <p:ph type="subTitle" idx="8"/>
          </p:nvPr>
        </p:nvSpPr>
        <p:spPr>
          <a:xfrm>
            <a:off x="7974933" y="5389548"/>
            <a:ext cx="3240000" cy="8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17"/>
          <p:cNvSpPr txBox="1">
            <a:spLocks noGrp="1"/>
          </p:cNvSpPr>
          <p:nvPr>
            <p:ph type="title" idx="9" hasCustomPrompt="1"/>
          </p:nvPr>
        </p:nvSpPr>
        <p:spPr>
          <a:xfrm>
            <a:off x="1127731" y="4859000"/>
            <a:ext cx="1083600" cy="5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2" name="Google Shape;172;p17"/>
          <p:cNvSpPr txBox="1">
            <a:spLocks noGrp="1"/>
          </p:cNvSpPr>
          <p:nvPr>
            <p:ph type="title" idx="13" hasCustomPrompt="1"/>
          </p:nvPr>
        </p:nvSpPr>
        <p:spPr>
          <a:xfrm>
            <a:off x="6526797" y="2517400"/>
            <a:ext cx="1083600" cy="5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3" name="Google Shape;173;p17"/>
          <p:cNvSpPr txBox="1">
            <a:spLocks noGrp="1"/>
          </p:cNvSpPr>
          <p:nvPr>
            <p:ph type="title" idx="14" hasCustomPrompt="1"/>
          </p:nvPr>
        </p:nvSpPr>
        <p:spPr>
          <a:xfrm>
            <a:off x="6526797" y="4859000"/>
            <a:ext cx="1083600" cy="596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4" name="Google Shape;174;p17"/>
          <p:cNvSpPr txBox="1">
            <a:spLocks noGrp="1"/>
          </p:cNvSpPr>
          <p:nvPr>
            <p:ph type="title" idx="15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1940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8"/>
          <p:cNvSpPr txBox="1">
            <a:spLocks noGrp="1"/>
          </p:cNvSpPr>
          <p:nvPr>
            <p:ph type="title"/>
          </p:nvPr>
        </p:nvSpPr>
        <p:spPr>
          <a:xfrm>
            <a:off x="964400" y="4536017"/>
            <a:ext cx="5131600" cy="7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77" name="Google Shape;177;p18"/>
          <p:cNvSpPr txBox="1">
            <a:spLocks noGrp="1"/>
          </p:cNvSpPr>
          <p:nvPr>
            <p:ph type="subTitle" idx="1"/>
          </p:nvPr>
        </p:nvSpPr>
        <p:spPr>
          <a:xfrm>
            <a:off x="964467" y="1096667"/>
            <a:ext cx="6536000" cy="27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6345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Quote 1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9"/>
          <p:cNvSpPr/>
          <p:nvPr/>
        </p:nvSpPr>
        <p:spPr>
          <a:xfrm rot="-7269862" flipH="1">
            <a:off x="2648573" y="-6140984"/>
            <a:ext cx="9962185" cy="6362381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0" name="Google Shape;180;p19"/>
          <p:cNvSpPr/>
          <p:nvPr/>
        </p:nvSpPr>
        <p:spPr>
          <a:xfrm rot="-10558870">
            <a:off x="7363709" y="-247100"/>
            <a:ext cx="8536147" cy="7585539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669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1" name="Google Shape;181;p19"/>
          <p:cNvSpPr/>
          <p:nvPr/>
        </p:nvSpPr>
        <p:spPr>
          <a:xfrm rot="6189239">
            <a:off x="5767614" y="1447973"/>
            <a:ext cx="10434621" cy="383707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19"/>
          <p:cNvSpPr/>
          <p:nvPr/>
        </p:nvSpPr>
        <p:spPr>
          <a:xfrm rot="514371">
            <a:off x="-6907511" y="-1306237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3" name="Google Shape;183;p19"/>
          <p:cNvSpPr/>
          <p:nvPr/>
        </p:nvSpPr>
        <p:spPr>
          <a:xfrm rot="2141143">
            <a:off x="-1720091" y="-3888671"/>
            <a:ext cx="7688915" cy="491054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19"/>
          <p:cNvSpPr/>
          <p:nvPr/>
        </p:nvSpPr>
        <p:spPr>
          <a:xfrm rot="10800000">
            <a:off x="-169287" y="4536017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5" name="Google Shape;185;p19"/>
          <p:cNvSpPr/>
          <p:nvPr/>
        </p:nvSpPr>
        <p:spPr>
          <a:xfrm rot="-7948588">
            <a:off x="-6940187" y="2025431"/>
            <a:ext cx="10934547" cy="4020915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6" name="Google Shape;186;p19"/>
          <p:cNvSpPr txBox="1">
            <a:spLocks noGrp="1"/>
          </p:cNvSpPr>
          <p:nvPr>
            <p:ph type="title"/>
          </p:nvPr>
        </p:nvSpPr>
        <p:spPr>
          <a:xfrm>
            <a:off x="2753101" y="4348380"/>
            <a:ext cx="6686000" cy="7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subTitle" idx="1"/>
          </p:nvPr>
        </p:nvSpPr>
        <p:spPr>
          <a:xfrm>
            <a:off x="1838200" y="1797416"/>
            <a:ext cx="8515600" cy="188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356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0"/>
          <p:cNvSpPr/>
          <p:nvPr/>
        </p:nvSpPr>
        <p:spPr>
          <a:xfrm rot="-3394465">
            <a:off x="-3906493" y="45776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0" name="Google Shape;190;p20"/>
          <p:cNvSpPr/>
          <p:nvPr/>
        </p:nvSpPr>
        <p:spPr>
          <a:xfrm flipH="1">
            <a:off x="-5442616" y="-165799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1" name="Google Shape;191;p20"/>
          <p:cNvSpPr/>
          <p:nvPr/>
        </p:nvSpPr>
        <p:spPr>
          <a:xfrm rot="-3952094" flipH="1">
            <a:off x="-5272541" y="-42821"/>
            <a:ext cx="10434836" cy="38371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20"/>
          <p:cNvSpPr/>
          <p:nvPr/>
        </p:nvSpPr>
        <p:spPr>
          <a:xfrm rot="649760">
            <a:off x="-4265425" y="-951011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20"/>
          <p:cNvSpPr/>
          <p:nvPr/>
        </p:nvSpPr>
        <p:spPr>
          <a:xfrm rot="-813319" flipH="1">
            <a:off x="6568268" y="-40990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20"/>
          <p:cNvSpPr/>
          <p:nvPr/>
        </p:nvSpPr>
        <p:spPr>
          <a:xfrm rot="10285603" flipH="1">
            <a:off x="8107602" y="5003789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5" name="Google Shape;195;p20"/>
          <p:cNvSpPr/>
          <p:nvPr/>
        </p:nvSpPr>
        <p:spPr>
          <a:xfrm rot="7426355" flipH="1">
            <a:off x="8776069" y="1510440"/>
            <a:ext cx="10434728" cy="383711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6" name="Google Shape;196;p20"/>
          <p:cNvSpPr txBox="1">
            <a:spLocks noGrp="1"/>
          </p:cNvSpPr>
          <p:nvPr>
            <p:ph type="title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590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 rot="-10285629">
            <a:off x="5521165" y="-2686831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3"/>
          <p:cNvSpPr/>
          <p:nvPr/>
        </p:nvSpPr>
        <p:spPr>
          <a:xfrm flipH="1">
            <a:off x="9091505" y="3448885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22;p3"/>
          <p:cNvSpPr/>
          <p:nvPr/>
        </p:nvSpPr>
        <p:spPr>
          <a:xfrm rot="9748587" flipH="1">
            <a:off x="7468703" y="2695020"/>
            <a:ext cx="10934592" cy="402093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3"/>
          <p:cNvSpPr/>
          <p:nvPr/>
        </p:nvSpPr>
        <p:spPr>
          <a:xfrm rot="4102346" flipH="1">
            <a:off x="-3027956" y="5074463"/>
            <a:ext cx="12555117" cy="801836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3"/>
          <p:cNvSpPr/>
          <p:nvPr/>
        </p:nvSpPr>
        <p:spPr>
          <a:xfrm rot="813319">
            <a:off x="-4774235" y="-1900963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955400" y="2572367"/>
            <a:ext cx="5140800" cy="21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title" idx="2" hasCustomPrompt="1"/>
          </p:nvPr>
        </p:nvSpPr>
        <p:spPr>
          <a:xfrm>
            <a:off x="964400" y="1126985"/>
            <a:ext cx="1997600" cy="1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7" name="Google Shape;27;p3"/>
          <p:cNvSpPr txBox="1">
            <a:spLocks noGrp="1"/>
          </p:cNvSpPr>
          <p:nvPr>
            <p:ph type="subTitle" idx="1"/>
          </p:nvPr>
        </p:nvSpPr>
        <p:spPr>
          <a:xfrm>
            <a:off x="955400" y="4771785"/>
            <a:ext cx="3670000" cy="9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4087103" y="-5601329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59443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/>
          <p:nvPr/>
        </p:nvSpPr>
        <p:spPr>
          <a:xfrm rot="-3394465">
            <a:off x="-4851259" y="6149191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9" name="Google Shape;199;p21"/>
          <p:cNvSpPr/>
          <p:nvPr/>
        </p:nvSpPr>
        <p:spPr>
          <a:xfrm flipH="1">
            <a:off x="-6687816" y="-54039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0" name="Google Shape;200;p21"/>
          <p:cNvSpPr/>
          <p:nvPr/>
        </p:nvSpPr>
        <p:spPr>
          <a:xfrm rot="-3052073" flipH="1">
            <a:off x="-6517749" y="1481174"/>
            <a:ext cx="10434825" cy="383715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1" name="Google Shape;201;p21"/>
          <p:cNvSpPr/>
          <p:nvPr/>
        </p:nvSpPr>
        <p:spPr>
          <a:xfrm rot="649760">
            <a:off x="-5683559" y="2522823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2" name="Google Shape;202;p21"/>
          <p:cNvSpPr/>
          <p:nvPr/>
        </p:nvSpPr>
        <p:spPr>
          <a:xfrm rot="-813319" flipH="1">
            <a:off x="6339068" y="-307344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3" name="Google Shape;203;p21"/>
          <p:cNvSpPr/>
          <p:nvPr/>
        </p:nvSpPr>
        <p:spPr>
          <a:xfrm rot="10285603" flipH="1">
            <a:off x="6386835" y="4889223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4" name="Google Shape;204;p21"/>
          <p:cNvSpPr/>
          <p:nvPr/>
        </p:nvSpPr>
        <p:spPr>
          <a:xfrm rot="4726292" flipH="1">
            <a:off x="7219511" y="3501443"/>
            <a:ext cx="10434692" cy="3837104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5" name="Google Shape;205;p21"/>
          <p:cNvSpPr txBox="1">
            <a:spLocks noGrp="1"/>
          </p:cNvSpPr>
          <p:nvPr>
            <p:ph type="title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04117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647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3"/>
          <p:cNvSpPr/>
          <p:nvPr/>
        </p:nvSpPr>
        <p:spPr>
          <a:xfrm rot="-10285629">
            <a:off x="6755265" y="-2832497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0" name="Google Shape;210;p23"/>
          <p:cNvSpPr/>
          <p:nvPr/>
        </p:nvSpPr>
        <p:spPr>
          <a:xfrm flipH="1">
            <a:off x="10589338" y="1339984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1" name="Google Shape;211;p23"/>
          <p:cNvSpPr/>
          <p:nvPr/>
        </p:nvSpPr>
        <p:spPr>
          <a:xfrm rot="2839443">
            <a:off x="-411223" y="3256046"/>
            <a:ext cx="8536188" cy="758557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23"/>
          <p:cNvSpPr/>
          <p:nvPr/>
        </p:nvSpPr>
        <p:spPr>
          <a:xfrm rot="9405665">
            <a:off x="-5740487" y="1708242"/>
            <a:ext cx="9746869" cy="9133113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3" name="Google Shape;213;p23"/>
          <p:cNvSpPr/>
          <p:nvPr/>
        </p:nvSpPr>
        <p:spPr>
          <a:xfrm rot="-1478505">
            <a:off x="-3112801" y="-1333381"/>
            <a:ext cx="10434848" cy="383716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4" name="Google Shape;214;p23"/>
          <p:cNvSpPr/>
          <p:nvPr/>
        </p:nvSpPr>
        <p:spPr>
          <a:xfrm rot="9555841" flipH="1">
            <a:off x="9364603" y="2411342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5" name="Google Shape;215;p23"/>
          <p:cNvSpPr txBox="1">
            <a:spLocks noGrp="1"/>
          </p:cNvSpPr>
          <p:nvPr>
            <p:ph type="title"/>
          </p:nvPr>
        </p:nvSpPr>
        <p:spPr>
          <a:xfrm>
            <a:off x="2333033" y="1785867"/>
            <a:ext cx="7526000" cy="204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4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subTitle" idx="1"/>
          </p:nvPr>
        </p:nvSpPr>
        <p:spPr>
          <a:xfrm>
            <a:off x="2871733" y="3832533"/>
            <a:ext cx="6449200" cy="12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56256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4"/>
          <p:cNvSpPr/>
          <p:nvPr/>
        </p:nvSpPr>
        <p:spPr>
          <a:xfrm rot="4102360" flipH="1">
            <a:off x="-3678111" y="5506248"/>
            <a:ext cx="9962104" cy="636232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9" name="Google Shape;219;p24"/>
          <p:cNvSpPr/>
          <p:nvPr/>
        </p:nvSpPr>
        <p:spPr>
          <a:xfrm rot="813319">
            <a:off x="-5751402" y="-2316030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0" name="Google Shape;220;p24"/>
          <p:cNvSpPr txBox="1">
            <a:spLocks noGrp="1"/>
          </p:cNvSpPr>
          <p:nvPr>
            <p:ph type="subTitle" idx="1"/>
          </p:nvPr>
        </p:nvSpPr>
        <p:spPr>
          <a:xfrm>
            <a:off x="964400" y="4028100"/>
            <a:ext cx="4525600" cy="15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title"/>
          </p:nvPr>
        </p:nvSpPr>
        <p:spPr>
          <a:xfrm flipH="1">
            <a:off x="959767" y="1315900"/>
            <a:ext cx="3851200" cy="25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9671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5"/>
          <p:cNvSpPr/>
          <p:nvPr/>
        </p:nvSpPr>
        <p:spPr>
          <a:xfrm rot="-10285629">
            <a:off x="5521165" y="-2686831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4" name="Google Shape;224;p25"/>
          <p:cNvSpPr/>
          <p:nvPr/>
        </p:nvSpPr>
        <p:spPr>
          <a:xfrm rot="4102346" flipH="1">
            <a:off x="-3027956" y="5074463"/>
            <a:ext cx="12555117" cy="801836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5" name="Google Shape;225;p25"/>
          <p:cNvSpPr/>
          <p:nvPr/>
        </p:nvSpPr>
        <p:spPr>
          <a:xfrm rot="813319">
            <a:off x="-4774235" y="-1900963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6" name="Google Shape;226;p25"/>
          <p:cNvSpPr/>
          <p:nvPr/>
        </p:nvSpPr>
        <p:spPr>
          <a:xfrm>
            <a:off x="4087103" y="-5601329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7" name="Google Shape;227;p25"/>
          <p:cNvSpPr txBox="1">
            <a:spLocks noGrp="1"/>
          </p:cNvSpPr>
          <p:nvPr>
            <p:ph type="subTitle" idx="1"/>
          </p:nvPr>
        </p:nvSpPr>
        <p:spPr>
          <a:xfrm>
            <a:off x="964400" y="3055284"/>
            <a:ext cx="4046800" cy="18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title"/>
          </p:nvPr>
        </p:nvSpPr>
        <p:spPr>
          <a:xfrm flipH="1">
            <a:off x="959767" y="1951517"/>
            <a:ext cx="4046800" cy="9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/>
          <p:nvPr/>
        </p:nvSpPr>
        <p:spPr>
          <a:xfrm rot="-649760" flipH="1">
            <a:off x="-4527744" y="6019489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71937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6"/>
          <p:cNvSpPr/>
          <p:nvPr/>
        </p:nvSpPr>
        <p:spPr>
          <a:xfrm rot="-3394465">
            <a:off x="-5865031" y="5615258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2" name="Google Shape;232;p26"/>
          <p:cNvSpPr/>
          <p:nvPr/>
        </p:nvSpPr>
        <p:spPr>
          <a:xfrm flipH="1">
            <a:off x="-6687788" y="-165799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3" name="Google Shape;233;p26"/>
          <p:cNvSpPr/>
          <p:nvPr/>
        </p:nvSpPr>
        <p:spPr>
          <a:xfrm rot="-3952094" flipH="1">
            <a:off x="-6368546" y="886712"/>
            <a:ext cx="10434836" cy="38371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4" name="Google Shape;234;p26"/>
          <p:cNvSpPr/>
          <p:nvPr/>
        </p:nvSpPr>
        <p:spPr>
          <a:xfrm rot="649760">
            <a:off x="-5618664" y="713489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5" name="Google Shape;235;p26"/>
          <p:cNvSpPr/>
          <p:nvPr/>
        </p:nvSpPr>
        <p:spPr>
          <a:xfrm rot="-813319" flipH="1">
            <a:off x="6036462" y="-4553063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6" name="Google Shape;236;p26"/>
          <p:cNvSpPr/>
          <p:nvPr/>
        </p:nvSpPr>
        <p:spPr>
          <a:xfrm rot="10285603" flipH="1">
            <a:off x="6408463" y="4484990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7" name="Google Shape;237;p26"/>
          <p:cNvSpPr/>
          <p:nvPr/>
        </p:nvSpPr>
        <p:spPr>
          <a:xfrm rot="5626330" flipH="1">
            <a:off x="5224700" y="900886"/>
            <a:ext cx="10434680" cy="3837100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8" name="Google Shape;238;p26"/>
          <p:cNvSpPr txBox="1">
            <a:spLocks noGrp="1"/>
          </p:cNvSpPr>
          <p:nvPr>
            <p:ph type="body" idx="1"/>
          </p:nvPr>
        </p:nvSpPr>
        <p:spPr>
          <a:xfrm>
            <a:off x="2019867" y="2491633"/>
            <a:ext cx="5134000" cy="31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●"/>
              <a:defRPr sz="1867"/>
            </a:lvl1pPr>
            <a:lvl2pPr marL="1219170" lvl="1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○"/>
              <a:defRPr/>
            </a:lvl2pPr>
            <a:lvl3pPr marL="1828754" lvl="2" indent="-431789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500"/>
              <a:buFont typeface="Nunito Light"/>
              <a:buChar char="■"/>
              <a:defRPr/>
            </a:lvl3pPr>
            <a:lvl4pPr marL="2438339" lvl="3" indent="-431789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500"/>
              <a:buFont typeface="Nunito Light"/>
              <a:buChar char="●"/>
              <a:defRPr/>
            </a:lvl4pPr>
            <a:lvl5pPr marL="3047924" lvl="4" indent="-44025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Font typeface="Nunito Light"/>
              <a:buChar char="○"/>
              <a:defRPr/>
            </a:lvl5pPr>
            <a:lvl6pPr marL="3657509" lvl="5" indent="-44025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Font typeface="Nunito Light"/>
              <a:buChar char="■"/>
              <a:defRPr/>
            </a:lvl6pPr>
            <a:lvl7pPr marL="4267093" lvl="6" indent="-41485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Font typeface="Nunito Light"/>
              <a:buChar char="●"/>
              <a:defRPr/>
            </a:lvl7pPr>
            <a:lvl8pPr marL="4876678" lvl="7" indent="-41485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Font typeface="Nunito Light"/>
              <a:buChar char="○"/>
              <a:defRPr/>
            </a:lvl8pPr>
            <a:lvl9pPr marL="5486263" lvl="8" indent="-440256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239" name="Google Shape;239;p26"/>
          <p:cNvSpPr txBox="1">
            <a:spLocks noGrp="1"/>
          </p:cNvSpPr>
          <p:nvPr>
            <p:ph type="title"/>
          </p:nvPr>
        </p:nvSpPr>
        <p:spPr>
          <a:xfrm>
            <a:off x="2019867" y="1229567"/>
            <a:ext cx="6416400" cy="1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6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53812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7"/>
          <p:cNvSpPr/>
          <p:nvPr/>
        </p:nvSpPr>
        <p:spPr>
          <a:xfrm rot="7585667" flipH="1">
            <a:off x="-7288799" y="1059455"/>
            <a:ext cx="12628819" cy="806543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2" name="Google Shape;242;p27"/>
          <p:cNvSpPr/>
          <p:nvPr/>
        </p:nvSpPr>
        <p:spPr>
          <a:xfrm rot="-5902333">
            <a:off x="5300490" y="3942856"/>
            <a:ext cx="12555351" cy="801851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3" name="Google Shape;243;p27"/>
          <p:cNvSpPr/>
          <p:nvPr/>
        </p:nvSpPr>
        <p:spPr>
          <a:xfrm rot="-2613329" flipH="1">
            <a:off x="6880268" y="-5265389"/>
            <a:ext cx="8536075" cy="758547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4" name="Google Shape;244;p27"/>
          <p:cNvSpPr/>
          <p:nvPr/>
        </p:nvSpPr>
        <p:spPr>
          <a:xfrm rot="-2700000" flipH="1">
            <a:off x="-5905080" y="-3022195"/>
            <a:ext cx="9420643" cy="719514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5" name="Google Shape;245;p27"/>
          <p:cNvSpPr txBox="1">
            <a:spLocks noGrp="1"/>
          </p:cNvSpPr>
          <p:nvPr>
            <p:ph type="subTitle" idx="1"/>
          </p:nvPr>
        </p:nvSpPr>
        <p:spPr>
          <a:xfrm>
            <a:off x="6612033" y="3055284"/>
            <a:ext cx="4046800" cy="18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27"/>
          <p:cNvSpPr txBox="1">
            <a:spLocks noGrp="1"/>
          </p:cNvSpPr>
          <p:nvPr>
            <p:ph type="title"/>
          </p:nvPr>
        </p:nvSpPr>
        <p:spPr>
          <a:xfrm flipH="1">
            <a:off x="6607400" y="1951517"/>
            <a:ext cx="4046800" cy="9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27"/>
          <p:cNvSpPr/>
          <p:nvPr/>
        </p:nvSpPr>
        <p:spPr>
          <a:xfrm rot="-1150203">
            <a:off x="9965772" y="1195819"/>
            <a:ext cx="6632729" cy="198718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679360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Title and text 5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"/>
          <p:cNvSpPr txBox="1">
            <a:spLocks noGrp="1"/>
          </p:cNvSpPr>
          <p:nvPr>
            <p:ph type="subTitle" idx="1"/>
          </p:nvPr>
        </p:nvSpPr>
        <p:spPr>
          <a:xfrm>
            <a:off x="5799436" y="3900900"/>
            <a:ext cx="5441600" cy="15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28"/>
          <p:cNvSpPr txBox="1">
            <a:spLocks noGrp="1"/>
          </p:cNvSpPr>
          <p:nvPr>
            <p:ph type="title"/>
          </p:nvPr>
        </p:nvSpPr>
        <p:spPr>
          <a:xfrm flipH="1">
            <a:off x="5799433" y="1688900"/>
            <a:ext cx="5441600" cy="2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1" name="Google Shape;251;p28"/>
          <p:cNvSpPr/>
          <p:nvPr/>
        </p:nvSpPr>
        <p:spPr>
          <a:xfrm rot="4102360" flipH="1">
            <a:off x="5908023" y="4955081"/>
            <a:ext cx="9962104" cy="636232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2" name="Google Shape;252;p28"/>
          <p:cNvSpPr/>
          <p:nvPr/>
        </p:nvSpPr>
        <p:spPr>
          <a:xfrm rot="813319">
            <a:off x="6569498" y="-34395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95164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6">
  <p:cSld name="Title and text 6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9"/>
          <p:cNvSpPr/>
          <p:nvPr/>
        </p:nvSpPr>
        <p:spPr>
          <a:xfrm rot="3214333">
            <a:off x="-7332032" y="-3183339"/>
            <a:ext cx="12628819" cy="806543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5" name="Google Shape;255;p29"/>
          <p:cNvSpPr/>
          <p:nvPr/>
        </p:nvSpPr>
        <p:spPr>
          <a:xfrm rot="-4897667" flipH="1">
            <a:off x="5646357" y="-2993452"/>
            <a:ext cx="12555351" cy="801851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6" name="Google Shape;256;p29"/>
          <p:cNvSpPr/>
          <p:nvPr/>
        </p:nvSpPr>
        <p:spPr>
          <a:xfrm rot="-8186671">
            <a:off x="4502401" y="5480534"/>
            <a:ext cx="8536075" cy="758547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7" name="Google Shape;257;p29"/>
          <p:cNvSpPr/>
          <p:nvPr/>
        </p:nvSpPr>
        <p:spPr>
          <a:xfrm rot="-8100000">
            <a:off x="-5948314" y="1768596"/>
            <a:ext cx="9420643" cy="719514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8" name="Google Shape;258;p29"/>
          <p:cNvSpPr txBox="1">
            <a:spLocks noGrp="1"/>
          </p:cNvSpPr>
          <p:nvPr>
            <p:ph type="subTitle" idx="1"/>
          </p:nvPr>
        </p:nvSpPr>
        <p:spPr>
          <a:xfrm>
            <a:off x="2049200" y="3055284"/>
            <a:ext cx="4046800" cy="18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9"/>
          <p:cNvSpPr/>
          <p:nvPr/>
        </p:nvSpPr>
        <p:spPr>
          <a:xfrm rot="-9649797" flipH="1">
            <a:off x="8495805" y="5940411"/>
            <a:ext cx="6632729" cy="198718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0" name="Google Shape;260;p29"/>
          <p:cNvSpPr txBox="1">
            <a:spLocks noGrp="1"/>
          </p:cNvSpPr>
          <p:nvPr>
            <p:ph type="title"/>
          </p:nvPr>
        </p:nvSpPr>
        <p:spPr>
          <a:xfrm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9552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7">
  <p:cSld name="Title and text 7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"/>
          <p:cNvSpPr/>
          <p:nvPr/>
        </p:nvSpPr>
        <p:spPr>
          <a:xfrm rot="3394465" flipH="1">
            <a:off x="4102780" y="45776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3" name="Google Shape;263;p30"/>
          <p:cNvSpPr/>
          <p:nvPr/>
        </p:nvSpPr>
        <p:spPr>
          <a:xfrm>
            <a:off x="7822703" y="-165799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4" name="Google Shape;264;p30"/>
          <p:cNvSpPr/>
          <p:nvPr/>
        </p:nvSpPr>
        <p:spPr>
          <a:xfrm rot="3952094">
            <a:off x="6242249" y="-42821"/>
            <a:ext cx="10434836" cy="38371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5" name="Google Shape;265;p30"/>
          <p:cNvSpPr/>
          <p:nvPr/>
        </p:nvSpPr>
        <p:spPr>
          <a:xfrm rot="-649760" flipH="1">
            <a:off x="9433523" y="-951011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6" name="Google Shape;266;p30"/>
          <p:cNvSpPr/>
          <p:nvPr/>
        </p:nvSpPr>
        <p:spPr>
          <a:xfrm rot="813319">
            <a:off x="-3303669" y="-40990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7" name="Google Shape;267;p30"/>
          <p:cNvSpPr/>
          <p:nvPr/>
        </p:nvSpPr>
        <p:spPr>
          <a:xfrm rot="-10285603">
            <a:off x="-6269205" y="5003789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8" name="Google Shape;268;p30"/>
          <p:cNvSpPr/>
          <p:nvPr/>
        </p:nvSpPr>
        <p:spPr>
          <a:xfrm rot="-7426355">
            <a:off x="-6221456" y="1510440"/>
            <a:ext cx="10434728" cy="383711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9" name="Google Shape;269;p30"/>
          <p:cNvSpPr txBox="1">
            <a:spLocks noGrp="1"/>
          </p:cNvSpPr>
          <p:nvPr>
            <p:ph type="title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30"/>
          <p:cNvSpPr txBox="1">
            <a:spLocks noGrp="1"/>
          </p:cNvSpPr>
          <p:nvPr>
            <p:ph type="body" idx="1"/>
          </p:nvPr>
        </p:nvSpPr>
        <p:spPr>
          <a:xfrm>
            <a:off x="2060600" y="1773467"/>
            <a:ext cx="8070800" cy="450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154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 rot="813319">
            <a:off x="-938668" y="3122770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" name="Google Shape;31;p4"/>
          <p:cNvSpPr/>
          <p:nvPr/>
        </p:nvSpPr>
        <p:spPr>
          <a:xfrm rot="-5553048">
            <a:off x="-4562250" y="2134197"/>
            <a:ext cx="7987156" cy="7484208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rgbClr val="AC9078">
              <a:alpha val="726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4"/>
          <p:cNvSpPr/>
          <p:nvPr/>
        </p:nvSpPr>
        <p:spPr>
          <a:xfrm rot="-1460553" flipH="1">
            <a:off x="8936510" y="-882447"/>
            <a:ext cx="9962073" cy="636230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" name="Google Shape;33;p4"/>
          <p:cNvSpPr/>
          <p:nvPr/>
        </p:nvSpPr>
        <p:spPr>
          <a:xfrm rot="3657786">
            <a:off x="9657409" y="1190851"/>
            <a:ext cx="6078609" cy="1821172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4"/>
          <p:cNvSpPr/>
          <p:nvPr/>
        </p:nvSpPr>
        <p:spPr>
          <a:xfrm rot="3624623">
            <a:off x="7682224" y="811266"/>
            <a:ext cx="10434704" cy="383710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960000" y="583600"/>
            <a:ext cx="102704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960000" y="1460600"/>
            <a:ext cx="10270400" cy="48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609585" lvl="0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67">
                <a:latin typeface="Manrope"/>
                <a:ea typeface="Manrope"/>
                <a:cs typeface="Manrope"/>
                <a:sym typeface="Manrope"/>
              </a:defRPr>
            </a:lvl1pPr>
            <a:lvl2pPr marL="1219170" lvl="1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60188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1"/>
          <p:cNvSpPr/>
          <p:nvPr/>
        </p:nvSpPr>
        <p:spPr>
          <a:xfrm rot="-859945" flipH="1">
            <a:off x="7553771" y="4128615"/>
            <a:ext cx="6363664" cy="565512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3" name="Google Shape;273;p31"/>
          <p:cNvSpPr/>
          <p:nvPr/>
        </p:nvSpPr>
        <p:spPr>
          <a:xfrm>
            <a:off x="-6037807" y="1339984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31"/>
          <p:cNvSpPr/>
          <p:nvPr/>
        </p:nvSpPr>
        <p:spPr>
          <a:xfrm rot="-9405665" flipH="1">
            <a:off x="9128108" y="1708209"/>
            <a:ext cx="9746869" cy="9133113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5" name="Google Shape;275;p31"/>
          <p:cNvSpPr/>
          <p:nvPr/>
        </p:nvSpPr>
        <p:spPr>
          <a:xfrm rot="1478505" flipH="1">
            <a:off x="2393111" y="-2815714"/>
            <a:ext cx="10434848" cy="383716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6" name="Google Shape;276;p31"/>
          <p:cNvSpPr/>
          <p:nvPr/>
        </p:nvSpPr>
        <p:spPr>
          <a:xfrm rot="9524149" flipH="1">
            <a:off x="-8879229" y="-3900402"/>
            <a:ext cx="12628759" cy="8065396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7" name="Google Shape;277;p31"/>
          <p:cNvSpPr/>
          <p:nvPr/>
        </p:nvSpPr>
        <p:spPr>
          <a:xfrm rot="-9555841">
            <a:off x="-9047697" y="2411342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8" name="Google Shape;278;p31"/>
          <p:cNvSpPr txBox="1">
            <a:spLocks noGrp="1"/>
          </p:cNvSpPr>
          <p:nvPr>
            <p:ph type="title"/>
          </p:nvPr>
        </p:nvSpPr>
        <p:spPr>
          <a:xfrm>
            <a:off x="2266533" y="3360716"/>
            <a:ext cx="36492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79" name="Google Shape;279;p31"/>
          <p:cNvSpPr txBox="1">
            <a:spLocks noGrp="1"/>
          </p:cNvSpPr>
          <p:nvPr>
            <p:ph type="subTitle" idx="1"/>
          </p:nvPr>
        </p:nvSpPr>
        <p:spPr>
          <a:xfrm>
            <a:off x="2266633" y="4087131"/>
            <a:ext cx="3649200" cy="13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31"/>
          <p:cNvSpPr txBox="1">
            <a:spLocks noGrp="1"/>
          </p:cNvSpPr>
          <p:nvPr>
            <p:ph type="title" idx="2"/>
          </p:nvPr>
        </p:nvSpPr>
        <p:spPr>
          <a:xfrm>
            <a:off x="6276451" y="3360716"/>
            <a:ext cx="36488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81" name="Google Shape;281;p31"/>
          <p:cNvSpPr txBox="1">
            <a:spLocks noGrp="1"/>
          </p:cNvSpPr>
          <p:nvPr>
            <p:ph type="subTitle" idx="3"/>
          </p:nvPr>
        </p:nvSpPr>
        <p:spPr>
          <a:xfrm>
            <a:off x="6276668" y="4087131"/>
            <a:ext cx="3648800" cy="13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2" name="Google Shape;282;p31"/>
          <p:cNvSpPr txBox="1">
            <a:spLocks noGrp="1"/>
          </p:cNvSpPr>
          <p:nvPr>
            <p:ph type="title" idx="4"/>
          </p:nvPr>
        </p:nvSpPr>
        <p:spPr>
          <a:xfrm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7940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2"/>
          <p:cNvSpPr txBox="1">
            <a:spLocks noGrp="1"/>
          </p:cNvSpPr>
          <p:nvPr>
            <p:ph type="title"/>
          </p:nvPr>
        </p:nvSpPr>
        <p:spPr>
          <a:xfrm flipH="1">
            <a:off x="960000" y="585216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32"/>
          <p:cNvSpPr txBox="1">
            <a:spLocks noGrp="1"/>
          </p:cNvSpPr>
          <p:nvPr>
            <p:ph type="title" idx="2"/>
          </p:nvPr>
        </p:nvSpPr>
        <p:spPr>
          <a:xfrm>
            <a:off x="6096016" y="4249001"/>
            <a:ext cx="31004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86" name="Google Shape;286;p32"/>
          <p:cNvSpPr txBox="1">
            <a:spLocks noGrp="1"/>
          </p:cNvSpPr>
          <p:nvPr>
            <p:ph type="subTitle" idx="1"/>
          </p:nvPr>
        </p:nvSpPr>
        <p:spPr>
          <a:xfrm>
            <a:off x="6096049" y="4926435"/>
            <a:ext cx="3100400" cy="8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32"/>
          <p:cNvSpPr txBox="1">
            <a:spLocks noGrp="1"/>
          </p:cNvSpPr>
          <p:nvPr>
            <p:ph type="title" idx="3"/>
          </p:nvPr>
        </p:nvSpPr>
        <p:spPr>
          <a:xfrm>
            <a:off x="6096000" y="2330468"/>
            <a:ext cx="31004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88" name="Google Shape;288;p32"/>
          <p:cNvSpPr txBox="1">
            <a:spLocks noGrp="1"/>
          </p:cNvSpPr>
          <p:nvPr>
            <p:ph type="subTitle" idx="4"/>
          </p:nvPr>
        </p:nvSpPr>
        <p:spPr>
          <a:xfrm>
            <a:off x="6096033" y="3007901"/>
            <a:ext cx="3100400" cy="8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32"/>
          <p:cNvSpPr/>
          <p:nvPr/>
        </p:nvSpPr>
        <p:spPr>
          <a:xfrm rot="-813319" flipH="1">
            <a:off x="9374323" y="-1900963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5179611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 and two columns 3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3"/>
          <p:cNvSpPr/>
          <p:nvPr/>
        </p:nvSpPr>
        <p:spPr>
          <a:xfrm rot="-9940055">
            <a:off x="8418471" y="-2994068"/>
            <a:ext cx="6363664" cy="565512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2" name="Google Shape;292;p33"/>
          <p:cNvSpPr/>
          <p:nvPr/>
        </p:nvSpPr>
        <p:spPr>
          <a:xfrm rot="10800000" flipH="1">
            <a:off x="-6016174" y="1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3" name="Google Shape;293;p33"/>
          <p:cNvSpPr/>
          <p:nvPr/>
        </p:nvSpPr>
        <p:spPr>
          <a:xfrm rot="405705">
            <a:off x="9041589" y="716573"/>
            <a:ext cx="9746632" cy="9132891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4" name="Google Shape;294;p33"/>
          <p:cNvSpPr/>
          <p:nvPr/>
        </p:nvSpPr>
        <p:spPr>
          <a:xfrm rot="10221505">
            <a:off x="2883555" y="5429674"/>
            <a:ext cx="10434744" cy="3837124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5" name="Google Shape;295;p33"/>
          <p:cNvSpPr/>
          <p:nvPr/>
        </p:nvSpPr>
        <p:spPr>
          <a:xfrm rot="1275851">
            <a:off x="-9484496" y="2420947"/>
            <a:ext cx="12628759" cy="8065396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6" name="Google Shape;296;p33"/>
          <p:cNvSpPr/>
          <p:nvPr/>
        </p:nvSpPr>
        <p:spPr>
          <a:xfrm rot="-1244159" flipH="1">
            <a:off x="-9386464" y="-105730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7" name="Google Shape;297;p33"/>
          <p:cNvSpPr txBox="1">
            <a:spLocks noGrp="1"/>
          </p:cNvSpPr>
          <p:nvPr>
            <p:ph type="title"/>
          </p:nvPr>
        </p:nvSpPr>
        <p:spPr>
          <a:xfrm>
            <a:off x="2686367" y="2280700"/>
            <a:ext cx="68188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98" name="Google Shape;298;p33"/>
          <p:cNvSpPr txBox="1">
            <a:spLocks noGrp="1"/>
          </p:cNvSpPr>
          <p:nvPr>
            <p:ph type="subTitle" idx="1"/>
          </p:nvPr>
        </p:nvSpPr>
        <p:spPr>
          <a:xfrm>
            <a:off x="2686567" y="3007131"/>
            <a:ext cx="6818800" cy="9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33"/>
          <p:cNvSpPr txBox="1">
            <a:spLocks noGrp="1"/>
          </p:cNvSpPr>
          <p:nvPr>
            <p:ph type="title" idx="2"/>
          </p:nvPr>
        </p:nvSpPr>
        <p:spPr>
          <a:xfrm>
            <a:off x="2686373" y="4345133"/>
            <a:ext cx="68184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00" name="Google Shape;300;p33"/>
          <p:cNvSpPr txBox="1">
            <a:spLocks noGrp="1"/>
          </p:cNvSpPr>
          <p:nvPr>
            <p:ph type="subTitle" idx="3"/>
          </p:nvPr>
        </p:nvSpPr>
        <p:spPr>
          <a:xfrm>
            <a:off x="2686767" y="5071563"/>
            <a:ext cx="6818400" cy="9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33"/>
          <p:cNvSpPr txBox="1">
            <a:spLocks noGrp="1"/>
          </p:cNvSpPr>
          <p:nvPr>
            <p:ph type="title" idx="4"/>
          </p:nvPr>
        </p:nvSpPr>
        <p:spPr>
          <a:xfrm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97435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4"/>
          <p:cNvSpPr/>
          <p:nvPr/>
        </p:nvSpPr>
        <p:spPr>
          <a:xfrm rot="-10285629">
            <a:off x="8076699" y="-2832497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4" name="Google Shape;304;p34"/>
          <p:cNvSpPr/>
          <p:nvPr/>
        </p:nvSpPr>
        <p:spPr>
          <a:xfrm flipH="1">
            <a:off x="10589338" y="1339984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5" name="Google Shape;305;p34"/>
          <p:cNvSpPr/>
          <p:nvPr/>
        </p:nvSpPr>
        <p:spPr>
          <a:xfrm rot="2839443">
            <a:off x="-411223" y="3256046"/>
            <a:ext cx="8536188" cy="758557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6" name="Google Shape;306;p34"/>
          <p:cNvSpPr/>
          <p:nvPr/>
        </p:nvSpPr>
        <p:spPr>
          <a:xfrm rot="9405665">
            <a:off x="-6507653" y="1708242"/>
            <a:ext cx="9746869" cy="9133113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7" name="Google Shape;307;p34"/>
          <p:cNvSpPr/>
          <p:nvPr/>
        </p:nvSpPr>
        <p:spPr>
          <a:xfrm rot="-1478505">
            <a:off x="-3112801" y="-1333381"/>
            <a:ext cx="10434848" cy="383716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8" name="Google Shape;308;p34"/>
          <p:cNvSpPr/>
          <p:nvPr/>
        </p:nvSpPr>
        <p:spPr>
          <a:xfrm rot="9555841" flipH="1">
            <a:off x="10402270" y="2411342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9" name="Google Shape;309;p34"/>
          <p:cNvSpPr txBox="1">
            <a:spLocks noGrp="1"/>
          </p:cNvSpPr>
          <p:nvPr>
            <p:ph type="title"/>
          </p:nvPr>
        </p:nvSpPr>
        <p:spPr>
          <a:xfrm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34"/>
          <p:cNvSpPr txBox="1">
            <a:spLocks noGrp="1"/>
          </p:cNvSpPr>
          <p:nvPr>
            <p:ph type="title" idx="2"/>
          </p:nvPr>
        </p:nvSpPr>
        <p:spPr>
          <a:xfrm>
            <a:off x="1552033" y="2156767"/>
            <a:ext cx="2727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11" name="Google Shape;311;p34"/>
          <p:cNvSpPr txBox="1">
            <a:spLocks noGrp="1"/>
          </p:cNvSpPr>
          <p:nvPr>
            <p:ph type="subTitle" idx="1"/>
          </p:nvPr>
        </p:nvSpPr>
        <p:spPr>
          <a:xfrm>
            <a:off x="1552100" y="2869279"/>
            <a:ext cx="2727600" cy="13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34"/>
          <p:cNvSpPr txBox="1">
            <a:spLocks noGrp="1"/>
          </p:cNvSpPr>
          <p:nvPr>
            <p:ph type="title" idx="3"/>
          </p:nvPr>
        </p:nvSpPr>
        <p:spPr>
          <a:xfrm>
            <a:off x="4732084" y="2156767"/>
            <a:ext cx="2727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13" name="Google Shape;313;p34"/>
          <p:cNvSpPr txBox="1">
            <a:spLocks noGrp="1"/>
          </p:cNvSpPr>
          <p:nvPr>
            <p:ph type="subTitle" idx="4"/>
          </p:nvPr>
        </p:nvSpPr>
        <p:spPr>
          <a:xfrm>
            <a:off x="4732200" y="2869279"/>
            <a:ext cx="2727600" cy="13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34"/>
          <p:cNvSpPr txBox="1">
            <a:spLocks noGrp="1"/>
          </p:cNvSpPr>
          <p:nvPr>
            <p:ph type="title" idx="5"/>
          </p:nvPr>
        </p:nvSpPr>
        <p:spPr>
          <a:xfrm>
            <a:off x="7912133" y="2156767"/>
            <a:ext cx="2727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15" name="Google Shape;315;p34"/>
          <p:cNvSpPr txBox="1">
            <a:spLocks noGrp="1"/>
          </p:cNvSpPr>
          <p:nvPr>
            <p:ph type="subTitle" idx="6"/>
          </p:nvPr>
        </p:nvSpPr>
        <p:spPr>
          <a:xfrm>
            <a:off x="7912300" y="2869279"/>
            <a:ext cx="2727600" cy="13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6402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5"/>
          <p:cNvSpPr/>
          <p:nvPr/>
        </p:nvSpPr>
        <p:spPr>
          <a:xfrm rot="10285629" flipH="1">
            <a:off x="-9417456" y="-3156731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8" name="Google Shape;318;p35"/>
          <p:cNvSpPr/>
          <p:nvPr/>
        </p:nvSpPr>
        <p:spPr>
          <a:xfrm>
            <a:off x="-5909506" y="2247918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9" name="Google Shape;319;p35"/>
          <p:cNvSpPr/>
          <p:nvPr/>
        </p:nvSpPr>
        <p:spPr>
          <a:xfrm rot="-2839443" flipH="1">
            <a:off x="3400830" y="4336879"/>
            <a:ext cx="8536188" cy="758557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0" name="Google Shape;320;p35"/>
          <p:cNvSpPr/>
          <p:nvPr/>
        </p:nvSpPr>
        <p:spPr>
          <a:xfrm rot="-10305679" flipH="1">
            <a:off x="8610821" y="895502"/>
            <a:ext cx="9746773" cy="9133023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1" name="Google Shape;321;p35"/>
          <p:cNvSpPr/>
          <p:nvPr/>
        </p:nvSpPr>
        <p:spPr>
          <a:xfrm rot="1478505" flipH="1">
            <a:off x="5036016" y="-1434995"/>
            <a:ext cx="10434848" cy="383716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2" name="Google Shape;322;p35"/>
          <p:cNvSpPr/>
          <p:nvPr/>
        </p:nvSpPr>
        <p:spPr>
          <a:xfrm rot="-9555841">
            <a:off x="-8674000" y="3325742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3" name="Google Shape;323;p35"/>
          <p:cNvSpPr txBox="1">
            <a:spLocks noGrp="1"/>
          </p:cNvSpPr>
          <p:nvPr>
            <p:ph type="title"/>
          </p:nvPr>
        </p:nvSpPr>
        <p:spPr>
          <a:xfrm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24" name="Google Shape;324;p35"/>
          <p:cNvSpPr txBox="1">
            <a:spLocks noGrp="1"/>
          </p:cNvSpPr>
          <p:nvPr>
            <p:ph type="title" idx="2"/>
          </p:nvPr>
        </p:nvSpPr>
        <p:spPr>
          <a:xfrm>
            <a:off x="1552033" y="3883967"/>
            <a:ext cx="2727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25" name="Google Shape;325;p35"/>
          <p:cNvSpPr txBox="1">
            <a:spLocks noGrp="1"/>
          </p:cNvSpPr>
          <p:nvPr>
            <p:ph type="subTitle" idx="1"/>
          </p:nvPr>
        </p:nvSpPr>
        <p:spPr>
          <a:xfrm>
            <a:off x="1552100" y="4596479"/>
            <a:ext cx="2727600" cy="13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35"/>
          <p:cNvSpPr txBox="1">
            <a:spLocks noGrp="1"/>
          </p:cNvSpPr>
          <p:nvPr>
            <p:ph type="title" idx="3"/>
          </p:nvPr>
        </p:nvSpPr>
        <p:spPr>
          <a:xfrm>
            <a:off x="4732084" y="3172767"/>
            <a:ext cx="2727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27" name="Google Shape;327;p35"/>
          <p:cNvSpPr txBox="1">
            <a:spLocks noGrp="1"/>
          </p:cNvSpPr>
          <p:nvPr>
            <p:ph type="subTitle" idx="4"/>
          </p:nvPr>
        </p:nvSpPr>
        <p:spPr>
          <a:xfrm>
            <a:off x="4732200" y="3885279"/>
            <a:ext cx="2727600" cy="13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35"/>
          <p:cNvSpPr txBox="1">
            <a:spLocks noGrp="1"/>
          </p:cNvSpPr>
          <p:nvPr>
            <p:ph type="title" idx="5"/>
          </p:nvPr>
        </p:nvSpPr>
        <p:spPr>
          <a:xfrm>
            <a:off x="7912133" y="3883967"/>
            <a:ext cx="2727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29" name="Google Shape;329;p35"/>
          <p:cNvSpPr txBox="1">
            <a:spLocks noGrp="1"/>
          </p:cNvSpPr>
          <p:nvPr>
            <p:ph type="subTitle" idx="6"/>
          </p:nvPr>
        </p:nvSpPr>
        <p:spPr>
          <a:xfrm>
            <a:off x="7912300" y="4596479"/>
            <a:ext cx="2727600" cy="13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45848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6"/>
          <p:cNvSpPr txBox="1">
            <a:spLocks noGrp="1"/>
          </p:cNvSpPr>
          <p:nvPr>
            <p:ph type="title"/>
          </p:nvPr>
        </p:nvSpPr>
        <p:spPr>
          <a:xfrm>
            <a:off x="2769367" y="2024501"/>
            <a:ext cx="24200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32" name="Google Shape;332;p36"/>
          <p:cNvSpPr txBox="1">
            <a:spLocks noGrp="1"/>
          </p:cNvSpPr>
          <p:nvPr>
            <p:ph type="subTitle" idx="1"/>
          </p:nvPr>
        </p:nvSpPr>
        <p:spPr>
          <a:xfrm>
            <a:off x="2769567" y="2750935"/>
            <a:ext cx="7878800" cy="5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36"/>
          <p:cNvSpPr txBox="1">
            <a:spLocks noGrp="1"/>
          </p:cNvSpPr>
          <p:nvPr>
            <p:ph type="title" idx="2"/>
          </p:nvPr>
        </p:nvSpPr>
        <p:spPr>
          <a:xfrm>
            <a:off x="2769369" y="3436168"/>
            <a:ext cx="24200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34" name="Google Shape;334;p36"/>
          <p:cNvSpPr txBox="1">
            <a:spLocks noGrp="1"/>
          </p:cNvSpPr>
          <p:nvPr>
            <p:ph type="subTitle" idx="3"/>
          </p:nvPr>
        </p:nvSpPr>
        <p:spPr>
          <a:xfrm>
            <a:off x="2769800" y="4162601"/>
            <a:ext cx="7878400" cy="5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35" name="Google Shape;335;p36"/>
          <p:cNvSpPr txBox="1">
            <a:spLocks noGrp="1"/>
          </p:cNvSpPr>
          <p:nvPr>
            <p:ph type="title" idx="4"/>
          </p:nvPr>
        </p:nvSpPr>
        <p:spPr>
          <a:xfrm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36" name="Google Shape;336;p36"/>
          <p:cNvSpPr/>
          <p:nvPr/>
        </p:nvSpPr>
        <p:spPr>
          <a:xfrm rot="10285629" flipH="1">
            <a:off x="-8708456" y="-2829064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7" name="Google Shape;337;p36"/>
          <p:cNvSpPr/>
          <p:nvPr/>
        </p:nvSpPr>
        <p:spPr>
          <a:xfrm>
            <a:off x="-6021906" y="1339984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8" name="Google Shape;338;p36"/>
          <p:cNvSpPr/>
          <p:nvPr/>
        </p:nvSpPr>
        <p:spPr>
          <a:xfrm rot="-2839443" flipH="1">
            <a:off x="1169963" y="4293679"/>
            <a:ext cx="8536188" cy="758557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9" name="Google Shape;339;p36"/>
          <p:cNvSpPr/>
          <p:nvPr/>
        </p:nvSpPr>
        <p:spPr>
          <a:xfrm rot="-10305679" flipH="1">
            <a:off x="8548122" y="402635"/>
            <a:ext cx="9746773" cy="9133023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36"/>
          <p:cNvSpPr/>
          <p:nvPr/>
        </p:nvSpPr>
        <p:spPr>
          <a:xfrm rot="3278516" flipH="1">
            <a:off x="6198849" y="-488134"/>
            <a:ext cx="10435028" cy="383722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1" name="Google Shape;341;p36"/>
          <p:cNvSpPr/>
          <p:nvPr/>
        </p:nvSpPr>
        <p:spPr>
          <a:xfrm rot="-9555841">
            <a:off x="-8621933" y="3427342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2" name="Google Shape;342;p36"/>
          <p:cNvSpPr txBox="1">
            <a:spLocks noGrp="1"/>
          </p:cNvSpPr>
          <p:nvPr>
            <p:ph type="title" idx="5"/>
          </p:nvPr>
        </p:nvSpPr>
        <p:spPr>
          <a:xfrm>
            <a:off x="2769369" y="4847835"/>
            <a:ext cx="24200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43" name="Google Shape;343;p36"/>
          <p:cNvSpPr txBox="1">
            <a:spLocks noGrp="1"/>
          </p:cNvSpPr>
          <p:nvPr>
            <p:ph type="subTitle" idx="6"/>
          </p:nvPr>
        </p:nvSpPr>
        <p:spPr>
          <a:xfrm>
            <a:off x="2769800" y="5574268"/>
            <a:ext cx="7878400" cy="5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67150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7"/>
          <p:cNvSpPr/>
          <p:nvPr/>
        </p:nvSpPr>
        <p:spPr>
          <a:xfrm rot="4102360" flipH="1">
            <a:off x="-3350044" y="5374181"/>
            <a:ext cx="9962104" cy="636232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6" name="Google Shape;346;p37"/>
          <p:cNvSpPr/>
          <p:nvPr/>
        </p:nvSpPr>
        <p:spPr>
          <a:xfrm rot="813319">
            <a:off x="-5506135" y="-2316030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669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7" name="Google Shape;347;p37"/>
          <p:cNvSpPr/>
          <p:nvPr/>
        </p:nvSpPr>
        <p:spPr>
          <a:xfrm rot="3394465" flipH="1">
            <a:off x="7457779" y="28952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2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8" name="Google Shape;348;p37"/>
          <p:cNvSpPr/>
          <p:nvPr/>
        </p:nvSpPr>
        <p:spPr>
          <a:xfrm rot="-10285603">
            <a:off x="8448629" y="-3889711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9" name="Google Shape;349;p37"/>
          <p:cNvSpPr/>
          <p:nvPr/>
        </p:nvSpPr>
        <p:spPr>
          <a:xfrm rot="-2238616">
            <a:off x="-6180971" y="627126"/>
            <a:ext cx="10434771" cy="383713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0" name="Google Shape;350;p37"/>
          <p:cNvSpPr txBox="1">
            <a:spLocks noGrp="1"/>
          </p:cNvSpPr>
          <p:nvPr>
            <p:ph type="title"/>
          </p:nvPr>
        </p:nvSpPr>
        <p:spPr>
          <a:xfrm>
            <a:off x="7552001" y="2271500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51" name="Google Shape;351;p37"/>
          <p:cNvSpPr txBox="1">
            <a:spLocks noGrp="1"/>
          </p:cNvSpPr>
          <p:nvPr>
            <p:ph type="subTitle" idx="1"/>
          </p:nvPr>
        </p:nvSpPr>
        <p:spPr>
          <a:xfrm>
            <a:off x="7552071" y="2847333"/>
            <a:ext cx="33448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2" name="Google Shape;352;p37"/>
          <p:cNvSpPr txBox="1">
            <a:spLocks noGrp="1"/>
          </p:cNvSpPr>
          <p:nvPr>
            <p:ph type="title" idx="2"/>
          </p:nvPr>
        </p:nvSpPr>
        <p:spPr>
          <a:xfrm>
            <a:off x="7552001" y="4264000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53" name="Google Shape;353;p37"/>
          <p:cNvSpPr txBox="1">
            <a:spLocks noGrp="1"/>
          </p:cNvSpPr>
          <p:nvPr>
            <p:ph type="subTitle" idx="3"/>
          </p:nvPr>
        </p:nvSpPr>
        <p:spPr>
          <a:xfrm>
            <a:off x="7552033" y="4839833"/>
            <a:ext cx="33448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4" name="Google Shape;354;p37"/>
          <p:cNvSpPr txBox="1">
            <a:spLocks noGrp="1"/>
          </p:cNvSpPr>
          <p:nvPr>
            <p:ph type="title" idx="4"/>
          </p:nvPr>
        </p:nvSpPr>
        <p:spPr>
          <a:xfrm>
            <a:off x="1670301" y="2271500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55" name="Google Shape;355;p37"/>
          <p:cNvSpPr txBox="1">
            <a:spLocks noGrp="1"/>
          </p:cNvSpPr>
          <p:nvPr>
            <p:ph type="subTitle" idx="5"/>
          </p:nvPr>
        </p:nvSpPr>
        <p:spPr>
          <a:xfrm>
            <a:off x="1295337" y="2847333"/>
            <a:ext cx="33448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6" name="Google Shape;356;p37"/>
          <p:cNvSpPr txBox="1">
            <a:spLocks noGrp="1"/>
          </p:cNvSpPr>
          <p:nvPr>
            <p:ph type="title" idx="6"/>
          </p:nvPr>
        </p:nvSpPr>
        <p:spPr>
          <a:xfrm>
            <a:off x="1670301" y="4264000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57" name="Google Shape;357;p37"/>
          <p:cNvSpPr txBox="1">
            <a:spLocks noGrp="1"/>
          </p:cNvSpPr>
          <p:nvPr>
            <p:ph type="subTitle" idx="7"/>
          </p:nvPr>
        </p:nvSpPr>
        <p:spPr>
          <a:xfrm>
            <a:off x="1295300" y="4839833"/>
            <a:ext cx="33448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8" name="Google Shape;358;p37"/>
          <p:cNvSpPr txBox="1">
            <a:spLocks noGrp="1"/>
          </p:cNvSpPr>
          <p:nvPr>
            <p:ph type="title" idx="8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60892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8"/>
          <p:cNvSpPr/>
          <p:nvPr/>
        </p:nvSpPr>
        <p:spPr>
          <a:xfrm rot="3394465" flipH="1">
            <a:off x="7457779" y="28952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2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1" name="Google Shape;361;p38"/>
          <p:cNvSpPr/>
          <p:nvPr/>
        </p:nvSpPr>
        <p:spPr>
          <a:xfrm rot="-10285603">
            <a:off x="7826029" y="-3889711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2" name="Google Shape;362;p38"/>
          <p:cNvSpPr txBox="1">
            <a:spLocks noGrp="1"/>
          </p:cNvSpPr>
          <p:nvPr>
            <p:ph type="title"/>
          </p:nvPr>
        </p:nvSpPr>
        <p:spPr>
          <a:xfrm flipH="1">
            <a:off x="5324800" y="583600"/>
            <a:ext cx="58812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63" name="Google Shape;363;p38"/>
          <p:cNvSpPr txBox="1">
            <a:spLocks noGrp="1"/>
          </p:cNvSpPr>
          <p:nvPr>
            <p:ph type="title" idx="2"/>
          </p:nvPr>
        </p:nvSpPr>
        <p:spPr>
          <a:xfrm>
            <a:off x="5542784" y="2948933"/>
            <a:ext cx="1939200" cy="12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64" name="Google Shape;364;p38"/>
          <p:cNvSpPr txBox="1">
            <a:spLocks noGrp="1"/>
          </p:cNvSpPr>
          <p:nvPr>
            <p:ph type="subTitle" idx="1"/>
          </p:nvPr>
        </p:nvSpPr>
        <p:spPr>
          <a:xfrm>
            <a:off x="7952467" y="2948933"/>
            <a:ext cx="3254000" cy="12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65" name="Google Shape;365;p38"/>
          <p:cNvSpPr txBox="1">
            <a:spLocks noGrp="1"/>
          </p:cNvSpPr>
          <p:nvPr>
            <p:ph type="title" idx="3"/>
          </p:nvPr>
        </p:nvSpPr>
        <p:spPr>
          <a:xfrm>
            <a:off x="5542784" y="4620700"/>
            <a:ext cx="1939200" cy="12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66" name="Google Shape;366;p38"/>
          <p:cNvSpPr txBox="1">
            <a:spLocks noGrp="1"/>
          </p:cNvSpPr>
          <p:nvPr>
            <p:ph type="subTitle" idx="4"/>
          </p:nvPr>
        </p:nvSpPr>
        <p:spPr>
          <a:xfrm>
            <a:off x="7952467" y="4620700"/>
            <a:ext cx="3254000" cy="12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24081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 and four columns 2"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9"/>
          <p:cNvSpPr/>
          <p:nvPr/>
        </p:nvSpPr>
        <p:spPr>
          <a:xfrm rot="-4102360">
            <a:off x="5484563" y="6353914"/>
            <a:ext cx="9962104" cy="636232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9" name="Google Shape;369;p39"/>
          <p:cNvSpPr/>
          <p:nvPr/>
        </p:nvSpPr>
        <p:spPr>
          <a:xfrm rot="-813319" flipH="1">
            <a:off x="9390881" y="-2145263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669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0" name="Google Shape;370;p39"/>
          <p:cNvSpPr/>
          <p:nvPr/>
        </p:nvSpPr>
        <p:spPr>
          <a:xfrm rot="-3394465">
            <a:off x="-5445713" y="44802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2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1" name="Google Shape;371;p39"/>
          <p:cNvSpPr/>
          <p:nvPr/>
        </p:nvSpPr>
        <p:spPr>
          <a:xfrm rot="10285603" flipH="1">
            <a:off x="-6508918" y="-2011211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2" name="Google Shape;372;p39"/>
          <p:cNvSpPr/>
          <p:nvPr/>
        </p:nvSpPr>
        <p:spPr>
          <a:xfrm rot="6738480" flipH="1">
            <a:off x="7312846" y="1965171"/>
            <a:ext cx="10435015" cy="383722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3" name="Google Shape;373;p39"/>
          <p:cNvSpPr txBox="1">
            <a:spLocks noGrp="1"/>
          </p:cNvSpPr>
          <p:nvPr>
            <p:ph type="title"/>
          </p:nvPr>
        </p:nvSpPr>
        <p:spPr>
          <a:xfrm>
            <a:off x="6177684" y="3590033"/>
            <a:ext cx="23848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74" name="Google Shape;374;p39"/>
          <p:cNvSpPr txBox="1">
            <a:spLocks noGrp="1"/>
          </p:cNvSpPr>
          <p:nvPr>
            <p:ph type="subTitle" idx="1"/>
          </p:nvPr>
        </p:nvSpPr>
        <p:spPr>
          <a:xfrm>
            <a:off x="6177729" y="4165867"/>
            <a:ext cx="2384800" cy="112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75" name="Google Shape;375;p39"/>
          <p:cNvSpPr txBox="1">
            <a:spLocks noGrp="1"/>
          </p:cNvSpPr>
          <p:nvPr>
            <p:ph type="title" idx="2"/>
          </p:nvPr>
        </p:nvSpPr>
        <p:spPr>
          <a:xfrm>
            <a:off x="8726151" y="3590033"/>
            <a:ext cx="23848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76" name="Google Shape;376;p39"/>
          <p:cNvSpPr txBox="1">
            <a:spLocks noGrp="1"/>
          </p:cNvSpPr>
          <p:nvPr>
            <p:ph type="subTitle" idx="3"/>
          </p:nvPr>
        </p:nvSpPr>
        <p:spPr>
          <a:xfrm>
            <a:off x="8726167" y="4165867"/>
            <a:ext cx="2384800" cy="112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77" name="Google Shape;377;p39"/>
          <p:cNvSpPr txBox="1">
            <a:spLocks noGrp="1"/>
          </p:cNvSpPr>
          <p:nvPr>
            <p:ph type="title" idx="4"/>
          </p:nvPr>
        </p:nvSpPr>
        <p:spPr>
          <a:xfrm>
            <a:off x="3629151" y="3590033"/>
            <a:ext cx="23848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78" name="Google Shape;378;p39"/>
          <p:cNvSpPr txBox="1">
            <a:spLocks noGrp="1"/>
          </p:cNvSpPr>
          <p:nvPr>
            <p:ph type="subTitle" idx="5"/>
          </p:nvPr>
        </p:nvSpPr>
        <p:spPr>
          <a:xfrm>
            <a:off x="3629359" y="4165867"/>
            <a:ext cx="2384800" cy="112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39"/>
          <p:cNvSpPr txBox="1">
            <a:spLocks noGrp="1"/>
          </p:cNvSpPr>
          <p:nvPr>
            <p:ph type="title" idx="6"/>
          </p:nvPr>
        </p:nvSpPr>
        <p:spPr>
          <a:xfrm>
            <a:off x="1080817" y="3590033"/>
            <a:ext cx="23848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80" name="Google Shape;380;p39"/>
          <p:cNvSpPr txBox="1">
            <a:spLocks noGrp="1"/>
          </p:cNvSpPr>
          <p:nvPr>
            <p:ph type="subTitle" idx="7"/>
          </p:nvPr>
        </p:nvSpPr>
        <p:spPr>
          <a:xfrm>
            <a:off x="1081000" y="4165867"/>
            <a:ext cx="2384800" cy="112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1" name="Google Shape;381;p39"/>
          <p:cNvSpPr txBox="1">
            <a:spLocks noGrp="1"/>
          </p:cNvSpPr>
          <p:nvPr>
            <p:ph type="title" idx="8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11345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0"/>
          <p:cNvSpPr/>
          <p:nvPr/>
        </p:nvSpPr>
        <p:spPr>
          <a:xfrm rot="-10285629">
            <a:off x="8076699" y="-2832497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4" name="Google Shape;384;p40"/>
          <p:cNvSpPr/>
          <p:nvPr/>
        </p:nvSpPr>
        <p:spPr>
          <a:xfrm flipH="1">
            <a:off x="10589338" y="1339984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5" name="Google Shape;385;p40"/>
          <p:cNvSpPr/>
          <p:nvPr/>
        </p:nvSpPr>
        <p:spPr>
          <a:xfrm rot="2839443">
            <a:off x="-411223" y="3256046"/>
            <a:ext cx="8536188" cy="758557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6" name="Google Shape;386;p40"/>
          <p:cNvSpPr/>
          <p:nvPr/>
        </p:nvSpPr>
        <p:spPr>
          <a:xfrm rot="9405665">
            <a:off x="-6715187" y="2576109"/>
            <a:ext cx="9746869" cy="9133113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7" name="Google Shape;387;p40"/>
          <p:cNvSpPr/>
          <p:nvPr/>
        </p:nvSpPr>
        <p:spPr>
          <a:xfrm rot="-1478505">
            <a:off x="-580319" y="-3073214"/>
            <a:ext cx="10434848" cy="383716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8" name="Google Shape;388;p40"/>
          <p:cNvSpPr/>
          <p:nvPr/>
        </p:nvSpPr>
        <p:spPr>
          <a:xfrm rot="9555841" flipH="1">
            <a:off x="10723003" y="2411342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9" name="Google Shape;389;p40"/>
          <p:cNvSpPr txBox="1">
            <a:spLocks noGrp="1"/>
          </p:cNvSpPr>
          <p:nvPr>
            <p:ph type="title"/>
          </p:nvPr>
        </p:nvSpPr>
        <p:spPr>
          <a:xfrm>
            <a:off x="1954167" y="2169900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90" name="Google Shape;390;p40"/>
          <p:cNvSpPr txBox="1">
            <a:spLocks noGrp="1"/>
          </p:cNvSpPr>
          <p:nvPr>
            <p:ph type="subTitle" idx="1"/>
          </p:nvPr>
        </p:nvSpPr>
        <p:spPr>
          <a:xfrm>
            <a:off x="1954233" y="2783467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1" name="Google Shape;391;p40"/>
          <p:cNvSpPr txBox="1">
            <a:spLocks noGrp="1"/>
          </p:cNvSpPr>
          <p:nvPr>
            <p:ph type="title" idx="2"/>
          </p:nvPr>
        </p:nvSpPr>
        <p:spPr>
          <a:xfrm>
            <a:off x="1954167" y="3553933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92" name="Google Shape;392;p40"/>
          <p:cNvSpPr txBox="1">
            <a:spLocks noGrp="1"/>
          </p:cNvSpPr>
          <p:nvPr>
            <p:ph type="subTitle" idx="3"/>
          </p:nvPr>
        </p:nvSpPr>
        <p:spPr>
          <a:xfrm>
            <a:off x="1954233" y="4166167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3" name="Google Shape;393;p40"/>
          <p:cNvSpPr txBox="1">
            <a:spLocks noGrp="1"/>
          </p:cNvSpPr>
          <p:nvPr>
            <p:ph type="title" idx="4"/>
          </p:nvPr>
        </p:nvSpPr>
        <p:spPr>
          <a:xfrm>
            <a:off x="1954167" y="4937967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94" name="Google Shape;394;p40"/>
          <p:cNvSpPr txBox="1">
            <a:spLocks noGrp="1"/>
          </p:cNvSpPr>
          <p:nvPr>
            <p:ph type="subTitle" idx="5"/>
          </p:nvPr>
        </p:nvSpPr>
        <p:spPr>
          <a:xfrm>
            <a:off x="1954233" y="5550200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5" name="Google Shape;395;p40"/>
          <p:cNvSpPr txBox="1">
            <a:spLocks noGrp="1"/>
          </p:cNvSpPr>
          <p:nvPr>
            <p:ph type="title" idx="6"/>
          </p:nvPr>
        </p:nvSpPr>
        <p:spPr>
          <a:xfrm>
            <a:off x="7131800" y="2169900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96" name="Google Shape;396;p40"/>
          <p:cNvSpPr txBox="1">
            <a:spLocks noGrp="1"/>
          </p:cNvSpPr>
          <p:nvPr>
            <p:ph type="subTitle" idx="7"/>
          </p:nvPr>
        </p:nvSpPr>
        <p:spPr>
          <a:xfrm>
            <a:off x="7131867" y="2783467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7" name="Google Shape;397;p40"/>
          <p:cNvSpPr txBox="1">
            <a:spLocks noGrp="1"/>
          </p:cNvSpPr>
          <p:nvPr>
            <p:ph type="title" idx="8"/>
          </p:nvPr>
        </p:nvSpPr>
        <p:spPr>
          <a:xfrm>
            <a:off x="7131800" y="3553933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398" name="Google Shape;398;p40"/>
          <p:cNvSpPr txBox="1">
            <a:spLocks noGrp="1"/>
          </p:cNvSpPr>
          <p:nvPr>
            <p:ph type="subTitle" idx="9"/>
          </p:nvPr>
        </p:nvSpPr>
        <p:spPr>
          <a:xfrm>
            <a:off x="7131867" y="4166167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9" name="Google Shape;399;p40"/>
          <p:cNvSpPr txBox="1">
            <a:spLocks noGrp="1"/>
          </p:cNvSpPr>
          <p:nvPr>
            <p:ph type="title" idx="13"/>
          </p:nvPr>
        </p:nvSpPr>
        <p:spPr>
          <a:xfrm>
            <a:off x="7131800" y="4937967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00" name="Google Shape;400;p40"/>
          <p:cNvSpPr txBox="1">
            <a:spLocks noGrp="1"/>
          </p:cNvSpPr>
          <p:nvPr>
            <p:ph type="subTitle" idx="14"/>
          </p:nvPr>
        </p:nvSpPr>
        <p:spPr>
          <a:xfrm>
            <a:off x="7131867" y="5550200"/>
            <a:ext cx="3662000" cy="6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01" name="Google Shape;401;p40"/>
          <p:cNvSpPr txBox="1">
            <a:spLocks noGrp="1"/>
          </p:cNvSpPr>
          <p:nvPr>
            <p:ph type="title" idx="15"/>
          </p:nvPr>
        </p:nvSpPr>
        <p:spPr>
          <a:xfrm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921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/>
          <p:nvPr/>
        </p:nvSpPr>
        <p:spPr>
          <a:xfrm>
            <a:off x="-6037807" y="1339984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" name="Google Shape;39;p5"/>
          <p:cNvSpPr/>
          <p:nvPr/>
        </p:nvSpPr>
        <p:spPr>
          <a:xfrm rot="-9405665" flipH="1">
            <a:off x="9128108" y="1708209"/>
            <a:ext cx="9746869" cy="9133113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" name="Google Shape;40;p5"/>
          <p:cNvSpPr/>
          <p:nvPr/>
        </p:nvSpPr>
        <p:spPr>
          <a:xfrm rot="1478505" flipH="1">
            <a:off x="4946044" y="-1333381"/>
            <a:ext cx="10434848" cy="383716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 flipH="1">
            <a:off x="960000" y="585216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title" idx="2"/>
          </p:nvPr>
        </p:nvSpPr>
        <p:spPr>
          <a:xfrm>
            <a:off x="6386567" y="4495368"/>
            <a:ext cx="31004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1"/>
          </p:nvPr>
        </p:nvSpPr>
        <p:spPr>
          <a:xfrm>
            <a:off x="6386600" y="5172801"/>
            <a:ext cx="3100400" cy="8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title" idx="3"/>
          </p:nvPr>
        </p:nvSpPr>
        <p:spPr>
          <a:xfrm>
            <a:off x="2705000" y="4495368"/>
            <a:ext cx="31004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ubTitle" idx="4"/>
          </p:nvPr>
        </p:nvSpPr>
        <p:spPr>
          <a:xfrm>
            <a:off x="2705033" y="5172801"/>
            <a:ext cx="3100400" cy="8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/>
          <p:nvPr/>
        </p:nvSpPr>
        <p:spPr>
          <a:xfrm rot="9524149" flipH="1">
            <a:off x="-8879229" y="-3900402"/>
            <a:ext cx="12628759" cy="8065396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5"/>
          <p:cNvSpPr/>
          <p:nvPr/>
        </p:nvSpPr>
        <p:spPr>
          <a:xfrm rot="-9555841">
            <a:off x="-9047697" y="2411342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0443548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1">
  <p:cSld name="Title and six columns 1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41"/>
          <p:cNvSpPr/>
          <p:nvPr/>
        </p:nvSpPr>
        <p:spPr>
          <a:xfrm rot="9339447" flipH="1">
            <a:off x="-6876941" y="2926827"/>
            <a:ext cx="9962073" cy="636230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4" name="Google Shape;404;p41"/>
          <p:cNvSpPr/>
          <p:nvPr/>
        </p:nvSpPr>
        <p:spPr>
          <a:xfrm rot="-10285603">
            <a:off x="9533762" y="-3021844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5" name="Google Shape;405;p41"/>
          <p:cNvSpPr/>
          <p:nvPr/>
        </p:nvSpPr>
        <p:spPr>
          <a:xfrm rot="649785">
            <a:off x="9130704" y="-325366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6" name="Google Shape;406;p41"/>
          <p:cNvSpPr/>
          <p:nvPr/>
        </p:nvSpPr>
        <p:spPr>
          <a:xfrm rot="813319">
            <a:off x="-5732535" y="-6290030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7" name="Google Shape;407;p41"/>
          <p:cNvSpPr/>
          <p:nvPr/>
        </p:nvSpPr>
        <p:spPr>
          <a:xfrm rot="9089871">
            <a:off x="9399935" y="2525041"/>
            <a:ext cx="10434933" cy="383719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8" name="Google Shape;408;p41"/>
          <p:cNvSpPr/>
          <p:nvPr/>
        </p:nvSpPr>
        <p:spPr>
          <a:xfrm rot="-576017">
            <a:off x="-6434039" y="-896366"/>
            <a:ext cx="10434765" cy="383713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9" name="Google Shape;409;p41"/>
          <p:cNvSpPr txBox="1">
            <a:spLocks noGrp="1"/>
          </p:cNvSpPr>
          <p:nvPr>
            <p:ph type="title"/>
          </p:nvPr>
        </p:nvSpPr>
        <p:spPr>
          <a:xfrm>
            <a:off x="961435" y="2576300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10" name="Google Shape;410;p41"/>
          <p:cNvSpPr txBox="1">
            <a:spLocks noGrp="1"/>
          </p:cNvSpPr>
          <p:nvPr>
            <p:ph type="subTitle" idx="1"/>
          </p:nvPr>
        </p:nvSpPr>
        <p:spPr>
          <a:xfrm>
            <a:off x="961500" y="3050533"/>
            <a:ext cx="296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1" name="Google Shape;411;p41"/>
          <p:cNvSpPr txBox="1">
            <a:spLocks noGrp="1"/>
          </p:cNvSpPr>
          <p:nvPr>
            <p:ph type="title" idx="2"/>
          </p:nvPr>
        </p:nvSpPr>
        <p:spPr>
          <a:xfrm>
            <a:off x="961435" y="5121367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12" name="Google Shape;412;p41"/>
          <p:cNvSpPr txBox="1">
            <a:spLocks noGrp="1"/>
          </p:cNvSpPr>
          <p:nvPr>
            <p:ph type="subTitle" idx="3"/>
          </p:nvPr>
        </p:nvSpPr>
        <p:spPr>
          <a:xfrm>
            <a:off x="961467" y="5595600"/>
            <a:ext cx="296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3" name="Google Shape;413;p41"/>
          <p:cNvSpPr txBox="1">
            <a:spLocks noGrp="1"/>
          </p:cNvSpPr>
          <p:nvPr>
            <p:ph type="title" idx="4"/>
          </p:nvPr>
        </p:nvSpPr>
        <p:spPr>
          <a:xfrm>
            <a:off x="4611168" y="2576300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14" name="Google Shape;414;p41"/>
          <p:cNvSpPr txBox="1">
            <a:spLocks noGrp="1"/>
          </p:cNvSpPr>
          <p:nvPr>
            <p:ph type="subTitle" idx="5"/>
          </p:nvPr>
        </p:nvSpPr>
        <p:spPr>
          <a:xfrm>
            <a:off x="4611233" y="3050533"/>
            <a:ext cx="296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5" name="Google Shape;415;p41"/>
          <p:cNvSpPr txBox="1">
            <a:spLocks noGrp="1"/>
          </p:cNvSpPr>
          <p:nvPr>
            <p:ph type="title" idx="6"/>
          </p:nvPr>
        </p:nvSpPr>
        <p:spPr>
          <a:xfrm>
            <a:off x="4611168" y="5121367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16" name="Google Shape;416;p41"/>
          <p:cNvSpPr txBox="1">
            <a:spLocks noGrp="1"/>
          </p:cNvSpPr>
          <p:nvPr>
            <p:ph type="subTitle" idx="7"/>
          </p:nvPr>
        </p:nvSpPr>
        <p:spPr>
          <a:xfrm>
            <a:off x="4611200" y="5595600"/>
            <a:ext cx="296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7" name="Google Shape;417;p41"/>
          <p:cNvSpPr txBox="1">
            <a:spLocks noGrp="1"/>
          </p:cNvSpPr>
          <p:nvPr>
            <p:ph type="title" idx="8"/>
          </p:nvPr>
        </p:nvSpPr>
        <p:spPr>
          <a:xfrm>
            <a:off x="8260968" y="2576300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18" name="Google Shape;418;p41"/>
          <p:cNvSpPr txBox="1">
            <a:spLocks noGrp="1"/>
          </p:cNvSpPr>
          <p:nvPr>
            <p:ph type="subTitle" idx="9"/>
          </p:nvPr>
        </p:nvSpPr>
        <p:spPr>
          <a:xfrm>
            <a:off x="8261033" y="3050533"/>
            <a:ext cx="296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19" name="Google Shape;419;p41"/>
          <p:cNvSpPr txBox="1">
            <a:spLocks noGrp="1"/>
          </p:cNvSpPr>
          <p:nvPr>
            <p:ph type="title" idx="13"/>
          </p:nvPr>
        </p:nvSpPr>
        <p:spPr>
          <a:xfrm>
            <a:off x="8260968" y="5121367"/>
            <a:ext cx="296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20" name="Google Shape;420;p41"/>
          <p:cNvSpPr txBox="1">
            <a:spLocks noGrp="1"/>
          </p:cNvSpPr>
          <p:nvPr>
            <p:ph type="subTitle" idx="14"/>
          </p:nvPr>
        </p:nvSpPr>
        <p:spPr>
          <a:xfrm>
            <a:off x="8261000" y="5595600"/>
            <a:ext cx="296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21" name="Google Shape;421;p41"/>
          <p:cNvSpPr txBox="1">
            <a:spLocks noGrp="1"/>
          </p:cNvSpPr>
          <p:nvPr>
            <p:ph type="title" idx="15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940892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2">
  <p:cSld name="Title and six columns 2"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42"/>
          <p:cNvSpPr/>
          <p:nvPr/>
        </p:nvSpPr>
        <p:spPr>
          <a:xfrm rot="-9339447">
            <a:off x="9129390" y="3960560"/>
            <a:ext cx="9962073" cy="636230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4" name="Google Shape;424;p42"/>
          <p:cNvSpPr/>
          <p:nvPr/>
        </p:nvSpPr>
        <p:spPr>
          <a:xfrm rot="10285603" flipH="1">
            <a:off x="-7036953" y="-3285477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5" name="Google Shape;425;p42"/>
          <p:cNvSpPr/>
          <p:nvPr/>
        </p:nvSpPr>
        <p:spPr>
          <a:xfrm rot="-649785" flipH="1">
            <a:off x="-5452211" y="1408067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6" name="Google Shape;426;p42"/>
          <p:cNvSpPr/>
          <p:nvPr/>
        </p:nvSpPr>
        <p:spPr>
          <a:xfrm rot="-813319" flipH="1">
            <a:off x="10260813" y="-4696230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7" name="Google Shape;427;p42"/>
          <p:cNvSpPr/>
          <p:nvPr/>
        </p:nvSpPr>
        <p:spPr>
          <a:xfrm rot="-9089871" flipH="1">
            <a:off x="-7462180" y="2525041"/>
            <a:ext cx="10434933" cy="383719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8" name="Google Shape;428;p42"/>
          <p:cNvSpPr/>
          <p:nvPr/>
        </p:nvSpPr>
        <p:spPr>
          <a:xfrm rot="1476017" flipH="1">
            <a:off x="9083165" y="1034036"/>
            <a:ext cx="10434761" cy="383713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9" name="Google Shape;429;p42"/>
          <p:cNvSpPr txBox="1">
            <a:spLocks noGrp="1"/>
          </p:cNvSpPr>
          <p:nvPr>
            <p:ph type="title"/>
          </p:nvPr>
        </p:nvSpPr>
        <p:spPr>
          <a:xfrm>
            <a:off x="1657184" y="2576300"/>
            <a:ext cx="249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30" name="Google Shape;430;p42"/>
          <p:cNvSpPr txBox="1">
            <a:spLocks noGrp="1"/>
          </p:cNvSpPr>
          <p:nvPr>
            <p:ph type="subTitle" idx="1"/>
          </p:nvPr>
        </p:nvSpPr>
        <p:spPr>
          <a:xfrm>
            <a:off x="1657240" y="3050533"/>
            <a:ext cx="249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1" name="Google Shape;431;p42"/>
          <p:cNvSpPr txBox="1">
            <a:spLocks noGrp="1"/>
          </p:cNvSpPr>
          <p:nvPr>
            <p:ph type="title" idx="2"/>
          </p:nvPr>
        </p:nvSpPr>
        <p:spPr>
          <a:xfrm>
            <a:off x="1657185" y="4784768"/>
            <a:ext cx="249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32" name="Google Shape;432;p42"/>
          <p:cNvSpPr txBox="1">
            <a:spLocks noGrp="1"/>
          </p:cNvSpPr>
          <p:nvPr>
            <p:ph type="subTitle" idx="3"/>
          </p:nvPr>
        </p:nvSpPr>
        <p:spPr>
          <a:xfrm>
            <a:off x="1657212" y="5259001"/>
            <a:ext cx="249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3" name="Google Shape;433;p42"/>
          <p:cNvSpPr txBox="1">
            <a:spLocks noGrp="1"/>
          </p:cNvSpPr>
          <p:nvPr>
            <p:ph type="title" idx="4"/>
          </p:nvPr>
        </p:nvSpPr>
        <p:spPr>
          <a:xfrm>
            <a:off x="5297551" y="2576300"/>
            <a:ext cx="249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34" name="Google Shape;434;p42"/>
          <p:cNvSpPr txBox="1">
            <a:spLocks noGrp="1"/>
          </p:cNvSpPr>
          <p:nvPr>
            <p:ph type="subTitle" idx="5"/>
          </p:nvPr>
        </p:nvSpPr>
        <p:spPr>
          <a:xfrm>
            <a:off x="5297607" y="3050533"/>
            <a:ext cx="249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5" name="Google Shape;435;p42"/>
          <p:cNvSpPr txBox="1">
            <a:spLocks noGrp="1"/>
          </p:cNvSpPr>
          <p:nvPr>
            <p:ph type="title" idx="6"/>
          </p:nvPr>
        </p:nvSpPr>
        <p:spPr>
          <a:xfrm>
            <a:off x="5297552" y="4784768"/>
            <a:ext cx="249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36" name="Google Shape;436;p42"/>
          <p:cNvSpPr txBox="1">
            <a:spLocks noGrp="1"/>
          </p:cNvSpPr>
          <p:nvPr>
            <p:ph type="subTitle" idx="7"/>
          </p:nvPr>
        </p:nvSpPr>
        <p:spPr>
          <a:xfrm>
            <a:off x="5297579" y="5259001"/>
            <a:ext cx="249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7" name="Google Shape;437;p42"/>
          <p:cNvSpPr txBox="1">
            <a:spLocks noGrp="1"/>
          </p:cNvSpPr>
          <p:nvPr>
            <p:ph type="title" idx="8"/>
          </p:nvPr>
        </p:nvSpPr>
        <p:spPr>
          <a:xfrm>
            <a:off x="8937985" y="2576300"/>
            <a:ext cx="249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38" name="Google Shape;438;p42"/>
          <p:cNvSpPr txBox="1">
            <a:spLocks noGrp="1"/>
          </p:cNvSpPr>
          <p:nvPr>
            <p:ph type="subTitle" idx="9"/>
          </p:nvPr>
        </p:nvSpPr>
        <p:spPr>
          <a:xfrm>
            <a:off x="8938040" y="3050533"/>
            <a:ext cx="249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9" name="Google Shape;439;p42"/>
          <p:cNvSpPr txBox="1">
            <a:spLocks noGrp="1"/>
          </p:cNvSpPr>
          <p:nvPr>
            <p:ph type="title" idx="13"/>
          </p:nvPr>
        </p:nvSpPr>
        <p:spPr>
          <a:xfrm>
            <a:off x="8937985" y="4784768"/>
            <a:ext cx="2499600" cy="6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40" name="Google Shape;440;p42"/>
          <p:cNvSpPr txBox="1">
            <a:spLocks noGrp="1"/>
          </p:cNvSpPr>
          <p:nvPr>
            <p:ph type="subTitle" idx="14"/>
          </p:nvPr>
        </p:nvSpPr>
        <p:spPr>
          <a:xfrm>
            <a:off x="8938012" y="5259001"/>
            <a:ext cx="2499600" cy="8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41" name="Google Shape;441;p42"/>
          <p:cNvSpPr txBox="1">
            <a:spLocks noGrp="1"/>
          </p:cNvSpPr>
          <p:nvPr>
            <p:ph type="title" idx="15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56557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43"/>
          <p:cNvSpPr/>
          <p:nvPr/>
        </p:nvSpPr>
        <p:spPr>
          <a:xfrm rot="813319">
            <a:off x="-3303669" y="-40990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4" name="Google Shape;444;p43"/>
          <p:cNvSpPr/>
          <p:nvPr/>
        </p:nvSpPr>
        <p:spPr>
          <a:xfrm rot="3394465" flipH="1">
            <a:off x="4102780" y="45776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5" name="Google Shape;445;p43"/>
          <p:cNvSpPr/>
          <p:nvPr/>
        </p:nvSpPr>
        <p:spPr>
          <a:xfrm>
            <a:off x="7086903" y="-165799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6" name="Google Shape;446;p43"/>
          <p:cNvSpPr/>
          <p:nvPr/>
        </p:nvSpPr>
        <p:spPr>
          <a:xfrm rot="3406877">
            <a:off x="4130747" y="-42834"/>
            <a:ext cx="10434787" cy="3837140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7" name="Google Shape;447;p43"/>
          <p:cNvSpPr/>
          <p:nvPr/>
        </p:nvSpPr>
        <p:spPr>
          <a:xfrm rot="-649760" flipH="1">
            <a:off x="9433523" y="-951011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8" name="Google Shape;448;p43"/>
          <p:cNvSpPr/>
          <p:nvPr/>
        </p:nvSpPr>
        <p:spPr>
          <a:xfrm rot="-10285603">
            <a:off x="-6269205" y="3852923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9" name="Google Shape;449;p43"/>
          <p:cNvSpPr txBox="1">
            <a:spLocks noGrp="1"/>
          </p:cNvSpPr>
          <p:nvPr>
            <p:ph type="title" hasCustomPrompt="1"/>
          </p:nvPr>
        </p:nvSpPr>
        <p:spPr>
          <a:xfrm>
            <a:off x="964400" y="1002633"/>
            <a:ext cx="6262400" cy="176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9733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450" name="Google Shape;450;p43"/>
          <p:cNvSpPr txBox="1">
            <a:spLocks noGrp="1"/>
          </p:cNvSpPr>
          <p:nvPr>
            <p:ph type="subTitle" idx="1"/>
          </p:nvPr>
        </p:nvSpPr>
        <p:spPr>
          <a:xfrm>
            <a:off x="964400" y="2717569"/>
            <a:ext cx="6262400" cy="6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451" name="Google Shape;451;p43"/>
          <p:cNvSpPr txBox="1">
            <a:spLocks noGrp="1"/>
          </p:cNvSpPr>
          <p:nvPr>
            <p:ph type="title" idx="2" hasCustomPrompt="1"/>
          </p:nvPr>
        </p:nvSpPr>
        <p:spPr>
          <a:xfrm>
            <a:off x="964400" y="3465100"/>
            <a:ext cx="6262400" cy="176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9733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452" name="Google Shape;452;p43"/>
          <p:cNvSpPr txBox="1">
            <a:spLocks noGrp="1"/>
          </p:cNvSpPr>
          <p:nvPr>
            <p:ph type="subTitle" idx="3"/>
          </p:nvPr>
        </p:nvSpPr>
        <p:spPr>
          <a:xfrm>
            <a:off x="964400" y="5186571"/>
            <a:ext cx="6262400" cy="6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08235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44"/>
          <p:cNvSpPr/>
          <p:nvPr/>
        </p:nvSpPr>
        <p:spPr>
          <a:xfrm rot="-813319" flipH="1">
            <a:off x="5949162" y="-50938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5" name="Google Shape;455;p44"/>
          <p:cNvSpPr/>
          <p:nvPr/>
        </p:nvSpPr>
        <p:spPr>
          <a:xfrm rot="-3394465">
            <a:off x="-5887465" y="45776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6" name="Google Shape;456;p44"/>
          <p:cNvSpPr/>
          <p:nvPr/>
        </p:nvSpPr>
        <p:spPr>
          <a:xfrm flipH="1">
            <a:off x="-4958421" y="-3106329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7" name="Google Shape;457;p44"/>
          <p:cNvSpPr/>
          <p:nvPr/>
        </p:nvSpPr>
        <p:spPr>
          <a:xfrm rot="-3406877" flipH="1">
            <a:off x="6322137" y="3602399"/>
            <a:ext cx="10434787" cy="3837140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8" name="Google Shape;458;p44"/>
          <p:cNvSpPr/>
          <p:nvPr/>
        </p:nvSpPr>
        <p:spPr>
          <a:xfrm rot="649760">
            <a:off x="-4214397" y="4972056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9" name="Google Shape;459;p44"/>
          <p:cNvSpPr/>
          <p:nvPr/>
        </p:nvSpPr>
        <p:spPr>
          <a:xfrm rot="10285603" flipH="1">
            <a:off x="6126630" y="3852923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0" name="Google Shape;460;p44"/>
          <p:cNvSpPr txBox="1">
            <a:spLocks noGrp="1"/>
          </p:cNvSpPr>
          <p:nvPr>
            <p:ph type="title" hasCustomPrompt="1"/>
          </p:nvPr>
        </p:nvSpPr>
        <p:spPr>
          <a:xfrm>
            <a:off x="2964800" y="719333"/>
            <a:ext cx="6262400" cy="114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461" name="Google Shape;461;p44"/>
          <p:cNvSpPr txBox="1">
            <a:spLocks noGrp="1"/>
          </p:cNvSpPr>
          <p:nvPr>
            <p:ph type="subTitle" idx="1"/>
          </p:nvPr>
        </p:nvSpPr>
        <p:spPr>
          <a:xfrm>
            <a:off x="2964800" y="1917117"/>
            <a:ext cx="6262400" cy="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462" name="Google Shape;462;p44"/>
          <p:cNvSpPr txBox="1">
            <a:spLocks noGrp="1"/>
          </p:cNvSpPr>
          <p:nvPr>
            <p:ph type="title" idx="2" hasCustomPrompt="1"/>
          </p:nvPr>
        </p:nvSpPr>
        <p:spPr>
          <a:xfrm>
            <a:off x="2964800" y="4472467"/>
            <a:ext cx="6262400" cy="114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463" name="Google Shape;463;p44"/>
          <p:cNvSpPr txBox="1">
            <a:spLocks noGrp="1"/>
          </p:cNvSpPr>
          <p:nvPr>
            <p:ph type="subTitle" idx="3"/>
          </p:nvPr>
        </p:nvSpPr>
        <p:spPr>
          <a:xfrm>
            <a:off x="2964800" y="5676568"/>
            <a:ext cx="6262400" cy="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464" name="Google Shape;464;p44"/>
          <p:cNvSpPr txBox="1">
            <a:spLocks noGrp="1"/>
          </p:cNvSpPr>
          <p:nvPr>
            <p:ph type="title" idx="4" hasCustomPrompt="1"/>
          </p:nvPr>
        </p:nvSpPr>
        <p:spPr>
          <a:xfrm>
            <a:off x="2964800" y="2592733"/>
            <a:ext cx="6262400" cy="114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465" name="Google Shape;465;p44"/>
          <p:cNvSpPr txBox="1">
            <a:spLocks noGrp="1"/>
          </p:cNvSpPr>
          <p:nvPr>
            <p:ph type="subTitle" idx="5"/>
          </p:nvPr>
        </p:nvSpPr>
        <p:spPr>
          <a:xfrm>
            <a:off x="2964800" y="3796835"/>
            <a:ext cx="6262400" cy="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PT Sans"/>
              <a:buNone/>
              <a:defRPr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50625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2">
  <p:cSld name="Numbers and text 2"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45"/>
          <p:cNvSpPr/>
          <p:nvPr/>
        </p:nvSpPr>
        <p:spPr>
          <a:xfrm rot="-3394465">
            <a:off x="-3906493" y="45776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8" name="Google Shape;468;p45"/>
          <p:cNvSpPr/>
          <p:nvPr/>
        </p:nvSpPr>
        <p:spPr>
          <a:xfrm flipH="1">
            <a:off x="-5442616" y="-165799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9" name="Google Shape;469;p45"/>
          <p:cNvSpPr/>
          <p:nvPr/>
        </p:nvSpPr>
        <p:spPr>
          <a:xfrm rot="-3952094" flipH="1">
            <a:off x="-5272541" y="-42821"/>
            <a:ext cx="10434836" cy="38371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0" name="Google Shape;470;p45"/>
          <p:cNvSpPr/>
          <p:nvPr/>
        </p:nvSpPr>
        <p:spPr>
          <a:xfrm rot="649760">
            <a:off x="-4265425" y="-951011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1" name="Google Shape;471;p45"/>
          <p:cNvSpPr/>
          <p:nvPr/>
        </p:nvSpPr>
        <p:spPr>
          <a:xfrm rot="-813319" flipH="1">
            <a:off x="6568268" y="-40990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2" name="Google Shape;472;p45"/>
          <p:cNvSpPr/>
          <p:nvPr/>
        </p:nvSpPr>
        <p:spPr>
          <a:xfrm rot="10285603" flipH="1">
            <a:off x="8107602" y="5003789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3" name="Google Shape;473;p45"/>
          <p:cNvSpPr/>
          <p:nvPr/>
        </p:nvSpPr>
        <p:spPr>
          <a:xfrm rot="7426355" flipH="1">
            <a:off x="8776069" y="1510440"/>
            <a:ext cx="10434728" cy="383711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4" name="Google Shape;474;p45"/>
          <p:cNvSpPr txBox="1">
            <a:spLocks noGrp="1"/>
          </p:cNvSpPr>
          <p:nvPr>
            <p:ph type="title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75" name="Google Shape;475;p45"/>
          <p:cNvSpPr txBox="1">
            <a:spLocks noGrp="1"/>
          </p:cNvSpPr>
          <p:nvPr>
            <p:ph type="title" idx="2"/>
          </p:nvPr>
        </p:nvSpPr>
        <p:spPr>
          <a:xfrm>
            <a:off x="1163301" y="1900551"/>
            <a:ext cx="30736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76" name="Google Shape;476;p45"/>
          <p:cNvSpPr txBox="1">
            <a:spLocks noGrp="1"/>
          </p:cNvSpPr>
          <p:nvPr>
            <p:ph type="subTitle" idx="1"/>
          </p:nvPr>
        </p:nvSpPr>
        <p:spPr>
          <a:xfrm>
            <a:off x="1163300" y="4899567"/>
            <a:ext cx="3073600" cy="12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7" name="Google Shape;477;p45"/>
          <p:cNvSpPr txBox="1">
            <a:spLocks noGrp="1"/>
          </p:cNvSpPr>
          <p:nvPr>
            <p:ph type="title" idx="3"/>
          </p:nvPr>
        </p:nvSpPr>
        <p:spPr>
          <a:xfrm>
            <a:off x="4664133" y="1900551"/>
            <a:ext cx="28636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78" name="Google Shape;478;p45"/>
          <p:cNvSpPr txBox="1">
            <a:spLocks noGrp="1"/>
          </p:cNvSpPr>
          <p:nvPr>
            <p:ph type="subTitle" idx="4"/>
          </p:nvPr>
        </p:nvSpPr>
        <p:spPr>
          <a:xfrm>
            <a:off x="4664135" y="4899567"/>
            <a:ext cx="2863600" cy="12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9" name="Google Shape;479;p45"/>
          <p:cNvSpPr txBox="1">
            <a:spLocks noGrp="1"/>
          </p:cNvSpPr>
          <p:nvPr>
            <p:ph type="title" idx="5"/>
          </p:nvPr>
        </p:nvSpPr>
        <p:spPr>
          <a:xfrm>
            <a:off x="7954828" y="1900551"/>
            <a:ext cx="30740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80" name="Google Shape;480;p45"/>
          <p:cNvSpPr txBox="1">
            <a:spLocks noGrp="1"/>
          </p:cNvSpPr>
          <p:nvPr>
            <p:ph type="subTitle" idx="6"/>
          </p:nvPr>
        </p:nvSpPr>
        <p:spPr>
          <a:xfrm>
            <a:off x="7954833" y="4899567"/>
            <a:ext cx="3074000" cy="12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45"/>
          <p:cNvSpPr txBox="1">
            <a:spLocks noGrp="1"/>
          </p:cNvSpPr>
          <p:nvPr>
            <p:ph type="title" idx="7" hasCustomPrompt="1"/>
          </p:nvPr>
        </p:nvSpPr>
        <p:spPr>
          <a:xfrm>
            <a:off x="2097431" y="3364859"/>
            <a:ext cx="11976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82" name="Google Shape;482;p45"/>
          <p:cNvSpPr txBox="1">
            <a:spLocks noGrp="1"/>
          </p:cNvSpPr>
          <p:nvPr>
            <p:ph type="title" idx="8" hasCustomPrompt="1"/>
          </p:nvPr>
        </p:nvSpPr>
        <p:spPr>
          <a:xfrm>
            <a:off x="5497519" y="3358579"/>
            <a:ext cx="11976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83" name="Google Shape;483;p45"/>
          <p:cNvSpPr txBox="1">
            <a:spLocks noGrp="1"/>
          </p:cNvSpPr>
          <p:nvPr>
            <p:ph type="title" idx="9" hasCustomPrompt="1"/>
          </p:nvPr>
        </p:nvSpPr>
        <p:spPr>
          <a:xfrm>
            <a:off x="8897025" y="3364859"/>
            <a:ext cx="11976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14618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3">
  <p:cSld name="Numbers and text 3"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46"/>
          <p:cNvSpPr/>
          <p:nvPr/>
        </p:nvSpPr>
        <p:spPr>
          <a:xfrm rot="7405535">
            <a:off x="4535180" y="-5574790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6" name="Google Shape;486;p46"/>
          <p:cNvSpPr/>
          <p:nvPr/>
        </p:nvSpPr>
        <p:spPr>
          <a:xfrm rot="10800000" flipH="1">
            <a:off x="8255103" y="87660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7" name="Google Shape;487;p46"/>
          <p:cNvSpPr/>
          <p:nvPr/>
        </p:nvSpPr>
        <p:spPr>
          <a:xfrm rot="6847906" flipH="1">
            <a:off x="7070849" y="2619463"/>
            <a:ext cx="10434836" cy="38371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8" name="Google Shape;488;p46"/>
          <p:cNvSpPr/>
          <p:nvPr/>
        </p:nvSpPr>
        <p:spPr>
          <a:xfrm rot="-10150240">
            <a:off x="9865923" y="5377645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9" name="Google Shape;489;p46"/>
          <p:cNvSpPr/>
          <p:nvPr/>
        </p:nvSpPr>
        <p:spPr>
          <a:xfrm rot="9986681" flipH="1">
            <a:off x="-2871269" y="2927360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0" name="Google Shape;490;p46"/>
          <p:cNvSpPr/>
          <p:nvPr/>
        </p:nvSpPr>
        <p:spPr>
          <a:xfrm rot="-514397" flipH="1">
            <a:off x="-5836805" y="-4952477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1" name="Google Shape;491;p46"/>
          <p:cNvSpPr/>
          <p:nvPr/>
        </p:nvSpPr>
        <p:spPr>
          <a:xfrm rot="-3373645" flipH="1">
            <a:off x="-6977656" y="1066240"/>
            <a:ext cx="10434728" cy="383711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2" name="Google Shape;492;p46"/>
          <p:cNvSpPr txBox="1">
            <a:spLocks noGrp="1"/>
          </p:cNvSpPr>
          <p:nvPr>
            <p:ph type="title"/>
          </p:nvPr>
        </p:nvSpPr>
        <p:spPr>
          <a:xfrm>
            <a:off x="1163301" y="3484384"/>
            <a:ext cx="30736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93" name="Google Shape;493;p46"/>
          <p:cNvSpPr txBox="1">
            <a:spLocks noGrp="1"/>
          </p:cNvSpPr>
          <p:nvPr>
            <p:ph type="subTitle" idx="1"/>
          </p:nvPr>
        </p:nvSpPr>
        <p:spPr>
          <a:xfrm>
            <a:off x="1163300" y="3972000"/>
            <a:ext cx="3073600" cy="12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94" name="Google Shape;494;p46"/>
          <p:cNvSpPr txBox="1">
            <a:spLocks noGrp="1"/>
          </p:cNvSpPr>
          <p:nvPr>
            <p:ph type="title" idx="2"/>
          </p:nvPr>
        </p:nvSpPr>
        <p:spPr>
          <a:xfrm>
            <a:off x="4664133" y="3484384"/>
            <a:ext cx="28636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95" name="Google Shape;495;p46"/>
          <p:cNvSpPr txBox="1">
            <a:spLocks noGrp="1"/>
          </p:cNvSpPr>
          <p:nvPr>
            <p:ph type="subTitle" idx="3"/>
          </p:nvPr>
        </p:nvSpPr>
        <p:spPr>
          <a:xfrm>
            <a:off x="4664135" y="3972000"/>
            <a:ext cx="2863600" cy="12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96" name="Google Shape;496;p46"/>
          <p:cNvSpPr txBox="1">
            <a:spLocks noGrp="1"/>
          </p:cNvSpPr>
          <p:nvPr>
            <p:ph type="title" idx="4"/>
          </p:nvPr>
        </p:nvSpPr>
        <p:spPr>
          <a:xfrm>
            <a:off x="7954828" y="3484384"/>
            <a:ext cx="3074000" cy="4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497" name="Google Shape;497;p46"/>
          <p:cNvSpPr txBox="1">
            <a:spLocks noGrp="1"/>
          </p:cNvSpPr>
          <p:nvPr>
            <p:ph type="subTitle" idx="5"/>
          </p:nvPr>
        </p:nvSpPr>
        <p:spPr>
          <a:xfrm>
            <a:off x="7954833" y="3972000"/>
            <a:ext cx="3074000" cy="12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98" name="Google Shape;498;p46"/>
          <p:cNvSpPr txBox="1">
            <a:spLocks noGrp="1"/>
          </p:cNvSpPr>
          <p:nvPr>
            <p:ph type="title" idx="6" hasCustomPrompt="1"/>
          </p:nvPr>
        </p:nvSpPr>
        <p:spPr>
          <a:xfrm>
            <a:off x="1876033" y="2039533"/>
            <a:ext cx="16404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5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99" name="Google Shape;499;p46"/>
          <p:cNvSpPr txBox="1">
            <a:spLocks noGrp="1"/>
          </p:cNvSpPr>
          <p:nvPr>
            <p:ph type="title" idx="7" hasCustomPrompt="1"/>
          </p:nvPr>
        </p:nvSpPr>
        <p:spPr>
          <a:xfrm>
            <a:off x="5276116" y="2033233"/>
            <a:ext cx="16404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5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500" name="Google Shape;500;p46"/>
          <p:cNvSpPr txBox="1">
            <a:spLocks noGrp="1"/>
          </p:cNvSpPr>
          <p:nvPr>
            <p:ph type="title" idx="8" hasCustomPrompt="1"/>
          </p:nvPr>
        </p:nvSpPr>
        <p:spPr>
          <a:xfrm>
            <a:off x="8675636" y="2039533"/>
            <a:ext cx="1640400" cy="5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5333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965106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47"/>
          <p:cNvSpPr/>
          <p:nvPr/>
        </p:nvSpPr>
        <p:spPr>
          <a:xfrm rot="-813319" flipH="1">
            <a:off x="5910265" y="-45656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3" name="Google Shape;503;p47"/>
          <p:cNvSpPr/>
          <p:nvPr/>
        </p:nvSpPr>
        <p:spPr>
          <a:xfrm rot="649785">
            <a:off x="-2421926" y="-984566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4" name="Google Shape;504;p47"/>
          <p:cNvSpPr/>
          <p:nvPr/>
        </p:nvSpPr>
        <p:spPr>
          <a:xfrm flipH="1">
            <a:off x="827827" y="2984134"/>
            <a:ext cx="9962231" cy="636240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5" name="Google Shape;505;p47"/>
          <p:cNvSpPr/>
          <p:nvPr/>
        </p:nvSpPr>
        <p:spPr>
          <a:xfrm rot="-8823147" flipH="1">
            <a:off x="7738954" y="3745031"/>
            <a:ext cx="7987189" cy="7484240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6" name="Google Shape;506;p47"/>
          <p:cNvSpPr/>
          <p:nvPr/>
        </p:nvSpPr>
        <p:spPr>
          <a:xfrm rot="8100000" flipH="1">
            <a:off x="-3363990" y="658901"/>
            <a:ext cx="6581116" cy="5026512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7" name="Google Shape;507;p47"/>
          <p:cNvSpPr/>
          <p:nvPr/>
        </p:nvSpPr>
        <p:spPr>
          <a:xfrm rot="-649785" flipH="1">
            <a:off x="5257174" y="5868167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8" name="Google Shape;508;p47"/>
          <p:cNvSpPr/>
          <p:nvPr/>
        </p:nvSpPr>
        <p:spPr>
          <a:xfrm rot="-2128845" flipH="1">
            <a:off x="-2272852" y="-2356972"/>
            <a:ext cx="10434923" cy="383718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9" name="Google Shape;509;p47"/>
          <p:cNvSpPr txBox="1">
            <a:spLocks noGrp="1"/>
          </p:cNvSpPr>
          <p:nvPr>
            <p:ph type="title"/>
          </p:nvPr>
        </p:nvSpPr>
        <p:spPr>
          <a:xfrm>
            <a:off x="1702200" y="585200"/>
            <a:ext cx="8787600" cy="13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9333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10" name="Google Shape;510;p47"/>
          <p:cNvSpPr txBox="1">
            <a:spLocks noGrp="1"/>
          </p:cNvSpPr>
          <p:nvPr>
            <p:ph type="subTitle" idx="1"/>
          </p:nvPr>
        </p:nvSpPr>
        <p:spPr>
          <a:xfrm>
            <a:off x="3806200" y="2203963"/>
            <a:ext cx="4579600" cy="13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11" name="Google Shape;511;p47"/>
          <p:cNvSpPr/>
          <p:nvPr/>
        </p:nvSpPr>
        <p:spPr>
          <a:xfrm rot="9555807" flipH="1">
            <a:off x="10213389" y="3063059"/>
            <a:ext cx="10434795" cy="383714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2" name="Google Shape;512;p47"/>
          <p:cNvSpPr txBox="1"/>
          <p:nvPr/>
        </p:nvSpPr>
        <p:spPr>
          <a:xfrm>
            <a:off x="2229467" y="5289733"/>
            <a:ext cx="7742400" cy="4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CREDITS: This presentation template was created by </a:t>
            </a:r>
            <a:r>
              <a:rPr lang="en" sz="2400" b="1">
                <a:solidFill>
                  <a:schemeClr val="dk1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24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, and includes icons by</a:t>
            </a:r>
            <a:r>
              <a:rPr lang="en" sz="2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 </a:t>
            </a:r>
            <a:r>
              <a:rPr lang="en" sz="2400" b="1">
                <a:solidFill>
                  <a:schemeClr val="dk1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24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, and infographics &amp; images by</a:t>
            </a:r>
            <a:r>
              <a:rPr lang="en" sz="2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 </a:t>
            </a:r>
            <a:r>
              <a:rPr lang="en" sz="2400" b="1">
                <a:solidFill>
                  <a:schemeClr val="dk1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2400" b="1">
              <a:solidFill>
                <a:schemeClr val="dk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</p:spTree>
    <p:extLst>
      <p:ext uri="{BB962C8B-B14F-4D97-AF65-F5344CB8AC3E}">
        <p14:creationId xmlns:p14="http://schemas.microsoft.com/office/powerpoint/2010/main" val="25174811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48"/>
          <p:cNvSpPr/>
          <p:nvPr/>
        </p:nvSpPr>
        <p:spPr>
          <a:xfrm rot="-10285629">
            <a:off x="5521165" y="-2686831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5" name="Google Shape;515;p48"/>
          <p:cNvSpPr/>
          <p:nvPr/>
        </p:nvSpPr>
        <p:spPr>
          <a:xfrm flipH="1">
            <a:off x="9091505" y="3448885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6" name="Google Shape;516;p48"/>
          <p:cNvSpPr/>
          <p:nvPr/>
        </p:nvSpPr>
        <p:spPr>
          <a:xfrm rot="9748587" flipH="1">
            <a:off x="7468703" y="2695020"/>
            <a:ext cx="10934592" cy="402093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7" name="Google Shape;517;p48"/>
          <p:cNvSpPr/>
          <p:nvPr/>
        </p:nvSpPr>
        <p:spPr>
          <a:xfrm rot="4102346" flipH="1">
            <a:off x="-3027956" y="5074463"/>
            <a:ext cx="12555117" cy="801836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8" name="Google Shape;518;p48"/>
          <p:cNvSpPr/>
          <p:nvPr/>
        </p:nvSpPr>
        <p:spPr>
          <a:xfrm rot="813319">
            <a:off x="-4774235" y="-1900963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9" name="Google Shape;519;p48"/>
          <p:cNvSpPr/>
          <p:nvPr/>
        </p:nvSpPr>
        <p:spPr>
          <a:xfrm>
            <a:off x="4087103" y="-5601329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661879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49"/>
          <p:cNvSpPr/>
          <p:nvPr/>
        </p:nvSpPr>
        <p:spPr>
          <a:xfrm rot="4102360" flipH="1">
            <a:off x="-3350044" y="5374181"/>
            <a:ext cx="9962104" cy="636232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2" name="Google Shape;522;p49"/>
          <p:cNvSpPr/>
          <p:nvPr/>
        </p:nvSpPr>
        <p:spPr>
          <a:xfrm rot="813319">
            <a:off x="-5506135" y="-2316030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669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3" name="Google Shape;523;p49"/>
          <p:cNvSpPr/>
          <p:nvPr/>
        </p:nvSpPr>
        <p:spPr>
          <a:xfrm rot="3394465" flipH="1">
            <a:off x="7457779" y="28952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2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4" name="Google Shape;524;p49"/>
          <p:cNvSpPr/>
          <p:nvPr/>
        </p:nvSpPr>
        <p:spPr>
          <a:xfrm rot="-10285603">
            <a:off x="8448629" y="-3889711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5" name="Google Shape;525;p49"/>
          <p:cNvSpPr/>
          <p:nvPr/>
        </p:nvSpPr>
        <p:spPr>
          <a:xfrm rot="-2238616">
            <a:off x="-6180971" y="627126"/>
            <a:ext cx="10434771" cy="383713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3369773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50"/>
          <p:cNvSpPr/>
          <p:nvPr/>
        </p:nvSpPr>
        <p:spPr>
          <a:xfrm rot="813319">
            <a:off x="-1495054" y="-45656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8" name="Google Shape;528;p50"/>
          <p:cNvSpPr/>
          <p:nvPr/>
        </p:nvSpPr>
        <p:spPr>
          <a:xfrm rot="-649785" flipH="1">
            <a:off x="9294753" y="-984566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9" name="Google Shape;529;p50"/>
          <p:cNvSpPr/>
          <p:nvPr/>
        </p:nvSpPr>
        <p:spPr>
          <a:xfrm>
            <a:off x="2161298" y="2984134"/>
            <a:ext cx="9962231" cy="636240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0" name="Google Shape;530;p50"/>
          <p:cNvSpPr/>
          <p:nvPr/>
        </p:nvSpPr>
        <p:spPr>
          <a:xfrm rot="8823147">
            <a:off x="-2774787" y="3745031"/>
            <a:ext cx="7987189" cy="7484240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1" name="Google Shape;531;p50"/>
          <p:cNvSpPr/>
          <p:nvPr/>
        </p:nvSpPr>
        <p:spPr>
          <a:xfrm rot="-8100000">
            <a:off x="9734230" y="658901"/>
            <a:ext cx="6581116" cy="5026512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2" name="Google Shape;532;p50"/>
          <p:cNvSpPr/>
          <p:nvPr/>
        </p:nvSpPr>
        <p:spPr>
          <a:xfrm rot="649785">
            <a:off x="1615653" y="5868167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3" name="Google Shape;533;p50"/>
          <p:cNvSpPr/>
          <p:nvPr/>
        </p:nvSpPr>
        <p:spPr>
          <a:xfrm rot="2128845">
            <a:off x="4789285" y="-2356972"/>
            <a:ext cx="10434923" cy="383718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4" name="Google Shape;534;p50"/>
          <p:cNvSpPr/>
          <p:nvPr/>
        </p:nvSpPr>
        <p:spPr>
          <a:xfrm rot="-9555807">
            <a:off x="-7696828" y="3063059"/>
            <a:ext cx="10434795" cy="383714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897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/>
          <p:nvPr/>
        </p:nvSpPr>
        <p:spPr>
          <a:xfrm rot="3394465" flipH="1">
            <a:off x="4102780" y="45776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6"/>
          <p:cNvSpPr/>
          <p:nvPr/>
        </p:nvSpPr>
        <p:spPr>
          <a:xfrm>
            <a:off x="7822703" y="-165799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6"/>
          <p:cNvSpPr/>
          <p:nvPr/>
        </p:nvSpPr>
        <p:spPr>
          <a:xfrm rot="3952094">
            <a:off x="6638449" y="-42821"/>
            <a:ext cx="10434836" cy="38371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6"/>
          <p:cNvSpPr/>
          <p:nvPr/>
        </p:nvSpPr>
        <p:spPr>
          <a:xfrm rot="-649760" flipH="1">
            <a:off x="9433523" y="-951011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6"/>
          <p:cNvSpPr/>
          <p:nvPr/>
        </p:nvSpPr>
        <p:spPr>
          <a:xfrm rot="813319">
            <a:off x="-3303669" y="-40990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6"/>
          <p:cNvSpPr/>
          <p:nvPr/>
        </p:nvSpPr>
        <p:spPr>
          <a:xfrm rot="-10285603">
            <a:off x="-6269205" y="5003789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6"/>
          <p:cNvSpPr/>
          <p:nvPr/>
        </p:nvSpPr>
        <p:spPr>
          <a:xfrm rot="-7426355">
            <a:off x="-7410056" y="1510440"/>
            <a:ext cx="10434728" cy="383711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6" name="Google Shape;56;p6"/>
          <p:cNvSpPr txBox="1">
            <a:spLocks noGrp="1"/>
          </p:cNvSpPr>
          <p:nvPr>
            <p:ph type="title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8181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51"/>
          <p:cNvSpPr/>
          <p:nvPr/>
        </p:nvSpPr>
        <p:spPr>
          <a:xfrm rot="-7405535" flipH="1">
            <a:off x="-4312893" y="-5269990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7" name="Google Shape;537;p51"/>
          <p:cNvSpPr/>
          <p:nvPr/>
        </p:nvSpPr>
        <p:spPr>
          <a:xfrm rot="10800000">
            <a:off x="-5849016" y="118140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8" name="Google Shape;538;p51"/>
          <p:cNvSpPr/>
          <p:nvPr/>
        </p:nvSpPr>
        <p:spPr>
          <a:xfrm rot="-6847906">
            <a:off x="-5678941" y="2924263"/>
            <a:ext cx="10434836" cy="38371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9" name="Google Shape;539;p51"/>
          <p:cNvSpPr/>
          <p:nvPr/>
        </p:nvSpPr>
        <p:spPr>
          <a:xfrm rot="10150240" flipH="1">
            <a:off x="-4671825" y="5682445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0" name="Google Shape;540;p51"/>
          <p:cNvSpPr/>
          <p:nvPr/>
        </p:nvSpPr>
        <p:spPr>
          <a:xfrm rot="-9986681">
            <a:off x="6161868" y="3232160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1" name="Google Shape;541;p51"/>
          <p:cNvSpPr/>
          <p:nvPr/>
        </p:nvSpPr>
        <p:spPr>
          <a:xfrm rot="514397">
            <a:off x="7701202" y="-4647677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2" name="Google Shape;542;p51"/>
          <p:cNvSpPr/>
          <p:nvPr/>
        </p:nvSpPr>
        <p:spPr>
          <a:xfrm rot="3373645">
            <a:off x="8369669" y="1371040"/>
            <a:ext cx="10434728" cy="383711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65280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/>
          <p:nvPr/>
        </p:nvSpPr>
        <p:spPr>
          <a:xfrm rot="3394465" flipH="1">
            <a:off x="6721980" y="30480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7"/>
          <p:cNvSpPr/>
          <p:nvPr/>
        </p:nvSpPr>
        <p:spPr>
          <a:xfrm rot="-10285603">
            <a:off x="9533762" y="-3021844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7"/>
          <p:cNvSpPr/>
          <p:nvPr/>
        </p:nvSpPr>
        <p:spPr>
          <a:xfrm rot="955394" flipH="1">
            <a:off x="1947815" y="-2930283"/>
            <a:ext cx="10434704" cy="383710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6096000" y="1825767"/>
            <a:ext cx="5134000" cy="44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●"/>
              <a:defRPr sz="1867"/>
            </a:lvl1pPr>
            <a:lvl2pPr marL="1219170" lvl="1" indent="-44025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○"/>
              <a:defRPr/>
            </a:lvl2pPr>
            <a:lvl3pPr marL="1828754" lvl="2" indent="-431789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500"/>
              <a:buFont typeface="Nunito Light"/>
              <a:buChar char="■"/>
              <a:defRPr/>
            </a:lvl3pPr>
            <a:lvl4pPr marL="2438339" lvl="3" indent="-431789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500"/>
              <a:buFont typeface="Nunito Light"/>
              <a:buChar char="●"/>
              <a:defRPr/>
            </a:lvl4pPr>
            <a:lvl5pPr marL="3047924" lvl="4" indent="-44025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Font typeface="Nunito Light"/>
              <a:buChar char="○"/>
              <a:defRPr/>
            </a:lvl5pPr>
            <a:lvl6pPr marL="3657509" lvl="5" indent="-44025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Font typeface="Nunito Light"/>
              <a:buChar char="■"/>
              <a:defRPr/>
            </a:lvl6pPr>
            <a:lvl7pPr marL="4267093" lvl="6" indent="-41485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Font typeface="Nunito Light"/>
              <a:buChar char="●"/>
              <a:defRPr/>
            </a:lvl7pPr>
            <a:lvl8pPr marL="4876678" lvl="7" indent="-41485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Font typeface="Nunito Light"/>
              <a:buChar char="○"/>
              <a:defRPr/>
            </a:lvl8pPr>
            <a:lvl9pPr marL="5486263" lvl="8" indent="-440256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title"/>
          </p:nvPr>
        </p:nvSpPr>
        <p:spPr>
          <a:xfrm>
            <a:off x="959900" y="583600"/>
            <a:ext cx="1027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768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/>
          <p:nvPr/>
        </p:nvSpPr>
        <p:spPr>
          <a:xfrm rot="-813319" flipH="1">
            <a:off x="5910265" y="-45656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5" name="Google Shape;65;p8"/>
          <p:cNvSpPr/>
          <p:nvPr/>
        </p:nvSpPr>
        <p:spPr>
          <a:xfrm rot="649785">
            <a:off x="-2421926" y="-984566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6" name="Google Shape;66;p8"/>
          <p:cNvSpPr/>
          <p:nvPr/>
        </p:nvSpPr>
        <p:spPr>
          <a:xfrm flipH="1">
            <a:off x="827827" y="2984134"/>
            <a:ext cx="9962231" cy="6362409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8"/>
          <p:cNvSpPr/>
          <p:nvPr/>
        </p:nvSpPr>
        <p:spPr>
          <a:xfrm rot="-8823147" flipH="1">
            <a:off x="7323887" y="3745031"/>
            <a:ext cx="7987189" cy="7484240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8"/>
          <p:cNvSpPr/>
          <p:nvPr/>
        </p:nvSpPr>
        <p:spPr>
          <a:xfrm flipH="1">
            <a:off x="-3005496" y="-190000"/>
            <a:ext cx="6581087" cy="5026448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8"/>
          <p:cNvSpPr/>
          <p:nvPr/>
        </p:nvSpPr>
        <p:spPr>
          <a:xfrm rot="-649785" flipH="1">
            <a:off x="5257174" y="5868167"/>
            <a:ext cx="6078529" cy="1821148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" name="Google Shape;70;p8"/>
          <p:cNvSpPr/>
          <p:nvPr/>
        </p:nvSpPr>
        <p:spPr>
          <a:xfrm rot="-1244193" flipH="1">
            <a:off x="-3593444" y="-1036357"/>
            <a:ext cx="10434795" cy="383714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" name="Google Shape;71;p8"/>
          <p:cNvSpPr/>
          <p:nvPr/>
        </p:nvSpPr>
        <p:spPr>
          <a:xfrm rot="9555807" flipH="1">
            <a:off x="10014956" y="3063059"/>
            <a:ext cx="10434795" cy="383714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2395800" y="1735733"/>
            <a:ext cx="7400400" cy="33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666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801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/>
          <p:nvPr/>
        </p:nvSpPr>
        <p:spPr>
          <a:xfrm rot="813319">
            <a:off x="-3303669" y="-4099097"/>
            <a:ext cx="8536145" cy="758553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9"/>
          <p:cNvSpPr/>
          <p:nvPr/>
        </p:nvSpPr>
        <p:spPr>
          <a:xfrm rot="3394465" flipH="1">
            <a:off x="4102780" y="4577625"/>
            <a:ext cx="11604457" cy="74109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9"/>
          <p:cNvSpPr/>
          <p:nvPr/>
        </p:nvSpPr>
        <p:spPr>
          <a:xfrm>
            <a:off x="7822703" y="-1657996"/>
            <a:ext cx="9420656" cy="7195189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9"/>
          <p:cNvSpPr/>
          <p:nvPr/>
        </p:nvSpPr>
        <p:spPr>
          <a:xfrm rot="3406877">
            <a:off x="4130747" y="-42834"/>
            <a:ext cx="10434787" cy="3837140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9"/>
          <p:cNvSpPr/>
          <p:nvPr/>
        </p:nvSpPr>
        <p:spPr>
          <a:xfrm rot="-649760" flipH="1">
            <a:off x="9433523" y="-951011"/>
            <a:ext cx="6632645" cy="1987163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9"/>
          <p:cNvSpPr/>
          <p:nvPr/>
        </p:nvSpPr>
        <p:spPr>
          <a:xfrm rot="-10285603">
            <a:off x="-6269205" y="5003789"/>
            <a:ext cx="9962348" cy="6362485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9"/>
          <p:cNvSpPr/>
          <p:nvPr/>
        </p:nvSpPr>
        <p:spPr>
          <a:xfrm rot="-7426355">
            <a:off x="-7410056" y="1510440"/>
            <a:ext cx="10434728" cy="383711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964400" y="1844167"/>
            <a:ext cx="6014000" cy="122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6667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ubTitle" idx="1"/>
          </p:nvPr>
        </p:nvSpPr>
        <p:spPr>
          <a:xfrm>
            <a:off x="964400" y="3104633"/>
            <a:ext cx="5813200" cy="19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076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/>
          <p:nvPr/>
        </p:nvSpPr>
        <p:spPr>
          <a:xfrm rot="2839443">
            <a:off x="-448957" y="3670646"/>
            <a:ext cx="8536188" cy="758557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accent1">
              <a:alpha val="305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" name="Google Shape;85;p10"/>
          <p:cNvSpPr/>
          <p:nvPr/>
        </p:nvSpPr>
        <p:spPr>
          <a:xfrm rot="-10285629">
            <a:off x="5429932" y="-4989431"/>
            <a:ext cx="12628784" cy="806541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305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" name="Google Shape;86;p10"/>
          <p:cNvSpPr/>
          <p:nvPr/>
        </p:nvSpPr>
        <p:spPr>
          <a:xfrm flipH="1">
            <a:off x="9979738" y="1339984"/>
            <a:ext cx="7689028" cy="49106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" name="Google Shape;87;p10"/>
          <p:cNvSpPr/>
          <p:nvPr/>
        </p:nvSpPr>
        <p:spPr>
          <a:xfrm rot="9555841" flipH="1">
            <a:off x="8189003" y="2411342"/>
            <a:ext cx="10934589" cy="4020929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8" name="Google Shape;88;p10"/>
          <p:cNvSpPr/>
          <p:nvPr/>
        </p:nvSpPr>
        <p:spPr>
          <a:xfrm rot="-1478505">
            <a:off x="-5346835" y="-744181"/>
            <a:ext cx="10434848" cy="383716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964400" y="1754600"/>
            <a:ext cx="3695600" cy="33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0"/>
          <p:cNvSpPr/>
          <p:nvPr/>
        </p:nvSpPr>
        <p:spPr>
          <a:xfrm rot="9405665">
            <a:off x="-5740487" y="1708242"/>
            <a:ext cx="9746869" cy="9133113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2123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83889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1433" y="585200"/>
            <a:ext cx="10264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1433" y="1802491"/>
            <a:ext cx="10269200" cy="43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●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○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■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●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○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■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●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○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■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38577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  <p:sldLayoutId id="2147483787" r:id="rId17"/>
    <p:sldLayoutId id="2147483788" r:id="rId18"/>
    <p:sldLayoutId id="2147483789" r:id="rId19"/>
    <p:sldLayoutId id="2147483790" r:id="rId20"/>
    <p:sldLayoutId id="2147483791" r:id="rId21"/>
    <p:sldLayoutId id="2147483792" r:id="rId22"/>
    <p:sldLayoutId id="2147483793" r:id="rId23"/>
    <p:sldLayoutId id="2147483794" r:id="rId24"/>
    <p:sldLayoutId id="2147483795" r:id="rId25"/>
    <p:sldLayoutId id="2147483796" r:id="rId26"/>
    <p:sldLayoutId id="2147483797" r:id="rId27"/>
    <p:sldLayoutId id="2147483798" r:id="rId28"/>
    <p:sldLayoutId id="2147483799" r:id="rId29"/>
    <p:sldLayoutId id="2147483800" r:id="rId30"/>
    <p:sldLayoutId id="2147483801" r:id="rId31"/>
    <p:sldLayoutId id="2147483802" r:id="rId32"/>
    <p:sldLayoutId id="2147483803" r:id="rId33"/>
    <p:sldLayoutId id="2147483804" r:id="rId34"/>
    <p:sldLayoutId id="2147483805" r:id="rId35"/>
    <p:sldLayoutId id="2147483806" r:id="rId36"/>
    <p:sldLayoutId id="2147483807" r:id="rId37"/>
    <p:sldLayoutId id="2147483808" r:id="rId38"/>
    <p:sldLayoutId id="2147483809" r:id="rId39"/>
    <p:sldLayoutId id="2147483810" r:id="rId40"/>
    <p:sldLayoutId id="2147483811" r:id="rId41"/>
    <p:sldLayoutId id="2147483812" r:id="rId42"/>
    <p:sldLayoutId id="2147483813" r:id="rId43"/>
    <p:sldLayoutId id="2147483814" r:id="rId44"/>
    <p:sldLayoutId id="2147483815" r:id="rId45"/>
    <p:sldLayoutId id="2147483816" r:id="rId46"/>
    <p:sldLayoutId id="2147483817" r:id="rId47"/>
    <p:sldLayoutId id="2147483818" r:id="rId48"/>
    <p:sldLayoutId id="2147483819" r:id="rId49"/>
    <p:sldLayoutId id="2147483820" r:id="rId5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 pos="449">
          <p15:clr>
            <a:srgbClr val="FF0000"/>
          </p15:clr>
        </p15:guide>
        <p15:guide id="3" pos="5311">
          <p15:clr>
            <a:srgbClr val="EA4335"/>
          </p15:clr>
        </p15:guide>
        <p15:guide id="4" orient="horz" pos="1620">
          <p15:clr>
            <a:srgbClr val="EA4335"/>
          </p15:clr>
        </p15:guide>
        <p15:guide id="5" orient="horz" pos="340">
          <p15:clr>
            <a:srgbClr val="EA4335"/>
          </p15:clr>
        </p15:guide>
        <p15:guide id="6" orient="horz" pos="289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60"/>
          <p:cNvSpPr txBox="1">
            <a:spLocks noGrp="1"/>
          </p:cNvSpPr>
          <p:nvPr>
            <p:ph type="title" idx="15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 første paradigme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0" name="Google Shape;590;p60"/>
          <p:cNvSpPr/>
          <p:nvPr/>
        </p:nvSpPr>
        <p:spPr>
          <a:xfrm>
            <a:off x="959889" y="2167191"/>
            <a:ext cx="1801116" cy="1297527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91" name="Google Shape;591;p60"/>
          <p:cNvSpPr/>
          <p:nvPr/>
        </p:nvSpPr>
        <p:spPr>
          <a:xfrm flipH="1">
            <a:off x="6095985" y="2167201"/>
            <a:ext cx="1801116" cy="1297527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92" name="Google Shape;592;p60"/>
          <p:cNvSpPr/>
          <p:nvPr/>
        </p:nvSpPr>
        <p:spPr>
          <a:xfrm flipH="1">
            <a:off x="6293781" y="4429249"/>
            <a:ext cx="1549665" cy="1377091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rgbClr val="AC9078">
              <a:alpha val="726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93" name="Google Shape;593;p60"/>
          <p:cNvSpPr/>
          <p:nvPr/>
        </p:nvSpPr>
        <p:spPr>
          <a:xfrm>
            <a:off x="939468" y="4469018"/>
            <a:ext cx="1460129" cy="129752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94" name="Google Shape;594;p60"/>
          <p:cNvSpPr txBox="1">
            <a:spLocks noGrp="1"/>
          </p:cNvSpPr>
          <p:nvPr>
            <p:ph type="title"/>
          </p:nvPr>
        </p:nvSpPr>
        <p:spPr>
          <a:xfrm>
            <a:off x="2642145" y="2422868"/>
            <a:ext cx="3240000" cy="111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Noen skader noen andre, enten fysisk eller psykisk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6" name="Google Shape;596;p60"/>
          <p:cNvSpPr txBox="1">
            <a:spLocks noGrp="1"/>
          </p:cNvSpPr>
          <p:nvPr>
            <p:ph type="title" idx="2"/>
          </p:nvPr>
        </p:nvSpPr>
        <p:spPr>
          <a:xfrm>
            <a:off x="1127733" y="2517400"/>
            <a:ext cx="1083600" cy="59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7" name="Google Shape;597;p60"/>
          <p:cNvSpPr txBox="1">
            <a:spLocks noGrp="1"/>
          </p:cNvSpPr>
          <p:nvPr>
            <p:ph type="title" idx="3"/>
          </p:nvPr>
        </p:nvSpPr>
        <p:spPr>
          <a:xfrm>
            <a:off x="2558925" y="4559580"/>
            <a:ext cx="3240000" cy="111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Handlingen er intensjonell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0" name="Google Shape;600;p60"/>
          <p:cNvSpPr txBox="1">
            <a:spLocks noGrp="1"/>
          </p:cNvSpPr>
          <p:nvPr>
            <p:ph type="title" idx="7"/>
          </p:nvPr>
        </p:nvSpPr>
        <p:spPr>
          <a:xfrm>
            <a:off x="8013075" y="4689940"/>
            <a:ext cx="3240000" cy="111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 er en ujevn maktbalanse mellom aktørene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1" name="Google Shape;601;p60"/>
          <p:cNvSpPr txBox="1">
            <a:spLocks noGrp="1"/>
          </p:cNvSpPr>
          <p:nvPr>
            <p:ph type="title" idx="9"/>
          </p:nvPr>
        </p:nvSpPr>
        <p:spPr>
          <a:xfrm>
            <a:off x="1127731" y="4859000"/>
            <a:ext cx="1083600" cy="59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2" name="Google Shape;602;p60"/>
          <p:cNvSpPr txBox="1">
            <a:spLocks noGrp="1"/>
          </p:cNvSpPr>
          <p:nvPr>
            <p:ph type="title" idx="5"/>
          </p:nvPr>
        </p:nvSpPr>
        <p:spPr>
          <a:xfrm>
            <a:off x="8041209" y="2232690"/>
            <a:ext cx="3240000" cy="111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Handlingen gjentas over tid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4" name="Google Shape;604;p60"/>
          <p:cNvSpPr txBox="1">
            <a:spLocks noGrp="1"/>
          </p:cNvSpPr>
          <p:nvPr>
            <p:ph type="title" idx="13"/>
          </p:nvPr>
        </p:nvSpPr>
        <p:spPr>
          <a:xfrm>
            <a:off x="6526797" y="2517400"/>
            <a:ext cx="1083600" cy="59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5" name="Google Shape;605;p60"/>
          <p:cNvSpPr txBox="1">
            <a:spLocks noGrp="1"/>
          </p:cNvSpPr>
          <p:nvPr>
            <p:ph type="title" idx="14"/>
          </p:nvPr>
        </p:nvSpPr>
        <p:spPr>
          <a:xfrm>
            <a:off x="6526797" y="4859000"/>
            <a:ext cx="1083600" cy="59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62"/>
          <p:cNvSpPr txBox="1">
            <a:spLocks noGrp="1"/>
          </p:cNvSpPr>
          <p:nvPr>
            <p:ph type="title"/>
          </p:nvPr>
        </p:nvSpPr>
        <p:spPr>
          <a:xfrm>
            <a:off x="2255818" y="629367"/>
            <a:ext cx="7680363" cy="1200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nb-NO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 første paradigme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1" name="Google Shape;621;p62"/>
          <p:cNvSpPr txBox="1">
            <a:spLocks noGrp="1"/>
          </p:cNvSpPr>
          <p:nvPr>
            <p:ph type="body" idx="1"/>
          </p:nvPr>
        </p:nvSpPr>
        <p:spPr>
          <a:xfrm>
            <a:off x="2019867" y="2491633"/>
            <a:ext cx="7916314" cy="313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342900" indent="-34290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nb-N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Stigmatisering og rolletildeling. Et syn på mobber og mobbeoffer som  personlighetstrekk. </a:t>
            </a:r>
          </a:p>
          <a:p>
            <a:pPr marL="342900" indent="-34290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nb-N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Individfokus. </a:t>
            </a:r>
          </a:p>
          <a:p>
            <a:pPr marL="342900" indent="-34290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nb-N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Reaktiv (konsekvens av noe) og proaktiv (for å oppnå noe) aggresjon. </a:t>
            </a:r>
          </a:p>
          <a:p>
            <a:pPr marL="342900" indent="-34290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endParaRPr lang="nb-NO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60"/>
          <p:cNvSpPr txBox="1">
            <a:spLocks noGrp="1"/>
          </p:cNvSpPr>
          <p:nvPr>
            <p:ph type="title" idx="15"/>
          </p:nvPr>
        </p:nvSpPr>
        <p:spPr>
          <a:xfrm flipH="1">
            <a:off x="959900" y="583600"/>
            <a:ext cx="10272000" cy="877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 andre paradigme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0" name="Google Shape;590;p60"/>
          <p:cNvSpPr/>
          <p:nvPr/>
        </p:nvSpPr>
        <p:spPr>
          <a:xfrm>
            <a:off x="959889" y="2167191"/>
            <a:ext cx="1801116" cy="1297527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91" name="Google Shape;591;p60"/>
          <p:cNvSpPr/>
          <p:nvPr/>
        </p:nvSpPr>
        <p:spPr>
          <a:xfrm flipH="1">
            <a:off x="6095985" y="2167201"/>
            <a:ext cx="1801116" cy="1297527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92" name="Google Shape;592;p60"/>
          <p:cNvSpPr/>
          <p:nvPr/>
        </p:nvSpPr>
        <p:spPr>
          <a:xfrm flipH="1">
            <a:off x="6293781" y="4429249"/>
            <a:ext cx="1549665" cy="1377091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rgbClr val="AC9078">
              <a:alpha val="726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93" name="Google Shape;593;p60"/>
          <p:cNvSpPr/>
          <p:nvPr/>
        </p:nvSpPr>
        <p:spPr>
          <a:xfrm>
            <a:off x="939468" y="4469018"/>
            <a:ext cx="1460129" cy="129752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94" name="Google Shape;594;p60"/>
          <p:cNvSpPr txBox="1">
            <a:spLocks noGrp="1"/>
          </p:cNvSpPr>
          <p:nvPr>
            <p:ph type="title"/>
          </p:nvPr>
        </p:nvSpPr>
        <p:spPr>
          <a:xfrm>
            <a:off x="2642145" y="2422868"/>
            <a:ext cx="3240000" cy="111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Angst for å bli ekskludert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6" name="Google Shape;596;p60"/>
          <p:cNvSpPr txBox="1">
            <a:spLocks noGrp="1"/>
          </p:cNvSpPr>
          <p:nvPr>
            <p:ph type="title" idx="2"/>
          </p:nvPr>
        </p:nvSpPr>
        <p:spPr>
          <a:xfrm>
            <a:off x="1127733" y="2517400"/>
            <a:ext cx="1083600" cy="59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7" name="Google Shape;597;p60"/>
          <p:cNvSpPr txBox="1">
            <a:spLocks noGrp="1"/>
          </p:cNvSpPr>
          <p:nvPr>
            <p:ph type="title" idx="3"/>
          </p:nvPr>
        </p:nvSpPr>
        <p:spPr>
          <a:xfrm>
            <a:off x="2569226" y="4689940"/>
            <a:ext cx="3240000" cy="111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Lengsel etter å høre til som et verdig medlem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0" name="Google Shape;600;p60"/>
          <p:cNvSpPr txBox="1">
            <a:spLocks noGrp="1"/>
          </p:cNvSpPr>
          <p:nvPr>
            <p:ph type="title" idx="7"/>
          </p:nvPr>
        </p:nvSpPr>
        <p:spPr>
          <a:xfrm>
            <a:off x="8013075" y="4689940"/>
            <a:ext cx="3240000" cy="111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 individuelle opplevelsen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1" name="Google Shape;601;p60"/>
          <p:cNvSpPr txBox="1">
            <a:spLocks noGrp="1"/>
          </p:cNvSpPr>
          <p:nvPr>
            <p:ph type="title" idx="9"/>
          </p:nvPr>
        </p:nvSpPr>
        <p:spPr>
          <a:xfrm>
            <a:off x="1127731" y="4859000"/>
            <a:ext cx="1083600" cy="59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2" name="Google Shape;602;p60"/>
          <p:cNvSpPr txBox="1">
            <a:spLocks noGrp="1"/>
          </p:cNvSpPr>
          <p:nvPr>
            <p:ph type="title" idx="5"/>
          </p:nvPr>
        </p:nvSpPr>
        <p:spPr>
          <a:xfrm>
            <a:off x="7991900" y="2422868"/>
            <a:ext cx="3240000" cy="111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Sosiale og strukturelle systemer sin påvirkningskraft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4" name="Google Shape;604;p60"/>
          <p:cNvSpPr txBox="1">
            <a:spLocks noGrp="1"/>
          </p:cNvSpPr>
          <p:nvPr>
            <p:ph type="title" idx="13"/>
          </p:nvPr>
        </p:nvSpPr>
        <p:spPr>
          <a:xfrm>
            <a:off x="6526797" y="2517400"/>
            <a:ext cx="1083600" cy="59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5" name="Google Shape;605;p60"/>
          <p:cNvSpPr txBox="1">
            <a:spLocks noGrp="1"/>
          </p:cNvSpPr>
          <p:nvPr>
            <p:ph type="title" idx="14"/>
          </p:nvPr>
        </p:nvSpPr>
        <p:spPr>
          <a:xfrm>
            <a:off x="6526797" y="4859000"/>
            <a:ext cx="1083600" cy="59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52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62"/>
          <p:cNvSpPr txBox="1">
            <a:spLocks noGrp="1"/>
          </p:cNvSpPr>
          <p:nvPr>
            <p:ph type="title"/>
          </p:nvPr>
        </p:nvSpPr>
        <p:spPr>
          <a:xfrm>
            <a:off x="2255818" y="629367"/>
            <a:ext cx="7680363" cy="1200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nb-NO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 andre paradigme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1" name="Google Shape;621;p62"/>
          <p:cNvSpPr txBox="1">
            <a:spLocks noGrp="1"/>
          </p:cNvSpPr>
          <p:nvPr>
            <p:ph type="body" idx="1"/>
          </p:nvPr>
        </p:nvSpPr>
        <p:spPr>
          <a:xfrm>
            <a:off x="877824" y="2491633"/>
            <a:ext cx="10850880" cy="313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342900" indent="-34290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nb-N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 relasjonelle og kontekstuelle påvirkningskraften</a:t>
            </a:r>
          </a:p>
          <a:p>
            <a:pPr marL="342900" indent="-34290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nb-N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Systemnivå </a:t>
            </a:r>
          </a:p>
          <a:p>
            <a:pPr marL="342900" indent="-34290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nb-N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Oppstår når tilhørigheten til felleskapet blir truet  </a:t>
            </a:r>
          </a:p>
          <a:p>
            <a:pPr marL="342900" indent="-342900">
              <a:lnSpc>
                <a:spcPct val="150000"/>
              </a:lnSpc>
              <a:buSzPts val="1100"/>
              <a:buFont typeface="Arial" panose="020B0604020202020204" pitchFamily="34" charset="0"/>
              <a:buChar char="•"/>
            </a:pPr>
            <a:r>
              <a:rPr lang="nb-N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 </a:t>
            </a:r>
            <a:r>
              <a:rPr lang="nb-NO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invididuelle</a:t>
            </a:r>
            <a:r>
              <a:rPr lang="nb-NO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opplevelsen av utenforskap og gruppens dynamikker </a:t>
            </a:r>
          </a:p>
          <a:p>
            <a:pPr marL="0" indent="0">
              <a:lnSpc>
                <a:spcPct val="150000"/>
              </a:lnSpc>
              <a:buSzPts val="1100"/>
              <a:buNone/>
            </a:pPr>
            <a:endParaRPr lang="nb-NO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ts val="1100"/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«Skolens kultur, strukturer og relasjoner, samt holdninger og forventninger til barn fra foreldre og de ansatte er de sentrale og avgjørende faktorene der mobbing oppstår.» (Lund &amp; Helgeland, 2020, s. 20)</a:t>
            </a:r>
          </a:p>
        </p:txBody>
      </p:sp>
    </p:spTree>
    <p:extLst>
      <p:ext uri="{BB962C8B-B14F-4D97-AF65-F5344CB8AC3E}">
        <p14:creationId xmlns:p14="http://schemas.microsoft.com/office/powerpoint/2010/main" val="221619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inimalist Korean Aesthetic Pitch Deck by Slidesgo">
  <a:themeElements>
    <a:clrScheme name="Simple Light">
      <a:dk1>
        <a:srgbClr val="1E1E1E"/>
      </a:dk1>
      <a:lt1>
        <a:srgbClr val="664B34"/>
      </a:lt1>
      <a:dk2>
        <a:srgbClr val="887C62"/>
      </a:dk2>
      <a:lt2>
        <a:srgbClr val="D4CBBB"/>
      </a:lt2>
      <a:accent1>
        <a:srgbClr val="E7E2D6"/>
      </a:accent1>
      <a:accent2>
        <a:srgbClr val="F3F3F3"/>
      </a:accent2>
      <a:accent3>
        <a:srgbClr val="E2B0A6"/>
      </a:accent3>
      <a:accent4>
        <a:srgbClr val="FFFFFF"/>
      </a:accent4>
      <a:accent5>
        <a:srgbClr val="FFFFFF"/>
      </a:accent5>
      <a:accent6>
        <a:srgbClr val="FFFFFF"/>
      </a:accent6>
      <a:hlink>
        <a:srgbClr val="1E1E1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{49BC94B4-8DEF-314E-83E1-FBED87B9251F}tf10001072</Template>
  <TotalTime>21</TotalTime>
  <Words>158</Words>
  <Application>Microsoft Macintosh PowerPoint</Application>
  <PresentationFormat>Widescreen</PresentationFormat>
  <Paragraphs>29</Paragraphs>
  <Slides>4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3" baseType="lpstr">
      <vt:lpstr>Arial</vt:lpstr>
      <vt:lpstr>Calibri</vt:lpstr>
      <vt:lpstr>Kulim Park</vt:lpstr>
      <vt:lpstr>Kulim Park SemiBold</vt:lpstr>
      <vt:lpstr>Manrope</vt:lpstr>
      <vt:lpstr>Nunito Light</vt:lpstr>
      <vt:lpstr>PT Sans</vt:lpstr>
      <vt:lpstr>Times New Roman</vt:lpstr>
      <vt:lpstr>Minimalist Korean Aesthetic Pitch Deck by Slidesgo</vt:lpstr>
      <vt:lpstr>Det første paradigme</vt:lpstr>
      <vt:lpstr>Det første paradigme</vt:lpstr>
      <vt:lpstr>Det andre paradigme</vt:lpstr>
      <vt:lpstr>Det andre paradigme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første paradigme</dc:title>
  <dc:creator>Andrea Nærsnes</dc:creator>
  <cp:lastModifiedBy>Andrea Nærsnes</cp:lastModifiedBy>
  <cp:revision>1</cp:revision>
  <dcterms:created xsi:type="dcterms:W3CDTF">2023-02-11T11:25:43Z</dcterms:created>
  <dcterms:modified xsi:type="dcterms:W3CDTF">2023-02-11T11:47:06Z</dcterms:modified>
</cp:coreProperties>
</file>