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8"/>
  </p:notesMasterIdLst>
  <p:sldIdLst>
    <p:sldId id="298" r:id="rId5"/>
    <p:sldId id="269" r:id="rId6"/>
    <p:sldId id="299" r:id="rId7"/>
    <p:sldId id="323" r:id="rId8"/>
    <p:sldId id="302" r:id="rId9"/>
    <p:sldId id="324" r:id="rId10"/>
    <p:sldId id="310" r:id="rId11"/>
    <p:sldId id="304" r:id="rId12"/>
    <p:sldId id="325" r:id="rId13"/>
    <p:sldId id="334" r:id="rId14"/>
    <p:sldId id="300" r:id="rId15"/>
    <p:sldId id="320" r:id="rId16"/>
    <p:sldId id="321" r:id="rId17"/>
    <p:sldId id="322" r:id="rId18"/>
    <p:sldId id="326" r:id="rId19"/>
    <p:sldId id="329" r:id="rId20"/>
    <p:sldId id="309" r:id="rId21"/>
    <p:sldId id="330" r:id="rId22"/>
    <p:sldId id="311" r:id="rId23"/>
    <p:sldId id="312" r:id="rId24"/>
    <p:sldId id="331" r:id="rId25"/>
    <p:sldId id="332" r:id="rId26"/>
    <p:sldId id="333" r:id="rId27"/>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DBFBA"/>
    <a:srgbClr val="CACACA"/>
    <a:srgbClr val="CEEBE9"/>
    <a:srgbClr val="B2DDDA"/>
    <a:srgbClr val="005260"/>
    <a:srgbClr val="BEDBCA"/>
    <a:srgbClr val="B2DDDB"/>
    <a:srgbClr val="B2DCDA"/>
    <a:srgbClr val="EFEFEF"/>
    <a:srgbClr val="E3E3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94460DB-D0C5-451A-A168-19AF31EF6191}" v="2" dt="2023-01-30T06:51:57.877"/>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ddels stil 2 – uthevin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iddels stil 2 – utheving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iddels stil 2 – utheving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iddels stil 2 – utheving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422"/>
  </p:normalViewPr>
  <p:slideViewPr>
    <p:cSldViewPr snapToGrid="0">
      <p:cViewPr varScale="1">
        <p:scale>
          <a:sx n="64" d="100"/>
          <a:sy n="64" d="100"/>
        </p:scale>
        <p:origin x="32"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ja Vintervold Asmyhr" userId="93729eb7-2604-457b-8eb1-d62527c1993e" providerId="ADAL" clId="{594460DB-D0C5-451A-A168-19AF31EF6191}"/>
    <pc:docChg chg="modSld">
      <pc:chgData name="Kaja Vintervold Asmyhr" userId="93729eb7-2604-457b-8eb1-d62527c1993e" providerId="ADAL" clId="{594460DB-D0C5-451A-A168-19AF31EF6191}" dt="2023-01-30T08:01:17.068" v="54" actId="20577"/>
      <pc:docMkLst>
        <pc:docMk/>
      </pc:docMkLst>
      <pc:sldChg chg="modSp mod">
        <pc:chgData name="Kaja Vintervold Asmyhr" userId="93729eb7-2604-457b-8eb1-d62527c1993e" providerId="ADAL" clId="{594460DB-D0C5-451A-A168-19AF31EF6191}" dt="2023-01-30T08:01:17.068" v="54" actId="20577"/>
        <pc:sldMkLst>
          <pc:docMk/>
          <pc:sldMk cId="745713889" sldId="298"/>
        </pc:sldMkLst>
        <pc:spChg chg="mod">
          <ac:chgData name="Kaja Vintervold Asmyhr" userId="93729eb7-2604-457b-8eb1-d62527c1993e" providerId="ADAL" clId="{594460DB-D0C5-451A-A168-19AF31EF6191}" dt="2023-01-30T08:01:17.068" v="54" actId="20577"/>
          <ac:spMkLst>
            <pc:docMk/>
            <pc:sldMk cId="745713889" sldId="298"/>
            <ac:spMk id="4" creationId="{54E56268-25C1-9949-883F-55831401AAB9}"/>
          </ac:spMkLst>
        </pc:spChg>
      </pc:sldChg>
      <pc:sldChg chg="modSp mod">
        <pc:chgData name="Kaja Vintervold Asmyhr" userId="93729eb7-2604-457b-8eb1-d62527c1993e" providerId="ADAL" clId="{594460DB-D0C5-451A-A168-19AF31EF6191}" dt="2023-01-30T06:51:29.068" v="37" actId="20577"/>
        <pc:sldMkLst>
          <pc:docMk/>
          <pc:sldMk cId="4179382903" sldId="311"/>
        </pc:sldMkLst>
        <pc:spChg chg="mod">
          <ac:chgData name="Kaja Vintervold Asmyhr" userId="93729eb7-2604-457b-8eb1-d62527c1993e" providerId="ADAL" clId="{594460DB-D0C5-451A-A168-19AF31EF6191}" dt="2023-01-30T06:51:29.068" v="37" actId="20577"/>
          <ac:spMkLst>
            <pc:docMk/>
            <pc:sldMk cId="4179382903" sldId="311"/>
            <ac:spMk id="3" creationId="{A710FC82-0B14-4323-916C-1C76CBCBDEEC}"/>
          </ac:spMkLst>
        </pc:spChg>
      </pc:sldChg>
      <pc:sldChg chg="modSp modAnim">
        <pc:chgData name="Kaja Vintervold Asmyhr" userId="93729eb7-2604-457b-8eb1-d62527c1993e" providerId="ADAL" clId="{594460DB-D0C5-451A-A168-19AF31EF6191}" dt="2023-01-30T06:51:57.877" v="38" actId="20577"/>
        <pc:sldMkLst>
          <pc:docMk/>
          <pc:sldMk cId="1322247714" sldId="333"/>
        </pc:sldMkLst>
        <pc:spChg chg="mod">
          <ac:chgData name="Kaja Vintervold Asmyhr" userId="93729eb7-2604-457b-8eb1-d62527c1993e" providerId="ADAL" clId="{594460DB-D0C5-451A-A168-19AF31EF6191}" dt="2023-01-30T06:51:57.877" v="38" actId="20577"/>
          <ac:spMkLst>
            <pc:docMk/>
            <pc:sldMk cId="1322247714" sldId="333"/>
            <ac:spMk id="3" creationId="{C63D6843-F7C3-4A55-B943-0D1D67CE99B8}"/>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9FBE03-E2F6-4A9B-8199-A627A0840137}" type="doc">
      <dgm:prSet loTypeId="urn:microsoft.com/office/officeart/2005/8/layout/pyramid1" loCatId="pyramid" qsTypeId="urn:microsoft.com/office/officeart/2005/8/quickstyle/simple1" qsCatId="simple" csTypeId="urn:microsoft.com/office/officeart/2005/8/colors/accent1_2" csCatId="accent1" phldr="1"/>
      <dgm:spPr/>
    </dgm:pt>
    <dgm:pt modelId="{C6209ADF-8D8C-4106-8969-F03B9179DE5A}">
      <dgm:prSet phldrT="[Tekst]"/>
      <dgm:spPr/>
      <dgm:t>
        <a:bodyPr/>
        <a:lstStyle/>
        <a:p>
          <a:r>
            <a:rPr lang="nb-NO" dirty="0"/>
            <a:t>Redsel, utestenging, krenkende utsagn</a:t>
          </a:r>
        </a:p>
      </dgm:t>
    </dgm:pt>
    <dgm:pt modelId="{449D31B4-6075-407C-B92F-3AA218B08761}" type="parTrans" cxnId="{9B7B0C1D-96DD-4FE6-BD33-229ACC0FE764}">
      <dgm:prSet/>
      <dgm:spPr/>
      <dgm:t>
        <a:bodyPr/>
        <a:lstStyle/>
        <a:p>
          <a:endParaRPr lang="nb-NO"/>
        </a:p>
      </dgm:t>
    </dgm:pt>
    <dgm:pt modelId="{533361F0-6B3B-4684-A405-BD119FFF4FA4}" type="sibTrans" cxnId="{9B7B0C1D-96DD-4FE6-BD33-229ACC0FE764}">
      <dgm:prSet/>
      <dgm:spPr/>
      <dgm:t>
        <a:bodyPr/>
        <a:lstStyle/>
        <a:p>
          <a:endParaRPr lang="nb-NO"/>
        </a:p>
      </dgm:t>
    </dgm:pt>
    <dgm:pt modelId="{2BB02375-29D9-436E-A3A2-F3AFF8844E0D}">
      <dgm:prSet phldrT="[Tekst]"/>
      <dgm:spPr/>
      <dgm:t>
        <a:bodyPr/>
        <a:lstStyle/>
        <a:p>
          <a:r>
            <a:rPr lang="nb-NO" dirty="0"/>
            <a:t>Barnegruppe med svak Vi-følelse, mye erting, ufint språk</a:t>
          </a:r>
        </a:p>
      </dgm:t>
    </dgm:pt>
    <dgm:pt modelId="{5974E863-3278-4CD8-A075-E4234DF6F405}" type="parTrans" cxnId="{A17F61CF-5BB4-40BC-8673-3907DBF36F8B}">
      <dgm:prSet/>
      <dgm:spPr/>
      <dgm:t>
        <a:bodyPr/>
        <a:lstStyle/>
        <a:p>
          <a:endParaRPr lang="nb-NO"/>
        </a:p>
      </dgm:t>
    </dgm:pt>
    <dgm:pt modelId="{97D5EE96-14CD-47E6-BC9B-A8F356A15059}" type="sibTrans" cxnId="{A17F61CF-5BB4-40BC-8673-3907DBF36F8B}">
      <dgm:prSet/>
      <dgm:spPr/>
      <dgm:t>
        <a:bodyPr/>
        <a:lstStyle/>
        <a:p>
          <a:endParaRPr lang="nb-NO"/>
        </a:p>
      </dgm:t>
    </dgm:pt>
    <dgm:pt modelId="{AD92DFA6-A7F4-48D0-8044-AD0EAB7F9F61}">
      <dgm:prSet phldrT="[Tekst]"/>
      <dgm:spPr/>
      <dgm:t>
        <a:bodyPr/>
        <a:lstStyle/>
        <a:p>
          <a:r>
            <a:rPr lang="nb-NO" dirty="0"/>
            <a:t>Sviktende arbeid med normer, verdier, holdninger og grunnleggende forhold i organisasjonen og læringsmiljøet.</a:t>
          </a:r>
        </a:p>
      </dgm:t>
    </dgm:pt>
    <dgm:pt modelId="{418BC819-5DA6-4388-A4B0-1A11555E0E5D}" type="parTrans" cxnId="{0D7BEAB9-35F0-4E30-9DA8-DA77CDAB5D7A}">
      <dgm:prSet/>
      <dgm:spPr/>
      <dgm:t>
        <a:bodyPr/>
        <a:lstStyle/>
        <a:p>
          <a:endParaRPr lang="nb-NO"/>
        </a:p>
      </dgm:t>
    </dgm:pt>
    <dgm:pt modelId="{61DD83B6-495E-47B0-A07E-7C303AF60121}" type="sibTrans" cxnId="{0D7BEAB9-35F0-4E30-9DA8-DA77CDAB5D7A}">
      <dgm:prSet/>
      <dgm:spPr/>
      <dgm:t>
        <a:bodyPr/>
        <a:lstStyle/>
        <a:p>
          <a:endParaRPr lang="nb-NO"/>
        </a:p>
      </dgm:t>
    </dgm:pt>
    <dgm:pt modelId="{9BBEAAD6-3AE1-42E5-8D3B-101127F07D47}">
      <dgm:prSet phldrT="[Tekst]"/>
      <dgm:spPr/>
      <dgm:t>
        <a:bodyPr/>
        <a:lstStyle/>
        <a:p>
          <a:r>
            <a:rPr lang="nb-NO" dirty="0"/>
            <a:t>Mobbing</a:t>
          </a:r>
        </a:p>
      </dgm:t>
    </dgm:pt>
    <dgm:pt modelId="{ED53F202-71A5-4D1C-A388-340E21E01E7C}" type="parTrans" cxnId="{CEE9AA5C-AE67-48CB-9A51-F99426F9AB19}">
      <dgm:prSet/>
      <dgm:spPr/>
      <dgm:t>
        <a:bodyPr/>
        <a:lstStyle/>
        <a:p>
          <a:endParaRPr lang="nb-NO"/>
        </a:p>
      </dgm:t>
    </dgm:pt>
    <dgm:pt modelId="{CBAFA561-211E-4286-B314-CC1477C7970A}" type="sibTrans" cxnId="{CEE9AA5C-AE67-48CB-9A51-F99426F9AB19}">
      <dgm:prSet/>
      <dgm:spPr/>
      <dgm:t>
        <a:bodyPr/>
        <a:lstStyle/>
        <a:p>
          <a:endParaRPr lang="nb-NO"/>
        </a:p>
      </dgm:t>
    </dgm:pt>
    <dgm:pt modelId="{35B2D690-C0E9-4CCA-97B4-D3B8B829B1D8}" type="pres">
      <dgm:prSet presAssocID="{759FBE03-E2F6-4A9B-8199-A627A0840137}" presName="Name0" presStyleCnt="0">
        <dgm:presLayoutVars>
          <dgm:dir/>
          <dgm:animLvl val="lvl"/>
          <dgm:resizeHandles val="exact"/>
        </dgm:presLayoutVars>
      </dgm:prSet>
      <dgm:spPr/>
    </dgm:pt>
    <dgm:pt modelId="{87E57A35-8152-4684-8D9F-C12427014586}" type="pres">
      <dgm:prSet presAssocID="{9BBEAAD6-3AE1-42E5-8D3B-101127F07D47}" presName="Name8" presStyleCnt="0"/>
      <dgm:spPr/>
    </dgm:pt>
    <dgm:pt modelId="{01438F08-78C1-4939-ADAE-99B0A18A8AC3}" type="pres">
      <dgm:prSet presAssocID="{9BBEAAD6-3AE1-42E5-8D3B-101127F07D47}" presName="level" presStyleLbl="node1" presStyleIdx="0" presStyleCnt="4">
        <dgm:presLayoutVars>
          <dgm:chMax val="1"/>
          <dgm:bulletEnabled val="1"/>
        </dgm:presLayoutVars>
      </dgm:prSet>
      <dgm:spPr/>
    </dgm:pt>
    <dgm:pt modelId="{ADB11D05-D2E8-401B-B527-DA3D8F5EA14D}" type="pres">
      <dgm:prSet presAssocID="{9BBEAAD6-3AE1-42E5-8D3B-101127F07D47}" presName="levelTx" presStyleLbl="revTx" presStyleIdx="0" presStyleCnt="0">
        <dgm:presLayoutVars>
          <dgm:chMax val="1"/>
          <dgm:bulletEnabled val="1"/>
        </dgm:presLayoutVars>
      </dgm:prSet>
      <dgm:spPr/>
    </dgm:pt>
    <dgm:pt modelId="{BE594340-BAD2-4E90-851A-4A7402B34993}" type="pres">
      <dgm:prSet presAssocID="{C6209ADF-8D8C-4106-8969-F03B9179DE5A}" presName="Name8" presStyleCnt="0"/>
      <dgm:spPr/>
    </dgm:pt>
    <dgm:pt modelId="{D21D47FE-18AD-4661-B032-AB65424CFC37}" type="pres">
      <dgm:prSet presAssocID="{C6209ADF-8D8C-4106-8969-F03B9179DE5A}" presName="level" presStyleLbl="node1" presStyleIdx="1" presStyleCnt="4">
        <dgm:presLayoutVars>
          <dgm:chMax val="1"/>
          <dgm:bulletEnabled val="1"/>
        </dgm:presLayoutVars>
      </dgm:prSet>
      <dgm:spPr/>
    </dgm:pt>
    <dgm:pt modelId="{802B3BF3-E280-480A-AEB4-DEEA9F85ACB7}" type="pres">
      <dgm:prSet presAssocID="{C6209ADF-8D8C-4106-8969-F03B9179DE5A}" presName="levelTx" presStyleLbl="revTx" presStyleIdx="0" presStyleCnt="0">
        <dgm:presLayoutVars>
          <dgm:chMax val="1"/>
          <dgm:bulletEnabled val="1"/>
        </dgm:presLayoutVars>
      </dgm:prSet>
      <dgm:spPr/>
    </dgm:pt>
    <dgm:pt modelId="{6C89195F-27BF-4DAF-B247-05E725C7C7AF}" type="pres">
      <dgm:prSet presAssocID="{2BB02375-29D9-436E-A3A2-F3AFF8844E0D}" presName="Name8" presStyleCnt="0"/>
      <dgm:spPr/>
    </dgm:pt>
    <dgm:pt modelId="{3F9690E0-D182-4CF8-8F76-E72EB54CFC51}" type="pres">
      <dgm:prSet presAssocID="{2BB02375-29D9-436E-A3A2-F3AFF8844E0D}" presName="level" presStyleLbl="node1" presStyleIdx="2" presStyleCnt="4">
        <dgm:presLayoutVars>
          <dgm:chMax val="1"/>
          <dgm:bulletEnabled val="1"/>
        </dgm:presLayoutVars>
      </dgm:prSet>
      <dgm:spPr/>
    </dgm:pt>
    <dgm:pt modelId="{2B5A0503-6CE9-467B-B479-40DC1CA4C3B3}" type="pres">
      <dgm:prSet presAssocID="{2BB02375-29D9-436E-A3A2-F3AFF8844E0D}" presName="levelTx" presStyleLbl="revTx" presStyleIdx="0" presStyleCnt="0">
        <dgm:presLayoutVars>
          <dgm:chMax val="1"/>
          <dgm:bulletEnabled val="1"/>
        </dgm:presLayoutVars>
      </dgm:prSet>
      <dgm:spPr/>
    </dgm:pt>
    <dgm:pt modelId="{1043523E-AA0A-4F5D-A00D-5788A4AD1046}" type="pres">
      <dgm:prSet presAssocID="{AD92DFA6-A7F4-48D0-8044-AD0EAB7F9F61}" presName="Name8" presStyleCnt="0"/>
      <dgm:spPr/>
    </dgm:pt>
    <dgm:pt modelId="{398DCB74-9993-4A09-A14B-D6A8CD68BD71}" type="pres">
      <dgm:prSet presAssocID="{AD92DFA6-A7F4-48D0-8044-AD0EAB7F9F61}" presName="level" presStyleLbl="node1" presStyleIdx="3" presStyleCnt="4">
        <dgm:presLayoutVars>
          <dgm:chMax val="1"/>
          <dgm:bulletEnabled val="1"/>
        </dgm:presLayoutVars>
      </dgm:prSet>
      <dgm:spPr/>
    </dgm:pt>
    <dgm:pt modelId="{2EB5D33D-F28A-4BAC-AA03-6BFAB5C48B71}" type="pres">
      <dgm:prSet presAssocID="{AD92DFA6-A7F4-48D0-8044-AD0EAB7F9F61}" presName="levelTx" presStyleLbl="revTx" presStyleIdx="0" presStyleCnt="0">
        <dgm:presLayoutVars>
          <dgm:chMax val="1"/>
          <dgm:bulletEnabled val="1"/>
        </dgm:presLayoutVars>
      </dgm:prSet>
      <dgm:spPr/>
    </dgm:pt>
  </dgm:ptLst>
  <dgm:cxnLst>
    <dgm:cxn modelId="{9B7B0C1D-96DD-4FE6-BD33-229ACC0FE764}" srcId="{759FBE03-E2F6-4A9B-8199-A627A0840137}" destId="{C6209ADF-8D8C-4106-8969-F03B9179DE5A}" srcOrd="1" destOrd="0" parTransId="{449D31B4-6075-407C-B92F-3AA218B08761}" sibTransId="{533361F0-6B3B-4684-A405-BD119FFF4FA4}"/>
    <dgm:cxn modelId="{426BF42F-2409-4EB0-B086-0A6C84AC7BCF}" type="presOf" srcId="{C6209ADF-8D8C-4106-8969-F03B9179DE5A}" destId="{802B3BF3-E280-480A-AEB4-DEEA9F85ACB7}" srcOrd="1" destOrd="0" presId="urn:microsoft.com/office/officeart/2005/8/layout/pyramid1"/>
    <dgm:cxn modelId="{CEE9AA5C-AE67-48CB-9A51-F99426F9AB19}" srcId="{759FBE03-E2F6-4A9B-8199-A627A0840137}" destId="{9BBEAAD6-3AE1-42E5-8D3B-101127F07D47}" srcOrd="0" destOrd="0" parTransId="{ED53F202-71A5-4D1C-A388-340E21E01E7C}" sibTransId="{CBAFA561-211E-4286-B314-CC1477C7970A}"/>
    <dgm:cxn modelId="{5108696D-449D-49B4-9FAA-75F1AC26EB45}" type="presOf" srcId="{9BBEAAD6-3AE1-42E5-8D3B-101127F07D47}" destId="{01438F08-78C1-4939-ADAE-99B0A18A8AC3}" srcOrd="0" destOrd="0" presId="urn:microsoft.com/office/officeart/2005/8/layout/pyramid1"/>
    <dgm:cxn modelId="{3DEED87D-DCA5-4054-B480-665F7109CD63}" type="presOf" srcId="{759FBE03-E2F6-4A9B-8199-A627A0840137}" destId="{35B2D690-C0E9-4CCA-97B4-D3B8B829B1D8}" srcOrd="0" destOrd="0" presId="urn:microsoft.com/office/officeart/2005/8/layout/pyramid1"/>
    <dgm:cxn modelId="{2BD666A7-5796-4484-B3A2-400AF447E582}" type="presOf" srcId="{2BB02375-29D9-436E-A3A2-F3AFF8844E0D}" destId="{2B5A0503-6CE9-467B-B479-40DC1CA4C3B3}" srcOrd="1" destOrd="0" presId="urn:microsoft.com/office/officeart/2005/8/layout/pyramid1"/>
    <dgm:cxn modelId="{553C1CAB-E930-4DD3-BFFB-EF6B7C910B8A}" type="presOf" srcId="{2BB02375-29D9-436E-A3A2-F3AFF8844E0D}" destId="{3F9690E0-D182-4CF8-8F76-E72EB54CFC51}" srcOrd="0" destOrd="0" presId="urn:microsoft.com/office/officeart/2005/8/layout/pyramid1"/>
    <dgm:cxn modelId="{0D7BEAB9-35F0-4E30-9DA8-DA77CDAB5D7A}" srcId="{759FBE03-E2F6-4A9B-8199-A627A0840137}" destId="{AD92DFA6-A7F4-48D0-8044-AD0EAB7F9F61}" srcOrd="3" destOrd="0" parTransId="{418BC819-5DA6-4388-A4B0-1A11555E0E5D}" sibTransId="{61DD83B6-495E-47B0-A07E-7C303AF60121}"/>
    <dgm:cxn modelId="{A17F61CF-5BB4-40BC-8673-3907DBF36F8B}" srcId="{759FBE03-E2F6-4A9B-8199-A627A0840137}" destId="{2BB02375-29D9-436E-A3A2-F3AFF8844E0D}" srcOrd="2" destOrd="0" parTransId="{5974E863-3278-4CD8-A075-E4234DF6F405}" sibTransId="{97D5EE96-14CD-47E6-BC9B-A8F356A15059}"/>
    <dgm:cxn modelId="{A48FEAD2-9594-48BD-B1F8-902BD6E9EA8A}" type="presOf" srcId="{C6209ADF-8D8C-4106-8969-F03B9179DE5A}" destId="{D21D47FE-18AD-4661-B032-AB65424CFC37}" srcOrd="0" destOrd="0" presId="urn:microsoft.com/office/officeart/2005/8/layout/pyramid1"/>
    <dgm:cxn modelId="{5E8CF2DC-1C0C-47DA-9AD0-D85B8859C0C5}" type="presOf" srcId="{9BBEAAD6-3AE1-42E5-8D3B-101127F07D47}" destId="{ADB11D05-D2E8-401B-B527-DA3D8F5EA14D}" srcOrd="1" destOrd="0" presId="urn:microsoft.com/office/officeart/2005/8/layout/pyramid1"/>
    <dgm:cxn modelId="{267048F1-717F-411D-91EC-AACF7DC487E7}" type="presOf" srcId="{AD92DFA6-A7F4-48D0-8044-AD0EAB7F9F61}" destId="{398DCB74-9993-4A09-A14B-D6A8CD68BD71}" srcOrd="0" destOrd="0" presId="urn:microsoft.com/office/officeart/2005/8/layout/pyramid1"/>
    <dgm:cxn modelId="{0072CFFC-3E6D-4A96-BF3A-A923A7111B09}" type="presOf" srcId="{AD92DFA6-A7F4-48D0-8044-AD0EAB7F9F61}" destId="{2EB5D33D-F28A-4BAC-AA03-6BFAB5C48B71}" srcOrd="1" destOrd="0" presId="urn:microsoft.com/office/officeart/2005/8/layout/pyramid1"/>
    <dgm:cxn modelId="{B26B7CED-C881-4A9D-BB6D-9AF7601F5825}" type="presParOf" srcId="{35B2D690-C0E9-4CCA-97B4-D3B8B829B1D8}" destId="{87E57A35-8152-4684-8D9F-C12427014586}" srcOrd="0" destOrd="0" presId="urn:microsoft.com/office/officeart/2005/8/layout/pyramid1"/>
    <dgm:cxn modelId="{760CBD26-6A18-4B1C-99A6-E00410C9536A}" type="presParOf" srcId="{87E57A35-8152-4684-8D9F-C12427014586}" destId="{01438F08-78C1-4939-ADAE-99B0A18A8AC3}" srcOrd="0" destOrd="0" presId="urn:microsoft.com/office/officeart/2005/8/layout/pyramid1"/>
    <dgm:cxn modelId="{3AECFEC5-2E47-406C-BDB9-25B18D5BCA31}" type="presParOf" srcId="{87E57A35-8152-4684-8D9F-C12427014586}" destId="{ADB11D05-D2E8-401B-B527-DA3D8F5EA14D}" srcOrd="1" destOrd="0" presId="urn:microsoft.com/office/officeart/2005/8/layout/pyramid1"/>
    <dgm:cxn modelId="{40A679A6-4547-4A88-AFAD-33F178207827}" type="presParOf" srcId="{35B2D690-C0E9-4CCA-97B4-D3B8B829B1D8}" destId="{BE594340-BAD2-4E90-851A-4A7402B34993}" srcOrd="1" destOrd="0" presId="urn:microsoft.com/office/officeart/2005/8/layout/pyramid1"/>
    <dgm:cxn modelId="{DFE82D1B-CCA2-406B-9D4B-7456CD3860B2}" type="presParOf" srcId="{BE594340-BAD2-4E90-851A-4A7402B34993}" destId="{D21D47FE-18AD-4661-B032-AB65424CFC37}" srcOrd="0" destOrd="0" presId="urn:microsoft.com/office/officeart/2005/8/layout/pyramid1"/>
    <dgm:cxn modelId="{096D2DC1-EC1B-42DC-9927-F0A6AFE2FEAB}" type="presParOf" srcId="{BE594340-BAD2-4E90-851A-4A7402B34993}" destId="{802B3BF3-E280-480A-AEB4-DEEA9F85ACB7}" srcOrd="1" destOrd="0" presId="urn:microsoft.com/office/officeart/2005/8/layout/pyramid1"/>
    <dgm:cxn modelId="{9ED31BDC-8B88-44B6-B691-34A9D9E12274}" type="presParOf" srcId="{35B2D690-C0E9-4CCA-97B4-D3B8B829B1D8}" destId="{6C89195F-27BF-4DAF-B247-05E725C7C7AF}" srcOrd="2" destOrd="0" presId="urn:microsoft.com/office/officeart/2005/8/layout/pyramid1"/>
    <dgm:cxn modelId="{9FFF1857-D4DE-45E7-AE38-22F3A66EB835}" type="presParOf" srcId="{6C89195F-27BF-4DAF-B247-05E725C7C7AF}" destId="{3F9690E0-D182-4CF8-8F76-E72EB54CFC51}" srcOrd="0" destOrd="0" presId="urn:microsoft.com/office/officeart/2005/8/layout/pyramid1"/>
    <dgm:cxn modelId="{8527D7DE-AD5A-430B-819C-DC2DFB14A285}" type="presParOf" srcId="{6C89195F-27BF-4DAF-B247-05E725C7C7AF}" destId="{2B5A0503-6CE9-467B-B479-40DC1CA4C3B3}" srcOrd="1" destOrd="0" presId="urn:microsoft.com/office/officeart/2005/8/layout/pyramid1"/>
    <dgm:cxn modelId="{D0C2682D-A10E-44EA-9D66-FD7EA15A0FE2}" type="presParOf" srcId="{35B2D690-C0E9-4CCA-97B4-D3B8B829B1D8}" destId="{1043523E-AA0A-4F5D-A00D-5788A4AD1046}" srcOrd="3" destOrd="0" presId="urn:microsoft.com/office/officeart/2005/8/layout/pyramid1"/>
    <dgm:cxn modelId="{402CE4AA-F7E1-4FB2-88BE-5DF29D35B231}" type="presParOf" srcId="{1043523E-AA0A-4F5D-A00D-5788A4AD1046}" destId="{398DCB74-9993-4A09-A14B-D6A8CD68BD71}" srcOrd="0" destOrd="0" presId="urn:microsoft.com/office/officeart/2005/8/layout/pyramid1"/>
    <dgm:cxn modelId="{F0AD8187-F6DA-4E5C-ACA6-E3D81355A363}" type="presParOf" srcId="{1043523E-AA0A-4F5D-A00D-5788A4AD1046}" destId="{2EB5D33D-F28A-4BAC-AA03-6BFAB5C48B71}"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438F08-78C1-4939-ADAE-99B0A18A8AC3}">
      <dsp:nvSpPr>
        <dsp:cNvPr id="0" name=""/>
        <dsp:cNvSpPr/>
      </dsp:nvSpPr>
      <dsp:spPr>
        <a:xfrm>
          <a:off x="4139803" y="0"/>
          <a:ext cx="2759868" cy="1174353"/>
        </a:xfrm>
        <a:prstGeom prst="trapezoid">
          <a:avLst>
            <a:gd name="adj" fmla="val 117506"/>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nb-NO" sz="2600" kern="1200" dirty="0"/>
            <a:t>Mobbing</a:t>
          </a:r>
        </a:p>
      </dsp:txBody>
      <dsp:txXfrm>
        <a:off x="4139803" y="0"/>
        <a:ext cx="2759868" cy="1174353"/>
      </dsp:txXfrm>
    </dsp:sp>
    <dsp:sp modelId="{D21D47FE-18AD-4661-B032-AB65424CFC37}">
      <dsp:nvSpPr>
        <dsp:cNvPr id="0" name=""/>
        <dsp:cNvSpPr/>
      </dsp:nvSpPr>
      <dsp:spPr>
        <a:xfrm>
          <a:off x="2759868" y="1174353"/>
          <a:ext cx="5519737" cy="1174353"/>
        </a:xfrm>
        <a:prstGeom prst="trapezoid">
          <a:avLst>
            <a:gd name="adj" fmla="val 117506"/>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nb-NO" sz="2600" kern="1200" dirty="0"/>
            <a:t>Redsel, utestenging, krenkende utsagn</a:t>
          </a:r>
        </a:p>
      </dsp:txBody>
      <dsp:txXfrm>
        <a:off x="3725822" y="1174353"/>
        <a:ext cx="3587829" cy="1174353"/>
      </dsp:txXfrm>
    </dsp:sp>
    <dsp:sp modelId="{3F9690E0-D182-4CF8-8F76-E72EB54CFC51}">
      <dsp:nvSpPr>
        <dsp:cNvPr id="0" name=""/>
        <dsp:cNvSpPr/>
      </dsp:nvSpPr>
      <dsp:spPr>
        <a:xfrm>
          <a:off x="1379934" y="2348706"/>
          <a:ext cx="8279606" cy="1174353"/>
        </a:xfrm>
        <a:prstGeom prst="trapezoid">
          <a:avLst>
            <a:gd name="adj" fmla="val 117506"/>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nb-NO" sz="2600" kern="1200" dirty="0"/>
            <a:t>Barnegruppe med svak Vi-følelse, mye erting, ufint språk</a:t>
          </a:r>
        </a:p>
      </dsp:txBody>
      <dsp:txXfrm>
        <a:off x="2828865" y="2348706"/>
        <a:ext cx="5381744" cy="1174353"/>
      </dsp:txXfrm>
    </dsp:sp>
    <dsp:sp modelId="{398DCB74-9993-4A09-A14B-D6A8CD68BD71}">
      <dsp:nvSpPr>
        <dsp:cNvPr id="0" name=""/>
        <dsp:cNvSpPr/>
      </dsp:nvSpPr>
      <dsp:spPr>
        <a:xfrm>
          <a:off x="0" y="3523059"/>
          <a:ext cx="11039475" cy="1174353"/>
        </a:xfrm>
        <a:prstGeom prst="trapezoid">
          <a:avLst>
            <a:gd name="adj" fmla="val 117506"/>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r>
            <a:rPr lang="nb-NO" sz="2600" kern="1200" dirty="0"/>
            <a:t>Sviktende arbeid med normer, verdier, holdninger og grunnleggende forhold i organisasjonen og læringsmiljøet.</a:t>
          </a:r>
        </a:p>
      </dsp:txBody>
      <dsp:txXfrm>
        <a:off x="1931908" y="3523059"/>
        <a:ext cx="7175658" cy="1174353"/>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7293D1-0F54-4AA5-A72F-DC03AE22E6BD}" type="datetimeFigureOut">
              <a:rPr lang="nb-NO" smtClean="0"/>
              <a:t>30.01.2023</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759FD3-3898-4852-990B-30B2E19726A9}" type="slidenum">
              <a:rPr lang="nb-NO" smtClean="0"/>
              <a:t>‹#›</a:t>
            </a:fld>
            <a:endParaRPr lang="nb-NO"/>
          </a:p>
        </p:txBody>
      </p:sp>
    </p:spTree>
    <p:extLst>
      <p:ext uri="{BB962C8B-B14F-4D97-AF65-F5344CB8AC3E}">
        <p14:creationId xmlns:p14="http://schemas.microsoft.com/office/powerpoint/2010/main" val="631295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orklaring-1">
    <p:spTree>
      <p:nvGrpSpPr>
        <p:cNvPr id="1" name=""/>
        <p:cNvGrpSpPr/>
        <p:nvPr/>
      </p:nvGrpSpPr>
      <p:grpSpPr>
        <a:xfrm>
          <a:off x="0" y="0"/>
          <a:ext cx="0" cy="0"/>
          <a:chOff x="0" y="0"/>
          <a:chExt cx="0" cy="0"/>
        </a:xfrm>
      </p:grpSpPr>
      <p:sp>
        <p:nvSpPr>
          <p:cNvPr id="7" name="TekstSylinder 6">
            <a:extLst>
              <a:ext uri="{FF2B5EF4-FFF2-40B4-BE49-F238E27FC236}">
                <a16:creationId xmlns:a16="http://schemas.microsoft.com/office/drawing/2014/main" id="{2DB8650A-A6B1-0E45-88F0-04115A98DA80}"/>
              </a:ext>
            </a:extLst>
          </p:cNvPr>
          <p:cNvSpPr txBox="1"/>
          <p:nvPr userDrawn="1"/>
        </p:nvSpPr>
        <p:spPr>
          <a:xfrm>
            <a:off x="1359112" y="2151727"/>
            <a:ext cx="8659959" cy="2554545"/>
          </a:xfrm>
          <a:prstGeom prst="rect">
            <a:avLst/>
          </a:prstGeom>
          <a:noFill/>
        </p:spPr>
        <p:txBody>
          <a:bodyPr wrap="square" rtlCol="0" anchor="ctr">
            <a:spAutoFit/>
          </a:bodyPr>
          <a:lstStyle/>
          <a:p>
            <a:pPr algn="l"/>
            <a:r>
              <a:rPr lang="nb-NO" sz="8000" b="1" dirty="0"/>
              <a:t>Forsider med kun bilde og logo:</a:t>
            </a:r>
          </a:p>
        </p:txBody>
      </p:sp>
    </p:spTree>
    <p:extLst>
      <p:ext uri="{BB962C8B-B14F-4D97-AF65-F5344CB8AC3E}">
        <p14:creationId xmlns:p14="http://schemas.microsoft.com/office/powerpoint/2010/main" val="347366581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Forklaring-3">
    <p:spTree>
      <p:nvGrpSpPr>
        <p:cNvPr id="1" name=""/>
        <p:cNvGrpSpPr/>
        <p:nvPr/>
      </p:nvGrpSpPr>
      <p:grpSpPr>
        <a:xfrm>
          <a:off x="0" y="0"/>
          <a:ext cx="0" cy="0"/>
          <a:chOff x="0" y="0"/>
          <a:chExt cx="0" cy="0"/>
        </a:xfrm>
      </p:grpSpPr>
      <p:sp>
        <p:nvSpPr>
          <p:cNvPr id="3" name="TekstSylinder 2">
            <a:extLst>
              <a:ext uri="{FF2B5EF4-FFF2-40B4-BE49-F238E27FC236}">
                <a16:creationId xmlns:a16="http://schemas.microsoft.com/office/drawing/2014/main" id="{B4034574-0CC9-0641-9CFE-D518705664D7}"/>
              </a:ext>
            </a:extLst>
          </p:cNvPr>
          <p:cNvSpPr txBox="1"/>
          <p:nvPr userDrawn="1"/>
        </p:nvSpPr>
        <p:spPr>
          <a:xfrm>
            <a:off x="1359112" y="2767280"/>
            <a:ext cx="9476528" cy="1323439"/>
          </a:xfrm>
          <a:prstGeom prst="rect">
            <a:avLst/>
          </a:prstGeom>
          <a:noFill/>
        </p:spPr>
        <p:txBody>
          <a:bodyPr wrap="square" rtlCol="0" anchor="ctr">
            <a:spAutoFit/>
          </a:bodyPr>
          <a:lstStyle/>
          <a:p>
            <a:pPr algn="l"/>
            <a:r>
              <a:rPr lang="nb-NO" sz="8000" b="1" dirty="0"/>
              <a:t>Standard forside:</a:t>
            </a:r>
          </a:p>
        </p:txBody>
      </p:sp>
    </p:spTree>
    <p:extLst>
      <p:ext uri="{BB962C8B-B14F-4D97-AF65-F5344CB8AC3E}">
        <p14:creationId xmlns:p14="http://schemas.microsoft.com/office/powerpoint/2010/main" val="239237884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orside – Standard uten bilde">
    <p:bg>
      <p:bgPr>
        <a:solidFill>
          <a:srgbClr val="B2DDDB"/>
        </a:soli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AF08EA83-AA8E-5B4C-9349-6E6948FD64C7}"/>
              </a:ext>
            </a:extLst>
          </p:cNvPr>
          <p:cNvSpPr/>
          <p:nvPr userDrawn="1"/>
        </p:nvSpPr>
        <p:spPr>
          <a:xfrm>
            <a:off x="71132" y="0"/>
            <a:ext cx="12120867" cy="16187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F809E855-944F-4032-ADB8-78ECA9F59A9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869928" y="269176"/>
            <a:ext cx="1746000" cy="1026000"/>
          </a:xfrm>
          <a:prstGeom prst="rect">
            <a:avLst/>
          </a:prstGeom>
        </p:spPr>
      </p:pic>
      <p:sp>
        <p:nvSpPr>
          <p:cNvPr id="5" name="Tittel 4">
            <a:extLst>
              <a:ext uri="{FF2B5EF4-FFF2-40B4-BE49-F238E27FC236}">
                <a16:creationId xmlns:a16="http://schemas.microsoft.com/office/drawing/2014/main" id="{0534C42F-7EB9-43CA-9B50-33A4134E01DF}"/>
              </a:ext>
            </a:extLst>
          </p:cNvPr>
          <p:cNvSpPr>
            <a:spLocks noGrp="1"/>
          </p:cNvSpPr>
          <p:nvPr>
            <p:ph type="title" hasCustomPrompt="1"/>
          </p:nvPr>
        </p:nvSpPr>
        <p:spPr>
          <a:xfrm>
            <a:off x="983846" y="1977081"/>
            <a:ext cx="6220143" cy="4205516"/>
          </a:xfrm>
        </p:spPr>
        <p:txBody>
          <a:bodyPr anchor="ctr">
            <a:noAutofit/>
          </a:bodyPr>
          <a:lstStyle>
            <a:lvl1pPr>
              <a:lnSpc>
                <a:spcPct val="100000"/>
              </a:lnSpc>
              <a:defRPr sz="5000"/>
            </a:lvl1pPr>
          </a:lstStyle>
          <a:p>
            <a:r>
              <a:rPr lang="nb-NO" dirty="0"/>
              <a:t>Standard forside med fokus på stor tittel oppå farget bakgrunn</a:t>
            </a:r>
          </a:p>
        </p:txBody>
      </p:sp>
      <p:sp>
        <p:nvSpPr>
          <p:cNvPr id="6" name="Plassholder for tekst 6">
            <a:extLst>
              <a:ext uri="{FF2B5EF4-FFF2-40B4-BE49-F238E27FC236}">
                <a16:creationId xmlns:a16="http://schemas.microsoft.com/office/drawing/2014/main" id="{76F33FD6-B0E8-DB45-812E-E869592655CC}"/>
              </a:ext>
            </a:extLst>
          </p:cNvPr>
          <p:cNvSpPr>
            <a:spLocks noGrp="1"/>
          </p:cNvSpPr>
          <p:nvPr>
            <p:ph type="body" sz="quarter" idx="21" hasCustomPrompt="1"/>
          </p:nvPr>
        </p:nvSpPr>
        <p:spPr>
          <a:xfrm>
            <a:off x="252470" y="6650125"/>
            <a:ext cx="11687060" cy="183161"/>
          </a:xfrm>
        </p:spPr>
        <p:txBody>
          <a:bodyPr/>
          <a:lstStyle>
            <a:lvl1pPr marL="0" indent="0" algn="l">
              <a:buNone/>
              <a:defRPr lang="nb-NO" sz="900" smtClean="0">
                <a:solidFill>
                  <a:schemeClr val="bg2">
                    <a:lumMod val="50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2" name="Rektangel 1">
            <a:extLst>
              <a:ext uri="{FF2B5EF4-FFF2-40B4-BE49-F238E27FC236}">
                <a16:creationId xmlns:a16="http://schemas.microsoft.com/office/drawing/2014/main" id="{5D495DD2-CA1C-AC45-BD4E-2C5DE7847E2A}"/>
              </a:ext>
            </a:extLst>
          </p:cNvPr>
          <p:cNvSpPr/>
          <p:nvPr userDrawn="1"/>
        </p:nvSpPr>
        <p:spPr>
          <a:xfrm>
            <a:off x="11939530" y="0"/>
            <a:ext cx="25247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8" name="Rektangel 7">
            <a:extLst>
              <a:ext uri="{FF2B5EF4-FFF2-40B4-BE49-F238E27FC236}">
                <a16:creationId xmlns:a16="http://schemas.microsoft.com/office/drawing/2014/main" id="{D435DDA9-0DA7-9A46-B946-BC830DE7E707}"/>
              </a:ext>
            </a:extLst>
          </p:cNvPr>
          <p:cNvSpPr/>
          <p:nvPr userDrawn="1"/>
        </p:nvSpPr>
        <p:spPr>
          <a:xfrm>
            <a:off x="0" y="0"/>
            <a:ext cx="25247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0" name="Rektangel 9">
            <a:extLst>
              <a:ext uri="{FF2B5EF4-FFF2-40B4-BE49-F238E27FC236}">
                <a16:creationId xmlns:a16="http://schemas.microsoft.com/office/drawing/2014/main" id="{CE87B571-8558-A447-AB59-C9FAABA9057A}"/>
              </a:ext>
            </a:extLst>
          </p:cNvPr>
          <p:cNvSpPr/>
          <p:nvPr userDrawn="1"/>
        </p:nvSpPr>
        <p:spPr>
          <a:xfrm rot="16200000">
            <a:off x="5974735" y="640735"/>
            <a:ext cx="242530" cy="1219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Plassholder for tekst 3">
            <a:extLst>
              <a:ext uri="{FF2B5EF4-FFF2-40B4-BE49-F238E27FC236}">
                <a16:creationId xmlns:a16="http://schemas.microsoft.com/office/drawing/2014/main" id="{D9E9EB7F-855D-A44B-B6C0-656D9B0CE61F}"/>
              </a:ext>
            </a:extLst>
          </p:cNvPr>
          <p:cNvSpPr>
            <a:spLocks noGrp="1"/>
          </p:cNvSpPr>
          <p:nvPr>
            <p:ph type="body" sz="quarter" idx="22" hasCustomPrompt="1"/>
          </p:nvPr>
        </p:nvSpPr>
        <p:spPr>
          <a:xfrm>
            <a:off x="576072" y="493713"/>
            <a:ext cx="3081528" cy="692150"/>
          </a:xfrm>
        </p:spPr>
        <p:txBody>
          <a:bodyPr/>
          <a:lstStyle>
            <a:lvl1pPr marL="0" indent="0">
              <a:buNone/>
              <a:defRPr sz="1600"/>
            </a:lvl1pPr>
          </a:lstStyle>
          <a:p>
            <a:pPr lvl="0"/>
            <a:r>
              <a:rPr lang="nb-NO" dirty="0"/>
              <a:t>Her kan det være en liten stikktittel, overordnet tema, dato eller lignende</a:t>
            </a:r>
          </a:p>
        </p:txBody>
      </p:sp>
      <p:sp>
        <p:nvSpPr>
          <p:cNvPr id="14" name="Plassholder for tekst 3">
            <a:extLst>
              <a:ext uri="{FF2B5EF4-FFF2-40B4-BE49-F238E27FC236}">
                <a16:creationId xmlns:a16="http://schemas.microsoft.com/office/drawing/2014/main" id="{E18A8FEE-849C-F042-AFA9-D14AFD01A490}"/>
              </a:ext>
            </a:extLst>
          </p:cNvPr>
          <p:cNvSpPr>
            <a:spLocks noGrp="1"/>
          </p:cNvSpPr>
          <p:nvPr>
            <p:ph type="body" sz="quarter" idx="11" hasCustomPrompt="1"/>
          </p:nvPr>
        </p:nvSpPr>
        <p:spPr>
          <a:xfrm>
            <a:off x="8771133" y="3447073"/>
            <a:ext cx="3168396" cy="3168396"/>
          </a:xfrm>
          <a:prstGeom prst="ellipse">
            <a:avLst/>
          </a:prstGeom>
          <a:solidFill>
            <a:schemeClr val="bg1"/>
          </a:solidFill>
        </p:spPr>
        <p:txBody>
          <a:bodyPr anchor="ctr"/>
          <a:lstStyle>
            <a:lvl1pPr marL="0" indent="0" algn="ctr">
              <a:buNone/>
              <a:defRPr sz="2200"/>
            </a:lvl1pPr>
          </a:lstStyle>
          <a:p>
            <a:pPr lvl="0"/>
            <a:r>
              <a:rPr lang="nb-NO" dirty="0"/>
              <a:t>Klikk for å skrive inn tekst i sirkelen</a:t>
            </a:r>
          </a:p>
        </p:txBody>
      </p:sp>
      <p:sp>
        <p:nvSpPr>
          <p:cNvPr id="3" name="TekstSylinder 2">
            <a:extLst>
              <a:ext uri="{FF2B5EF4-FFF2-40B4-BE49-F238E27FC236}">
                <a16:creationId xmlns:a16="http://schemas.microsoft.com/office/drawing/2014/main" id="{F45A3DE5-A7BA-514A-912A-E16C7A0A7C66}"/>
              </a:ext>
            </a:extLst>
          </p:cNvPr>
          <p:cNvSpPr txBox="1"/>
          <p:nvPr userDrawn="1"/>
        </p:nvSpPr>
        <p:spPr>
          <a:xfrm>
            <a:off x="12690857" y="5859431"/>
            <a:ext cx="1863090" cy="646331"/>
          </a:xfrm>
          <a:prstGeom prst="rect">
            <a:avLst/>
          </a:prstGeom>
          <a:noFill/>
        </p:spPr>
        <p:txBody>
          <a:bodyPr wrap="square" rtlCol="0">
            <a:spAutoFit/>
          </a:bodyPr>
          <a:lstStyle/>
          <a:p>
            <a:r>
              <a:rPr lang="nb-NO" sz="1200" b="1" dirty="0"/>
              <a:t>Ønsker du ikon i sirkelen? </a:t>
            </a:r>
          </a:p>
          <a:p>
            <a:r>
              <a:rPr lang="nb-NO" sz="1200" dirty="0"/>
              <a:t>Bruk neste oppsett fra lysbildemalen.</a:t>
            </a:r>
          </a:p>
        </p:txBody>
      </p:sp>
      <p:grpSp>
        <p:nvGrpSpPr>
          <p:cNvPr id="15" name="Gruppe 14">
            <a:extLst>
              <a:ext uri="{FF2B5EF4-FFF2-40B4-BE49-F238E27FC236}">
                <a16:creationId xmlns:a16="http://schemas.microsoft.com/office/drawing/2014/main" id="{667DAF7A-7593-AB4C-A697-DDDC163C4976}"/>
              </a:ext>
            </a:extLst>
          </p:cNvPr>
          <p:cNvGrpSpPr/>
          <p:nvPr userDrawn="1"/>
        </p:nvGrpSpPr>
        <p:grpSpPr>
          <a:xfrm>
            <a:off x="12690857" y="0"/>
            <a:ext cx="3802633" cy="5292090"/>
            <a:chOff x="12335257" y="789848"/>
            <a:chExt cx="3732058" cy="6161303"/>
          </a:xfrm>
        </p:grpSpPr>
        <p:sp>
          <p:nvSpPr>
            <p:cNvPr id="16" name="Rektangel 15">
              <a:extLst>
                <a:ext uri="{FF2B5EF4-FFF2-40B4-BE49-F238E27FC236}">
                  <a16:creationId xmlns:a16="http://schemas.microsoft.com/office/drawing/2014/main" id="{E21DE826-89ED-A74E-B45E-50D01B10A96B}"/>
                </a:ext>
              </a:extLst>
            </p:cNvPr>
            <p:cNvSpPr/>
            <p:nvPr userDrawn="1"/>
          </p:nvSpPr>
          <p:spPr>
            <a:xfrm>
              <a:off x="12335257" y="789848"/>
              <a:ext cx="3732058" cy="61613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nvGrpSpPr>
            <p:cNvPr id="17" name="Gruppe 16">
              <a:extLst>
                <a:ext uri="{FF2B5EF4-FFF2-40B4-BE49-F238E27FC236}">
                  <a16:creationId xmlns:a16="http://schemas.microsoft.com/office/drawing/2014/main" id="{87D283C7-86C5-D140-8A7F-C29BCA5DDB4C}"/>
                </a:ext>
              </a:extLst>
            </p:cNvPr>
            <p:cNvGrpSpPr/>
            <p:nvPr userDrawn="1"/>
          </p:nvGrpSpPr>
          <p:grpSpPr>
            <a:xfrm>
              <a:off x="12534136" y="1345532"/>
              <a:ext cx="3390673" cy="5356370"/>
              <a:chOff x="12534137" y="0"/>
              <a:chExt cx="1047112" cy="6607397"/>
            </a:xfrm>
          </p:grpSpPr>
          <p:grpSp>
            <p:nvGrpSpPr>
              <p:cNvPr id="21" name="Gruppe 20">
                <a:extLst>
                  <a:ext uri="{FF2B5EF4-FFF2-40B4-BE49-F238E27FC236}">
                    <a16:creationId xmlns:a16="http://schemas.microsoft.com/office/drawing/2014/main" id="{998E852A-2D80-F148-A688-B0165058786F}"/>
                  </a:ext>
                </a:extLst>
              </p:cNvPr>
              <p:cNvGrpSpPr/>
              <p:nvPr userDrawn="1"/>
            </p:nvGrpSpPr>
            <p:grpSpPr>
              <a:xfrm flipV="1">
                <a:off x="12534141" y="0"/>
                <a:ext cx="1047107" cy="348954"/>
                <a:chOff x="4148689" y="0"/>
                <a:chExt cx="2212781" cy="737421"/>
              </a:xfrm>
            </p:grpSpPr>
            <p:sp>
              <p:nvSpPr>
                <p:cNvPr id="74" name="Rektangel 73">
                  <a:extLst>
                    <a:ext uri="{FF2B5EF4-FFF2-40B4-BE49-F238E27FC236}">
                      <a16:creationId xmlns:a16="http://schemas.microsoft.com/office/drawing/2014/main" id="{39DE027E-0B97-E54E-9331-DA83F7D35B6E}"/>
                    </a:ext>
                  </a:extLst>
                </p:cNvPr>
                <p:cNvSpPr/>
                <p:nvPr userDrawn="1"/>
              </p:nvSpPr>
              <p:spPr>
                <a:xfrm>
                  <a:off x="4148689" y="2"/>
                  <a:ext cx="737943" cy="737419"/>
                </a:xfrm>
                <a:prstGeom prst="rect">
                  <a:avLst/>
                </a:prstGeom>
                <a:solidFill>
                  <a:srgbClr val="B2DC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5" name="Rektangel 74">
                  <a:extLst>
                    <a:ext uri="{FF2B5EF4-FFF2-40B4-BE49-F238E27FC236}">
                      <a16:creationId xmlns:a16="http://schemas.microsoft.com/office/drawing/2014/main" id="{7FD50377-A71F-7842-B764-9FA50D8266B4}"/>
                    </a:ext>
                  </a:extLst>
                </p:cNvPr>
                <p:cNvSpPr/>
                <p:nvPr userDrawn="1"/>
              </p:nvSpPr>
              <p:spPr>
                <a:xfrm>
                  <a:off x="4886632" y="0"/>
                  <a:ext cx="737419" cy="737419"/>
                </a:xfrm>
                <a:prstGeom prst="rect">
                  <a:avLst/>
                </a:prstGeom>
                <a:solidFill>
                  <a:srgbClr val="CEEB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6" name="Rektangel 75">
                  <a:extLst>
                    <a:ext uri="{FF2B5EF4-FFF2-40B4-BE49-F238E27FC236}">
                      <a16:creationId xmlns:a16="http://schemas.microsoft.com/office/drawing/2014/main" id="{C261B5F3-F986-B94D-8BB4-A753CC78C2BA}"/>
                    </a:ext>
                  </a:extLst>
                </p:cNvPr>
                <p:cNvSpPr/>
                <p:nvPr userDrawn="1"/>
              </p:nvSpPr>
              <p:spPr>
                <a:xfrm>
                  <a:off x="5624051" y="0"/>
                  <a:ext cx="737419" cy="737419"/>
                </a:xfrm>
                <a:prstGeom prst="rect">
                  <a:avLst/>
                </a:prstGeom>
                <a:solidFill>
                  <a:srgbClr val="7DB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grpSp>
            <p:nvGrpSpPr>
              <p:cNvPr id="22" name="Gruppe 21">
                <a:extLst>
                  <a:ext uri="{FF2B5EF4-FFF2-40B4-BE49-F238E27FC236}">
                    <a16:creationId xmlns:a16="http://schemas.microsoft.com/office/drawing/2014/main" id="{7289E09D-D369-9B40-B577-92E9B61AF80F}"/>
                  </a:ext>
                </a:extLst>
              </p:cNvPr>
              <p:cNvGrpSpPr/>
              <p:nvPr userDrawn="1"/>
            </p:nvGrpSpPr>
            <p:grpSpPr>
              <a:xfrm flipV="1">
                <a:off x="12534141" y="481419"/>
                <a:ext cx="1047107" cy="348954"/>
                <a:chOff x="4148689" y="0"/>
                <a:chExt cx="2212781" cy="737421"/>
              </a:xfrm>
            </p:grpSpPr>
            <p:sp>
              <p:nvSpPr>
                <p:cNvPr id="71" name="Rektangel 70">
                  <a:extLst>
                    <a:ext uri="{FF2B5EF4-FFF2-40B4-BE49-F238E27FC236}">
                      <a16:creationId xmlns:a16="http://schemas.microsoft.com/office/drawing/2014/main" id="{0B279CCB-BBA5-2346-B15B-14BD3431688A}"/>
                    </a:ext>
                  </a:extLst>
                </p:cNvPr>
                <p:cNvSpPr/>
                <p:nvPr userDrawn="1"/>
              </p:nvSpPr>
              <p:spPr>
                <a:xfrm>
                  <a:off x="4148689" y="2"/>
                  <a:ext cx="737945" cy="737419"/>
                </a:xfrm>
                <a:prstGeom prst="rect">
                  <a:avLst/>
                </a:prstGeom>
                <a:solidFill>
                  <a:srgbClr val="E6E3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2" name="Rektangel 71">
                  <a:extLst>
                    <a:ext uri="{FF2B5EF4-FFF2-40B4-BE49-F238E27FC236}">
                      <a16:creationId xmlns:a16="http://schemas.microsoft.com/office/drawing/2014/main" id="{A3347CB9-990B-4048-A449-C51AA61A8089}"/>
                    </a:ext>
                  </a:extLst>
                </p:cNvPr>
                <p:cNvSpPr/>
                <p:nvPr userDrawn="1"/>
              </p:nvSpPr>
              <p:spPr>
                <a:xfrm>
                  <a:off x="4886632" y="0"/>
                  <a:ext cx="737419" cy="737419"/>
                </a:xfrm>
                <a:prstGeom prst="rect">
                  <a:avLst/>
                </a:prstGeom>
                <a:solidFill>
                  <a:srgbClr val="F1EF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3" name="Rektangel 72">
                  <a:extLst>
                    <a:ext uri="{FF2B5EF4-FFF2-40B4-BE49-F238E27FC236}">
                      <a16:creationId xmlns:a16="http://schemas.microsoft.com/office/drawing/2014/main" id="{2BE15E58-BBA9-A14C-97BA-A1C29F93F709}"/>
                    </a:ext>
                  </a:extLst>
                </p:cNvPr>
                <p:cNvSpPr/>
                <p:nvPr userDrawn="1"/>
              </p:nvSpPr>
              <p:spPr>
                <a:xfrm>
                  <a:off x="5624051" y="0"/>
                  <a:ext cx="737419" cy="737419"/>
                </a:xfrm>
                <a:prstGeom prst="rect">
                  <a:avLst/>
                </a:prstGeom>
                <a:solidFill>
                  <a:srgbClr val="CFC9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23" name="Gruppe 22">
                <a:extLst>
                  <a:ext uri="{FF2B5EF4-FFF2-40B4-BE49-F238E27FC236}">
                    <a16:creationId xmlns:a16="http://schemas.microsoft.com/office/drawing/2014/main" id="{46558588-4A64-DC4F-8E67-EB039A5A265D}"/>
                  </a:ext>
                </a:extLst>
              </p:cNvPr>
              <p:cNvGrpSpPr/>
              <p:nvPr userDrawn="1"/>
            </p:nvGrpSpPr>
            <p:grpSpPr>
              <a:xfrm flipV="1">
                <a:off x="12534140" y="962838"/>
                <a:ext cx="1047109" cy="348954"/>
                <a:chOff x="4148685" y="0"/>
                <a:chExt cx="2212785" cy="737421"/>
              </a:xfrm>
            </p:grpSpPr>
            <p:sp>
              <p:nvSpPr>
                <p:cNvPr id="68" name="Rektangel 67">
                  <a:extLst>
                    <a:ext uri="{FF2B5EF4-FFF2-40B4-BE49-F238E27FC236}">
                      <a16:creationId xmlns:a16="http://schemas.microsoft.com/office/drawing/2014/main" id="{B79B0282-B1CB-F245-9CCE-77EEC2780A0C}"/>
                    </a:ext>
                  </a:extLst>
                </p:cNvPr>
                <p:cNvSpPr/>
                <p:nvPr userDrawn="1"/>
              </p:nvSpPr>
              <p:spPr>
                <a:xfrm>
                  <a:off x="4148685" y="2"/>
                  <a:ext cx="737947" cy="737419"/>
                </a:xfrm>
                <a:prstGeom prst="rect">
                  <a:avLst/>
                </a:prstGeom>
                <a:solidFill>
                  <a:srgbClr val="BED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69" name="Rektangel 68">
                  <a:extLst>
                    <a:ext uri="{FF2B5EF4-FFF2-40B4-BE49-F238E27FC236}">
                      <a16:creationId xmlns:a16="http://schemas.microsoft.com/office/drawing/2014/main" id="{CC6AA6A8-49F3-5244-BFBD-0D5D857D5BF4}"/>
                    </a:ext>
                  </a:extLst>
                </p:cNvPr>
                <p:cNvSpPr/>
                <p:nvPr userDrawn="1"/>
              </p:nvSpPr>
              <p:spPr>
                <a:xfrm>
                  <a:off x="4886632" y="0"/>
                  <a:ext cx="737419" cy="737419"/>
                </a:xfrm>
                <a:prstGeom prst="rect">
                  <a:avLst/>
                </a:prstGeom>
                <a:solidFill>
                  <a:srgbClr val="D6EA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0" name="Rektangel 69">
                  <a:extLst>
                    <a:ext uri="{FF2B5EF4-FFF2-40B4-BE49-F238E27FC236}">
                      <a16:creationId xmlns:a16="http://schemas.microsoft.com/office/drawing/2014/main" id="{B794D78A-5E6E-A344-8965-A461DBF17FD4}"/>
                    </a:ext>
                  </a:extLst>
                </p:cNvPr>
                <p:cNvSpPr/>
                <p:nvPr userDrawn="1"/>
              </p:nvSpPr>
              <p:spPr>
                <a:xfrm>
                  <a:off x="5624051" y="0"/>
                  <a:ext cx="737419" cy="737419"/>
                </a:xfrm>
                <a:prstGeom prst="rect">
                  <a:avLst/>
                </a:prstGeom>
                <a:solidFill>
                  <a:srgbClr val="8DB9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24" name="Gruppe 23">
                <a:extLst>
                  <a:ext uri="{FF2B5EF4-FFF2-40B4-BE49-F238E27FC236}">
                    <a16:creationId xmlns:a16="http://schemas.microsoft.com/office/drawing/2014/main" id="{F6CBBDA5-9A16-5C47-8205-982CAAC5DBC3}"/>
                  </a:ext>
                </a:extLst>
              </p:cNvPr>
              <p:cNvGrpSpPr/>
              <p:nvPr userDrawn="1"/>
            </p:nvGrpSpPr>
            <p:grpSpPr>
              <a:xfrm flipV="1">
                <a:off x="12534140" y="1444257"/>
                <a:ext cx="1047109" cy="348954"/>
                <a:chOff x="4148685" y="0"/>
                <a:chExt cx="2212785" cy="737421"/>
              </a:xfrm>
            </p:grpSpPr>
            <p:sp>
              <p:nvSpPr>
                <p:cNvPr id="65" name="Rektangel 64">
                  <a:extLst>
                    <a:ext uri="{FF2B5EF4-FFF2-40B4-BE49-F238E27FC236}">
                      <a16:creationId xmlns:a16="http://schemas.microsoft.com/office/drawing/2014/main" id="{7C9B718D-FDA5-D84A-B818-4CF54C8213AA}"/>
                    </a:ext>
                  </a:extLst>
                </p:cNvPr>
                <p:cNvSpPr/>
                <p:nvPr userDrawn="1"/>
              </p:nvSpPr>
              <p:spPr>
                <a:xfrm>
                  <a:off x="4148685" y="2"/>
                  <a:ext cx="737949" cy="737419"/>
                </a:xfrm>
                <a:prstGeom prst="rect">
                  <a:avLst/>
                </a:prstGeom>
                <a:solidFill>
                  <a:srgbClr val="E8D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66" name="Rektangel 65">
                  <a:extLst>
                    <a:ext uri="{FF2B5EF4-FFF2-40B4-BE49-F238E27FC236}">
                      <a16:creationId xmlns:a16="http://schemas.microsoft.com/office/drawing/2014/main" id="{ED359823-02D0-7748-940C-AE90B0978230}"/>
                    </a:ext>
                  </a:extLst>
                </p:cNvPr>
                <p:cNvSpPr/>
                <p:nvPr userDrawn="1"/>
              </p:nvSpPr>
              <p:spPr>
                <a:xfrm>
                  <a:off x="4886632" y="0"/>
                  <a:ext cx="737419" cy="737419"/>
                </a:xfrm>
                <a:prstGeom prst="rect">
                  <a:avLst/>
                </a:prstGeom>
                <a:solidFill>
                  <a:srgbClr val="F2E4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67" name="Rektangel 66">
                  <a:extLst>
                    <a:ext uri="{FF2B5EF4-FFF2-40B4-BE49-F238E27FC236}">
                      <a16:creationId xmlns:a16="http://schemas.microsoft.com/office/drawing/2014/main" id="{F52C9242-4285-384A-8BAA-F5E40B3C32BC}"/>
                    </a:ext>
                  </a:extLst>
                </p:cNvPr>
                <p:cNvSpPr/>
                <p:nvPr userDrawn="1"/>
              </p:nvSpPr>
              <p:spPr>
                <a:xfrm>
                  <a:off x="5624051" y="0"/>
                  <a:ext cx="737419" cy="737419"/>
                </a:xfrm>
                <a:prstGeom prst="rect">
                  <a:avLst/>
                </a:prstGeom>
                <a:solidFill>
                  <a:srgbClr val="D1A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25" name="Gruppe 24">
                <a:extLst>
                  <a:ext uri="{FF2B5EF4-FFF2-40B4-BE49-F238E27FC236}">
                    <a16:creationId xmlns:a16="http://schemas.microsoft.com/office/drawing/2014/main" id="{8E9A19F2-BE7F-B040-AF13-15E6C75DF633}"/>
                  </a:ext>
                </a:extLst>
              </p:cNvPr>
              <p:cNvGrpSpPr/>
              <p:nvPr userDrawn="1"/>
            </p:nvGrpSpPr>
            <p:grpSpPr>
              <a:xfrm flipV="1">
                <a:off x="12534137" y="1925676"/>
                <a:ext cx="1047111" cy="348954"/>
                <a:chOff x="4148680" y="0"/>
                <a:chExt cx="2212790" cy="737421"/>
              </a:xfrm>
            </p:grpSpPr>
            <p:sp>
              <p:nvSpPr>
                <p:cNvPr id="62" name="Rektangel 61">
                  <a:extLst>
                    <a:ext uri="{FF2B5EF4-FFF2-40B4-BE49-F238E27FC236}">
                      <a16:creationId xmlns:a16="http://schemas.microsoft.com/office/drawing/2014/main" id="{E7C046E0-CACB-0045-9164-F0C6DEF31497}"/>
                    </a:ext>
                  </a:extLst>
                </p:cNvPr>
                <p:cNvSpPr/>
                <p:nvPr userDrawn="1"/>
              </p:nvSpPr>
              <p:spPr>
                <a:xfrm>
                  <a:off x="4148680" y="2"/>
                  <a:ext cx="737952" cy="737419"/>
                </a:xfrm>
                <a:prstGeom prst="rect">
                  <a:avLst/>
                </a:prstGeom>
                <a:solidFill>
                  <a:srgbClr val="D4D5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63" name="Rektangel 62">
                  <a:extLst>
                    <a:ext uri="{FF2B5EF4-FFF2-40B4-BE49-F238E27FC236}">
                      <a16:creationId xmlns:a16="http://schemas.microsoft.com/office/drawing/2014/main" id="{AFC7ACAB-5AE3-5A4A-84C3-46EBF78FD5D1}"/>
                    </a:ext>
                  </a:extLst>
                </p:cNvPr>
                <p:cNvSpPr/>
                <p:nvPr userDrawn="1"/>
              </p:nvSpPr>
              <p:spPr>
                <a:xfrm>
                  <a:off x="4886632" y="0"/>
                  <a:ext cx="737419" cy="737419"/>
                </a:xfrm>
                <a:prstGeom prst="rect">
                  <a:avLst/>
                </a:prstGeom>
                <a:solidFill>
                  <a:srgbClr val="E6E7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64" name="Rektangel 63">
                  <a:extLst>
                    <a:ext uri="{FF2B5EF4-FFF2-40B4-BE49-F238E27FC236}">
                      <a16:creationId xmlns:a16="http://schemas.microsoft.com/office/drawing/2014/main" id="{43727A6A-96A8-324F-BF10-47A780FF7E52}"/>
                    </a:ext>
                  </a:extLst>
                </p:cNvPr>
                <p:cNvSpPr/>
                <p:nvPr userDrawn="1"/>
              </p:nvSpPr>
              <p:spPr>
                <a:xfrm>
                  <a:off x="5624051" y="0"/>
                  <a:ext cx="737419" cy="737419"/>
                </a:xfrm>
                <a:prstGeom prst="rect">
                  <a:avLst/>
                </a:prstGeom>
                <a:solidFill>
                  <a:srgbClr val="B0B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26" name="Gruppe 25">
                <a:extLst>
                  <a:ext uri="{FF2B5EF4-FFF2-40B4-BE49-F238E27FC236}">
                    <a16:creationId xmlns:a16="http://schemas.microsoft.com/office/drawing/2014/main" id="{5CCAD785-FE48-2848-97CA-C6BD93495077}"/>
                  </a:ext>
                </a:extLst>
              </p:cNvPr>
              <p:cNvGrpSpPr/>
              <p:nvPr userDrawn="1"/>
            </p:nvGrpSpPr>
            <p:grpSpPr>
              <a:xfrm flipV="1">
                <a:off x="12534137" y="2407095"/>
                <a:ext cx="1047111" cy="348954"/>
                <a:chOff x="4148680" y="0"/>
                <a:chExt cx="2212790" cy="737421"/>
              </a:xfrm>
            </p:grpSpPr>
            <p:sp>
              <p:nvSpPr>
                <p:cNvPr id="59" name="Rektangel 58">
                  <a:extLst>
                    <a:ext uri="{FF2B5EF4-FFF2-40B4-BE49-F238E27FC236}">
                      <a16:creationId xmlns:a16="http://schemas.microsoft.com/office/drawing/2014/main" id="{3512527A-CD67-E744-8955-CF1E5F5396B7}"/>
                    </a:ext>
                  </a:extLst>
                </p:cNvPr>
                <p:cNvSpPr/>
                <p:nvPr userDrawn="1"/>
              </p:nvSpPr>
              <p:spPr>
                <a:xfrm>
                  <a:off x="4148680" y="2"/>
                  <a:ext cx="737954" cy="737419"/>
                </a:xfrm>
                <a:prstGeom prst="rect">
                  <a:avLst/>
                </a:prstGeom>
                <a:solidFill>
                  <a:srgbClr val="F6B6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60" name="Rektangel 59">
                  <a:extLst>
                    <a:ext uri="{FF2B5EF4-FFF2-40B4-BE49-F238E27FC236}">
                      <a16:creationId xmlns:a16="http://schemas.microsoft.com/office/drawing/2014/main" id="{83D74C31-168E-E94B-BD19-DB45CC39481C}"/>
                    </a:ext>
                  </a:extLst>
                </p:cNvPr>
                <p:cNvSpPr/>
                <p:nvPr userDrawn="1"/>
              </p:nvSpPr>
              <p:spPr>
                <a:xfrm>
                  <a:off x="4886632" y="0"/>
                  <a:ext cx="737419" cy="737419"/>
                </a:xfrm>
                <a:prstGeom prst="rect">
                  <a:avLst/>
                </a:prstGeom>
                <a:solidFill>
                  <a:srgbClr val="F9CF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61" name="Rektangel 60">
                  <a:extLst>
                    <a:ext uri="{FF2B5EF4-FFF2-40B4-BE49-F238E27FC236}">
                      <a16:creationId xmlns:a16="http://schemas.microsoft.com/office/drawing/2014/main" id="{A9D6BCE9-C2A3-D44A-B51B-5655D1A9FA48}"/>
                    </a:ext>
                  </a:extLst>
                </p:cNvPr>
                <p:cNvSpPr/>
                <p:nvPr userDrawn="1"/>
              </p:nvSpPr>
              <p:spPr>
                <a:xfrm>
                  <a:off x="5624051" y="0"/>
                  <a:ext cx="737419" cy="737419"/>
                </a:xfrm>
                <a:prstGeom prst="rect">
                  <a:avLst/>
                </a:prstGeom>
                <a:solidFill>
                  <a:srgbClr val="EB83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27" name="Gruppe 26">
                <a:extLst>
                  <a:ext uri="{FF2B5EF4-FFF2-40B4-BE49-F238E27FC236}">
                    <a16:creationId xmlns:a16="http://schemas.microsoft.com/office/drawing/2014/main" id="{85BF9ABD-3E1E-6C48-920F-0222DA3972E5}"/>
                  </a:ext>
                </a:extLst>
              </p:cNvPr>
              <p:cNvGrpSpPr/>
              <p:nvPr userDrawn="1"/>
            </p:nvGrpSpPr>
            <p:grpSpPr>
              <a:xfrm flipV="1">
                <a:off x="12534137" y="2888514"/>
                <a:ext cx="1047111" cy="348954"/>
                <a:chOff x="4148680" y="0"/>
                <a:chExt cx="2212790" cy="737421"/>
              </a:xfrm>
            </p:grpSpPr>
            <p:sp>
              <p:nvSpPr>
                <p:cNvPr id="56" name="Rektangel 55">
                  <a:extLst>
                    <a:ext uri="{FF2B5EF4-FFF2-40B4-BE49-F238E27FC236}">
                      <a16:creationId xmlns:a16="http://schemas.microsoft.com/office/drawing/2014/main" id="{A4CDA3B7-CD00-8446-80F0-86ECF537BA64}"/>
                    </a:ext>
                  </a:extLst>
                </p:cNvPr>
                <p:cNvSpPr/>
                <p:nvPr userDrawn="1"/>
              </p:nvSpPr>
              <p:spPr>
                <a:xfrm>
                  <a:off x="4148680" y="2"/>
                  <a:ext cx="737954" cy="737419"/>
                </a:xfrm>
                <a:prstGeom prst="rect">
                  <a:avLst/>
                </a:prstGeom>
                <a:solidFill>
                  <a:srgbClr val="D2B9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7" name="Rektangel 56">
                  <a:extLst>
                    <a:ext uri="{FF2B5EF4-FFF2-40B4-BE49-F238E27FC236}">
                      <a16:creationId xmlns:a16="http://schemas.microsoft.com/office/drawing/2014/main" id="{4420CFA8-78A0-7345-95CD-22F8B81F28F2}"/>
                    </a:ext>
                  </a:extLst>
                </p:cNvPr>
                <p:cNvSpPr/>
                <p:nvPr userDrawn="1"/>
              </p:nvSpPr>
              <p:spPr>
                <a:xfrm>
                  <a:off x="4886632" y="0"/>
                  <a:ext cx="737419" cy="737419"/>
                </a:xfrm>
                <a:prstGeom prst="rect">
                  <a:avLst/>
                </a:prstGeom>
                <a:solidFill>
                  <a:srgbClr val="E4D2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8" name="Rektangel 57">
                  <a:extLst>
                    <a:ext uri="{FF2B5EF4-FFF2-40B4-BE49-F238E27FC236}">
                      <a16:creationId xmlns:a16="http://schemas.microsoft.com/office/drawing/2014/main" id="{DA238D70-EF18-5B4E-9B15-5302D460E07A}"/>
                    </a:ext>
                  </a:extLst>
                </p:cNvPr>
                <p:cNvSpPr/>
                <p:nvPr userDrawn="1"/>
              </p:nvSpPr>
              <p:spPr>
                <a:xfrm>
                  <a:off x="5624051" y="0"/>
                  <a:ext cx="737419" cy="737419"/>
                </a:xfrm>
                <a:prstGeom prst="rect">
                  <a:avLst/>
                </a:prstGeom>
                <a:solidFill>
                  <a:srgbClr val="AD87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28" name="Gruppe 27">
                <a:extLst>
                  <a:ext uri="{FF2B5EF4-FFF2-40B4-BE49-F238E27FC236}">
                    <a16:creationId xmlns:a16="http://schemas.microsoft.com/office/drawing/2014/main" id="{8FB34E40-D24B-3844-BEBA-FD2CE28D3FD9}"/>
                  </a:ext>
                </a:extLst>
              </p:cNvPr>
              <p:cNvGrpSpPr/>
              <p:nvPr userDrawn="1"/>
            </p:nvGrpSpPr>
            <p:grpSpPr>
              <a:xfrm flipV="1">
                <a:off x="12534137" y="3369933"/>
                <a:ext cx="1047111" cy="348954"/>
                <a:chOff x="4148680" y="0"/>
                <a:chExt cx="2212790" cy="737421"/>
              </a:xfrm>
            </p:grpSpPr>
            <p:sp>
              <p:nvSpPr>
                <p:cNvPr id="53" name="Rektangel 52">
                  <a:extLst>
                    <a:ext uri="{FF2B5EF4-FFF2-40B4-BE49-F238E27FC236}">
                      <a16:creationId xmlns:a16="http://schemas.microsoft.com/office/drawing/2014/main" id="{F983F0CE-A0B4-C74A-80ED-44ACD701FD1E}"/>
                    </a:ext>
                  </a:extLst>
                </p:cNvPr>
                <p:cNvSpPr/>
                <p:nvPr userDrawn="1"/>
              </p:nvSpPr>
              <p:spPr>
                <a:xfrm>
                  <a:off x="4148680" y="2"/>
                  <a:ext cx="737954" cy="737419"/>
                </a:xfrm>
                <a:prstGeom prst="rect">
                  <a:avLst/>
                </a:prstGeom>
                <a:solidFill>
                  <a:srgbClr val="EBE6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4" name="Rektangel 53">
                  <a:extLst>
                    <a:ext uri="{FF2B5EF4-FFF2-40B4-BE49-F238E27FC236}">
                      <a16:creationId xmlns:a16="http://schemas.microsoft.com/office/drawing/2014/main" id="{3B72D17B-3BA4-DE4D-980F-476E8659D59A}"/>
                    </a:ext>
                  </a:extLst>
                </p:cNvPr>
                <p:cNvSpPr/>
                <p:nvPr userDrawn="1"/>
              </p:nvSpPr>
              <p:spPr>
                <a:xfrm>
                  <a:off x="4886632" y="0"/>
                  <a:ext cx="737419" cy="737419"/>
                </a:xfrm>
                <a:prstGeom prst="rect">
                  <a:avLst/>
                </a:prstGeom>
                <a:solidFill>
                  <a:srgbClr val="F4F2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5" name="Rektangel 54">
                  <a:extLst>
                    <a:ext uri="{FF2B5EF4-FFF2-40B4-BE49-F238E27FC236}">
                      <a16:creationId xmlns:a16="http://schemas.microsoft.com/office/drawing/2014/main" id="{4721E74E-C2CE-0347-9B66-DB36DE3C6A46}"/>
                    </a:ext>
                  </a:extLst>
                </p:cNvPr>
                <p:cNvSpPr/>
                <p:nvPr userDrawn="1"/>
              </p:nvSpPr>
              <p:spPr>
                <a:xfrm>
                  <a:off x="5624051" y="0"/>
                  <a:ext cx="737419" cy="737419"/>
                </a:xfrm>
                <a:prstGeom prst="rect">
                  <a:avLst/>
                </a:prstGeom>
                <a:solidFill>
                  <a:srgbClr val="D9CF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29" name="Gruppe 28">
                <a:extLst>
                  <a:ext uri="{FF2B5EF4-FFF2-40B4-BE49-F238E27FC236}">
                    <a16:creationId xmlns:a16="http://schemas.microsoft.com/office/drawing/2014/main" id="{58D0FB8B-B7B5-FD4D-9814-BDC4C4B1C227}"/>
                  </a:ext>
                </a:extLst>
              </p:cNvPr>
              <p:cNvGrpSpPr/>
              <p:nvPr userDrawn="1"/>
            </p:nvGrpSpPr>
            <p:grpSpPr>
              <a:xfrm flipV="1">
                <a:off x="12534137" y="3851352"/>
                <a:ext cx="1047111" cy="348954"/>
                <a:chOff x="4148680" y="0"/>
                <a:chExt cx="2212790" cy="737421"/>
              </a:xfrm>
            </p:grpSpPr>
            <p:sp>
              <p:nvSpPr>
                <p:cNvPr id="50" name="Rektangel 49">
                  <a:extLst>
                    <a:ext uri="{FF2B5EF4-FFF2-40B4-BE49-F238E27FC236}">
                      <a16:creationId xmlns:a16="http://schemas.microsoft.com/office/drawing/2014/main" id="{47F99F5D-5867-C74B-9347-D240E3189844}"/>
                    </a:ext>
                  </a:extLst>
                </p:cNvPr>
                <p:cNvSpPr/>
                <p:nvPr userDrawn="1"/>
              </p:nvSpPr>
              <p:spPr>
                <a:xfrm>
                  <a:off x="4148680" y="2"/>
                  <a:ext cx="737954" cy="737419"/>
                </a:xfrm>
                <a:prstGeom prst="rect">
                  <a:avLst/>
                </a:prstGeom>
                <a:solidFill>
                  <a:srgbClr val="F0E1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1" name="Rektangel 50">
                  <a:extLst>
                    <a:ext uri="{FF2B5EF4-FFF2-40B4-BE49-F238E27FC236}">
                      <a16:creationId xmlns:a16="http://schemas.microsoft.com/office/drawing/2014/main" id="{05AC42F3-EFD2-5D42-8240-4E51E9EF64C1}"/>
                    </a:ext>
                  </a:extLst>
                </p:cNvPr>
                <p:cNvSpPr/>
                <p:nvPr userDrawn="1"/>
              </p:nvSpPr>
              <p:spPr>
                <a:xfrm>
                  <a:off x="4886632" y="0"/>
                  <a:ext cx="737419" cy="737419"/>
                </a:xfrm>
                <a:prstGeom prst="rect">
                  <a:avLst/>
                </a:prstGeom>
                <a:solidFill>
                  <a:srgbClr val="F6EF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2" name="Rektangel 51">
                  <a:extLst>
                    <a:ext uri="{FF2B5EF4-FFF2-40B4-BE49-F238E27FC236}">
                      <a16:creationId xmlns:a16="http://schemas.microsoft.com/office/drawing/2014/main" id="{0F0A2118-E5CA-BB4B-A908-3B7F9AC4510D}"/>
                    </a:ext>
                  </a:extLst>
                </p:cNvPr>
                <p:cNvSpPr/>
                <p:nvPr userDrawn="1"/>
              </p:nvSpPr>
              <p:spPr>
                <a:xfrm>
                  <a:off x="5624051" y="0"/>
                  <a:ext cx="737419" cy="737419"/>
                </a:xfrm>
                <a:prstGeom prst="rect">
                  <a:avLst/>
                </a:prstGeom>
                <a:solidFill>
                  <a:srgbClr val="E0C5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30" name="Gruppe 29">
                <a:extLst>
                  <a:ext uri="{FF2B5EF4-FFF2-40B4-BE49-F238E27FC236}">
                    <a16:creationId xmlns:a16="http://schemas.microsoft.com/office/drawing/2014/main" id="{CDFA8077-D411-9341-993F-FB5E9CBD1986}"/>
                  </a:ext>
                </a:extLst>
              </p:cNvPr>
              <p:cNvGrpSpPr/>
              <p:nvPr userDrawn="1"/>
            </p:nvGrpSpPr>
            <p:grpSpPr>
              <a:xfrm flipV="1">
                <a:off x="12534137" y="4332771"/>
                <a:ext cx="1047111" cy="348954"/>
                <a:chOff x="4148680" y="0"/>
                <a:chExt cx="2212790" cy="737421"/>
              </a:xfrm>
            </p:grpSpPr>
            <p:sp>
              <p:nvSpPr>
                <p:cNvPr id="47" name="Rektangel 46">
                  <a:extLst>
                    <a:ext uri="{FF2B5EF4-FFF2-40B4-BE49-F238E27FC236}">
                      <a16:creationId xmlns:a16="http://schemas.microsoft.com/office/drawing/2014/main" id="{25BD7F07-1245-2948-B139-EA1969F8C99D}"/>
                    </a:ext>
                  </a:extLst>
                </p:cNvPr>
                <p:cNvSpPr/>
                <p:nvPr userDrawn="1"/>
              </p:nvSpPr>
              <p:spPr>
                <a:xfrm>
                  <a:off x="4148680" y="2"/>
                  <a:ext cx="737954" cy="737419"/>
                </a:xfrm>
                <a:prstGeom prst="rect">
                  <a:avLst/>
                </a:prstGeom>
                <a:solidFill>
                  <a:srgbClr val="AED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48" name="Rektangel 47">
                  <a:extLst>
                    <a:ext uri="{FF2B5EF4-FFF2-40B4-BE49-F238E27FC236}">
                      <a16:creationId xmlns:a16="http://schemas.microsoft.com/office/drawing/2014/main" id="{70107D08-54FE-3548-ACEA-9BFD20831FA4}"/>
                    </a:ext>
                  </a:extLst>
                </p:cNvPr>
                <p:cNvSpPr/>
                <p:nvPr userDrawn="1"/>
              </p:nvSpPr>
              <p:spPr>
                <a:xfrm>
                  <a:off x="4886632" y="0"/>
                  <a:ext cx="737419" cy="737419"/>
                </a:xfrm>
                <a:prstGeom prst="rect">
                  <a:avLst/>
                </a:prstGeom>
                <a:solidFill>
                  <a:srgbClr val="CAEB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9" name="Rektangel 48">
                  <a:extLst>
                    <a:ext uri="{FF2B5EF4-FFF2-40B4-BE49-F238E27FC236}">
                      <a16:creationId xmlns:a16="http://schemas.microsoft.com/office/drawing/2014/main" id="{93AAB738-C4A7-0F43-ACD9-F959DB6FA0A9}"/>
                    </a:ext>
                  </a:extLst>
                </p:cNvPr>
                <p:cNvSpPr/>
                <p:nvPr userDrawn="1"/>
              </p:nvSpPr>
              <p:spPr>
                <a:xfrm>
                  <a:off x="5624051" y="0"/>
                  <a:ext cx="737419" cy="737419"/>
                </a:xfrm>
                <a:prstGeom prst="rect">
                  <a:avLst/>
                </a:prstGeom>
                <a:solidFill>
                  <a:srgbClr val="7ABE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31" name="Gruppe 30">
                <a:extLst>
                  <a:ext uri="{FF2B5EF4-FFF2-40B4-BE49-F238E27FC236}">
                    <a16:creationId xmlns:a16="http://schemas.microsoft.com/office/drawing/2014/main" id="{777DEE40-E7A0-484F-ABDF-EABFCA2F42F0}"/>
                  </a:ext>
                </a:extLst>
              </p:cNvPr>
              <p:cNvGrpSpPr/>
              <p:nvPr userDrawn="1"/>
            </p:nvGrpSpPr>
            <p:grpSpPr>
              <a:xfrm flipV="1">
                <a:off x="12534137" y="4814190"/>
                <a:ext cx="1047111" cy="348954"/>
                <a:chOff x="4148680" y="0"/>
                <a:chExt cx="2212790" cy="737421"/>
              </a:xfrm>
            </p:grpSpPr>
            <p:sp>
              <p:nvSpPr>
                <p:cNvPr id="44" name="Rektangel 43">
                  <a:extLst>
                    <a:ext uri="{FF2B5EF4-FFF2-40B4-BE49-F238E27FC236}">
                      <a16:creationId xmlns:a16="http://schemas.microsoft.com/office/drawing/2014/main" id="{BC9A5CCF-CE59-E846-9880-9468432E23E0}"/>
                    </a:ext>
                  </a:extLst>
                </p:cNvPr>
                <p:cNvSpPr/>
                <p:nvPr userDrawn="1"/>
              </p:nvSpPr>
              <p:spPr>
                <a:xfrm>
                  <a:off x="4148680" y="2"/>
                  <a:ext cx="737954" cy="737419"/>
                </a:xfrm>
                <a:prstGeom prst="rect">
                  <a:avLst/>
                </a:prstGeom>
                <a:solidFill>
                  <a:srgbClr val="BBC7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45" name="Rektangel 44">
                  <a:extLst>
                    <a:ext uri="{FF2B5EF4-FFF2-40B4-BE49-F238E27FC236}">
                      <a16:creationId xmlns:a16="http://schemas.microsoft.com/office/drawing/2014/main" id="{0D22228A-2540-F345-A933-C1F3DF40021F}"/>
                    </a:ext>
                  </a:extLst>
                </p:cNvPr>
                <p:cNvSpPr/>
                <p:nvPr userDrawn="1"/>
              </p:nvSpPr>
              <p:spPr>
                <a:xfrm>
                  <a:off x="4886632" y="0"/>
                  <a:ext cx="737419" cy="737419"/>
                </a:xfrm>
                <a:prstGeom prst="rect">
                  <a:avLst/>
                </a:prstGeom>
                <a:solidFill>
                  <a:srgbClr val="D4D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6" name="Rektangel 45">
                  <a:extLst>
                    <a:ext uri="{FF2B5EF4-FFF2-40B4-BE49-F238E27FC236}">
                      <a16:creationId xmlns:a16="http://schemas.microsoft.com/office/drawing/2014/main" id="{943F1CD8-5422-FC4F-AC74-856C9DD4986E}"/>
                    </a:ext>
                  </a:extLst>
                </p:cNvPr>
                <p:cNvSpPr/>
                <p:nvPr userDrawn="1"/>
              </p:nvSpPr>
              <p:spPr>
                <a:xfrm>
                  <a:off x="5624051" y="0"/>
                  <a:ext cx="737419" cy="737419"/>
                </a:xfrm>
                <a:prstGeom prst="rect">
                  <a:avLst/>
                </a:prstGeom>
                <a:solidFill>
                  <a:srgbClr val="8A9C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32" name="Gruppe 31">
                <a:extLst>
                  <a:ext uri="{FF2B5EF4-FFF2-40B4-BE49-F238E27FC236}">
                    <a16:creationId xmlns:a16="http://schemas.microsoft.com/office/drawing/2014/main" id="{806AFAA7-1622-D34A-BE9B-D819899F87EC}"/>
                  </a:ext>
                </a:extLst>
              </p:cNvPr>
              <p:cNvGrpSpPr/>
              <p:nvPr userDrawn="1"/>
            </p:nvGrpSpPr>
            <p:grpSpPr>
              <a:xfrm flipV="1">
                <a:off x="12534137" y="5295609"/>
                <a:ext cx="1047111" cy="348954"/>
                <a:chOff x="4148680" y="0"/>
                <a:chExt cx="2212790" cy="737421"/>
              </a:xfrm>
            </p:grpSpPr>
            <p:sp>
              <p:nvSpPr>
                <p:cNvPr id="41" name="Rektangel 40">
                  <a:extLst>
                    <a:ext uri="{FF2B5EF4-FFF2-40B4-BE49-F238E27FC236}">
                      <a16:creationId xmlns:a16="http://schemas.microsoft.com/office/drawing/2014/main" id="{E61E00F0-0242-A64A-9B7F-6F3D237872E9}"/>
                    </a:ext>
                  </a:extLst>
                </p:cNvPr>
                <p:cNvSpPr/>
                <p:nvPr userDrawn="1"/>
              </p:nvSpPr>
              <p:spPr>
                <a:xfrm>
                  <a:off x="4148680" y="2"/>
                  <a:ext cx="737954" cy="737419"/>
                </a:xfrm>
                <a:prstGeom prst="rect">
                  <a:avLst/>
                </a:prstGeom>
                <a:solidFill>
                  <a:srgbClr val="C0DC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42" name="Rektangel 41">
                  <a:extLst>
                    <a:ext uri="{FF2B5EF4-FFF2-40B4-BE49-F238E27FC236}">
                      <a16:creationId xmlns:a16="http://schemas.microsoft.com/office/drawing/2014/main" id="{5B9809E8-13AF-564D-8CC3-E6B4AC3CDFCD}"/>
                    </a:ext>
                  </a:extLst>
                </p:cNvPr>
                <p:cNvSpPr/>
                <p:nvPr userDrawn="1"/>
              </p:nvSpPr>
              <p:spPr>
                <a:xfrm>
                  <a:off x="4886632" y="0"/>
                  <a:ext cx="737419" cy="737419"/>
                </a:xfrm>
                <a:prstGeom prst="rect">
                  <a:avLst/>
                </a:prstGeom>
                <a:solidFill>
                  <a:srgbClr val="D7EA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3" name="Rektangel 42">
                  <a:extLst>
                    <a:ext uri="{FF2B5EF4-FFF2-40B4-BE49-F238E27FC236}">
                      <a16:creationId xmlns:a16="http://schemas.microsoft.com/office/drawing/2014/main" id="{6E3B3F09-73BB-8940-8E95-BB20A8CD986B}"/>
                    </a:ext>
                  </a:extLst>
                </p:cNvPr>
                <p:cNvSpPr/>
                <p:nvPr userDrawn="1"/>
              </p:nvSpPr>
              <p:spPr>
                <a:xfrm>
                  <a:off x="5624051" y="0"/>
                  <a:ext cx="737419" cy="737419"/>
                </a:xfrm>
                <a:prstGeom prst="rect">
                  <a:avLst/>
                </a:prstGeom>
                <a:solidFill>
                  <a:srgbClr val="90BC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33" name="Gruppe 32">
                <a:extLst>
                  <a:ext uri="{FF2B5EF4-FFF2-40B4-BE49-F238E27FC236}">
                    <a16:creationId xmlns:a16="http://schemas.microsoft.com/office/drawing/2014/main" id="{1B5479C8-1CDC-2B4F-B2EA-AA92A86A8288}"/>
                  </a:ext>
                </a:extLst>
              </p:cNvPr>
              <p:cNvGrpSpPr/>
              <p:nvPr userDrawn="1"/>
            </p:nvGrpSpPr>
            <p:grpSpPr>
              <a:xfrm flipV="1">
                <a:off x="12534137" y="5777028"/>
                <a:ext cx="1047111" cy="348954"/>
                <a:chOff x="4148680" y="0"/>
                <a:chExt cx="2212790" cy="737421"/>
              </a:xfrm>
            </p:grpSpPr>
            <p:sp>
              <p:nvSpPr>
                <p:cNvPr id="38" name="Rektangel 37">
                  <a:extLst>
                    <a:ext uri="{FF2B5EF4-FFF2-40B4-BE49-F238E27FC236}">
                      <a16:creationId xmlns:a16="http://schemas.microsoft.com/office/drawing/2014/main" id="{5CFC3DDA-5642-6449-953D-1968F4A038E3}"/>
                    </a:ext>
                  </a:extLst>
                </p:cNvPr>
                <p:cNvSpPr/>
                <p:nvPr userDrawn="1"/>
              </p:nvSpPr>
              <p:spPr>
                <a:xfrm>
                  <a:off x="4148680" y="2"/>
                  <a:ext cx="737954" cy="737419"/>
                </a:xfrm>
                <a:prstGeom prst="rect">
                  <a:avLst/>
                </a:prstGeom>
                <a:solidFill>
                  <a:srgbClr val="B9CD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39" name="Rektangel 38">
                  <a:extLst>
                    <a:ext uri="{FF2B5EF4-FFF2-40B4-BE49-F238E27FC236}">
                      <a16:creationId xmlns:a16="http://schemas.microsoft.com/office/drawing/2014/main" id="{C602ABCE-3189-CF47-9A80-A2313CB81DE8}"/>
                    </a:ext>
                  </a:extLst>
                </p:cNvPr>
                <p:cNvSpPr/>
                <p:nvPr userDrawn="1"/>
              </p:nvSpPr>
              <p:spPr>
                <a:xfrm>
                  <a:off x="4886632" y="0"/>
                  <a:ext cx="737419" cy="737419"/>
                </a:xfrm>
                <a:prstGeom prst="rect">
                  <a:avLst/>
                </a:prstGeom>
                <a:solidFill>
                  <a:srgbClr val="D2E1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0" name="Rektangel 39">
                  <a:extLst>
                    <a:ext uri="{FF2B5EF4-FFF2-40B4-BE49-F238E27FC236}">
                      <a16:creationId xmlns:a16="http://schemas.microsoft.com/office/drawing/2014/main" id="{B9455AB5-F9A8-4F4D-92CD-FC4AC749ED03}"/>
                    </a:ext>
                  </a:extLst>
                </p:cNvPr>
                <p:cNvSpPr/>
                <p:nvPr userDrawn="1"/>
              </p:nvSpPr>
              <p:spPr>
                <a:xfrm>
                  <a:off x="5624051" y="0"/>
                  <a:ext cx="737419" cy="737419"/>
                </a:xfrm>
                <a:prstGeom prst="rect">
                  <a:avLst/>
                </a:prstGeom>
                <a:solidFill>
                  <a:srgbClr val="87A5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34" name="Gruppe 33">
                <a:extLst>
                  <a:ext uri="{FF2B5EF4-FFF2-40B4-BE49-F238E27FC236}">
                    <a16:creationId xmlns:a16="http://schemas.microsoft.com/office/drawing/2014/main" id="{FACF47AD-83D9-7147-9F34-A33BF5DE9AD4}"/>
                  </a:ext>
                </a:extLst>
              </p:cNvPr>
              <p:cNvGrpSpPr/>
              <p:nvPr userDrawn="1"/>
            </p:nvGrpSpPr>
            <p:grpSpPr>
              <a:xfrm flipV="1">
                <a:off x="12534137" y="6258443"/>
                <a:ext cx="1047111" cy="348954"/>
                <a:chOff x="4148680" y="0"/>
                <a:chExt cx="2212790" cy="737421"/>
              </a:xfrm>
            </p:grpSpPr>
            <p:sp>
              <p:nvSpPr>
                <p:cNvPr id="35" name="Rektangel 34">
                  <a:extLst>
                    <a:ext uri="{FF2B5EF4-FFF2-40B4-BE49-F238E27FC236}">
                      <a16:creationId xmlns:a16="http://schemas.microsoft.com/office/drawing/2014/main" id="{22BFE035-1F4C-3041-8741-0C37DAFD4BF4}"/>
                    </a:ext>
                  </a:extLst>
                </p:cNvPr>
                <p:cNvSpPr/>
                <p:nvPr userDrawn="1"/>
              </p:nvSpPr>
              <p:spPr>
                <a:xfrm>
                  <a:off x="4148680" y="2"/>
                  <a:ext cx="737954" cy="737419"/>
                </a:xfrm>
                <a:prstGeom prst="rect">
                  <a:avLst/>
                </a:prstGeom>
                <a:solidFill>
                  <a:srgbClr val="E3E3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36" name="Rektangel 35">
                  <a:extLst>
                    <a:ext uri="{FF2B5EF4-FFF2-40B4-BE49-F238E27FC236}">
                      <a16:creationId xmlns:a16="http://schemas.microsoft.com/office/drawing/2014/main" id="{848D71CC-855C-2C49-BC4D-88DE7842022A}"/>
                    </a:ext>
                  </a:extLst>
                </p:cNvPr>
                <p:cNvSpPr/>
                <p:nvPr userDrawn="1"/>
              </p:nvSpPr>
              <p:spPr>
                <a:xfrm>
                  <a:off x="4886632" y="0"/>
                  <a:ext cx="737419" cy="737419"/>
                </a:xfrm>
                <a:prstGeom prst="rect">
                  <a:avLst/>
                </a:prstGeom>
                <a:solidFill>
                  <a:srgbClr val="EFE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7" name="Rektangel 36">
                  <a:extLst>
                    <a:ext uri="{FF2B5EF4-FFF2-40B4-BE49-F238E27FC236}">
                      <a16:creationId xmlns:a16="http://schemas.microsoft.com/office/drawing/2014/main" id="{BF84FCCC-2EBB-7746-930B-E3574EA77B5C}"/>
                    </a:ext>
                  </a:extLst>
                </p:cNvPr>
                <p:cNvSpPr/>
                <p:nvPr userDrawn="1"/>
              </p:nvSpPr>
              <p:spPr>
                <a:xfrm>
                  <a:off x="5624051" y="0"/>
                  <a:ext cx="737419" cy="737419"/>
                </a:xfrm>
                <a:prstGeom prst="rect">
                  <a:avLst/>
                </a:prstGeom>
                <a:solidFill>
                  <a:srgbClr val="CA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sp>
          <p:nvSpPr>
            <p:cNvPr id="18" name="TekstSylinder 17">
              <a:extLst>
                <a:ext uri="{FF2B5EF4-FFF2-40B4-BE49-F238E27FC236}">
                  <a16:creationId xmlns:a16="http://schemas.microsoft.com/office/drawing/2014/main" id="{DEAE140E-C6EF-4C4B-B3F8-4B2412D3983D}"/>
                </a:ext>
              </a:extLst>
            </p:cNvPr>
            <p:cNvSpPr txBox="1"/>
            <p:nvPr userDrawn="1"/>
          </p:nvSpPr>
          <p:spPr>
            <a:xfrm>
              <a:off x="12534136" y="1028351"/>
              <a:ext cx="1130768" cy="246221"/>
            </a:xfrm>
            <a:prstGeom prst="rect">
              <a:avLst/>
            </a:prstGeom>
            <a:noFill/>
          </p:spPr>
          <p:txBody>
            <a:bodyPr wrap="square" rtlCol="0">
              <a:spAutoFit/>
            </a:bodyPr>
            <a:lstStyle/>
            <a:p>
              <a:r>
                <a:rPr lang="nb-NO" sz="1000" dirty="0"/>
                <a:t>Bakgrunn</a:t>
              </a:r>
            </a:p>
          </p:txBody>
        </p:sp>
        <p:sp>
          <p:nvSpPr>
            <p:cNvPr id="19" name="TekstSylinder 18">
              <a:extLst>
                <a:ext uri="{FF2B5EF4-FFF2-40B4-BE49-F238E27FC236}">
                  <a16:creationId xmlns:a16="http://schemas.microsoft.com/office/drawing/2014/main" id="{3D83555C-8DDD-EC4B-AC70-83D548D856A9}"/>
                </a:ext>
              </a:extLst>
            </p:cNvPr>
            <p:cNvSpPr txBox="1"/>
            <p:nvPr userDrawn="1"/>
          </p:nvSpPr>
          <p:spPr>
            <a:xfrm>
              <a:off x="13645760" y="1028351"/>
              <a:ext cx="1130768" cy="246221"/>
            </a:xfrm>
            <a:prstGeom prst="rect">
              <a:avLst/>
            </a:prstGeom>
            <a:noFill/>
          </p:spPr>
          <p:txBody>
            <a:bodyPr wrap="square" rtlCol="0">
              <a:spAutoFit/>
            </a:bodyPr>
            <a:lstStyle/>
            <a:p>
              <a:r>
                <a:rPr lang="nb-NO" sz="1000" dirty="0"/>
                <a:t>Lys bakgrunn</a:t>
              </a:r>
            </a:p>
          </p:txBody>
        </p:sp>
        <p:sp>
          <p:nvSpPr>
            <p:cNvPr id="20" name="TekstSylinder 19">
              <a:extLst>
                <a:ext uri="{FF2B5EF4-FFF2-40B4-BE49-F238E27FC236}">
                  <a16:creationId xmlns:a16="http://schemas.microsoft.com/office/drawing/2014/main" id="{7B273161-A573-B941-B2FE-90438DC3E04B}"/>
                </a:ext>
              </a:extLst>
            </p:cNvPr>
            <p:cNvSpPr txBox="1"/>
            <p:nvPr userDrawn="1"/>
          </p:nvSpPr>
          <p:spPr>
            <a:xfrm>
              <a:off x="14784278" y="1028351"/>
              <a:ext cx="1130768" cy="246221"/>
            </a:xfrm>
            <a:prstGeom prst="rect">
              <a:avLst/>
            </a:prstGeom>
            <a:noFill/>
          </p:spPr>
          <p:txBody>
            <a:bodyPr wrap="square" rtlCol="0">
              <a:spAutoFit/>
            </a:bodyPr>
            <a:lstStyle/>
            <a:p>
              <a:r>
                <a:rPr lang="nb-NO" sz="1000" dirty="0"/>
                <a:t>Mørk for grafikk</a:t>
              </a:r>
            </a:p>
          </p:txBody>
        </p:sp>
      </p:grpSp>
    </p:spTree>
    <p:extLst>
      <p:ext uri="{BB962C8B-B14F-4D97-AF65-F5344CB8AC3E}">
        <p14:creationId xmlns:p14="http://schemas.microsoft.com/office/powerpoint/2010/main" val="13601119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Forside – Standard med ikon">
    <p:bg>
      <p:bgPr>
        <a:solidFill>
          <a:srgbClr val="B2DDDB"/>
        </a:solidFill>
        <a:effectLst/>
      </p:bgPr>
    </p:bg>
    <p:spTree>
      <p:nvGrpSpPr>
        <p:cNvPr id="1" name=""/>
        <p:cNvGrpSpPr/>
        <p:nvPr/>
      </p:nvGrpSpPr>
      <p:grpSpPr>
        <a:xfrm>
          <a:off x="0" y="0"/>
          <a:ext cx="0" cy="0"/>
          <a:chOff x="0" y="0"/>
          <a:chExt cx="0" cy="0"/>
        </a:xfrm>
      </p:grpSpPr>
      <p:sp>
        <p:nvSpPr>
          <p:cNvPr id="12" name="Plassholder for bilde 4">
            <a:extLst>
              <a:ext uri="{FF2B5EF4-FFF2-40B4-BE49-F238E27FC236}">
                <a16:creationId xmlns:a16="http://schemas.microsoft.com/office/drawing/2014/main" id="{D593544C-B54F-8A4F-AD9B-FA7119C3183B}"/>
              </a:ext>
            </a:extLst>
          </p:cNvPr>
          <p:cNvSpPr>
            <a:spLocks noGrp="1" noChangeAspect="1"/>
          </p:cNvSpPr>
          <p:nvPr>
            <p:ph type="pic" sz="quarter" idx="32" hasCustomPrompt="1"/>
          </p:nvPr>
        </p:nvSpPr>
        <p:spPr>
          <a:xfrm>
            <a:off x="8771133" y="3447073"/>
            <a:ext cx="3168396" cy="3168396"/>
          </a:xfrm>
          <a:prstGeom prst="ellipse">
            <a:avLst/>
          </a:prstGeom>
          <a:solidFill>
            <a:schemeClr val="bg1"/>
          </a:solidFill>
        </p:spPr>
        <p:txBody>
          <a:bodyPr lIns="251999" tIns="251999" rIns="216000" bIns="108000"/>
          <a:lstStyle>
            <a:lvl1pPr marL="0" indent="0" algn="ctr">
              <a:buNone/>
              <a:defRPr sz="2200"/>
            </a:lvl1pPr>
          </a:lstStyle>
          <a:p>
            <a:r>
              <a:rPr lang="nb-NO" dirty="0"/>
              <a:t>Klikk for å sette inn ikon</a:t>
            </a:r>
          </a:p>
        </p:txBody>
      </p:sp>
      <p:sp>
        <p:nvSpPr>
          <p:cNvPr id="9" name="Rektangel 8">
            <a:extLst>
              <a:ext uri="{FF2B5EF4-FFF2-40B4-BE49-F238E27FC236}">
                <a16:creationId xmlns:a16="http://schemas.microsoft.com/office/drawing/2014/main" id="{AF08EA83-AA8E-5B4C-9349-6E6948FD64C7}"/>
              </a:ext>
            </a:extLst>
          </p:cNvPr>
          <p:cNvSpPr/>
          <p:nvPr userDrawn="1"/>
        </p:nvSpPr>
        <p:spPr>
          <a:xfrm>
            <a:off x="71132" y="0"/>
            <a:ext cx="12120867" cy="161873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11" name="Grafikk 10">
            <a:extLst>
              <a:ext uri="{FF2B5EF4-FFF2-40B4-BE49-F238E27FC236}">
                <a16:creationId xmlns:a16="http://schemas.microsoft.com/office/drawing/2014/main" id="{F809E855-944F-4032-ADB8-78ECA9F59A9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869928" y="269176"/>
            <a:ext cx="1746000" cy="1026000"/>
          </a:xfrm>
          <a:prstGeom prst="rect">
            <a:avLst/>
          </a:prstGeom>
        </p:spPr>
      </p:pic>
      <p:sp>
        <p:nvSpPr>
          <p:cNvPr id="5" name="Tittel 4">
            <a:extLst>
              <a:ext uri="{FF2B5EF4-FFF2-40B4-BE49-F238E27FC236}">
                <a16:creationId xmlns:a16="http://schemas.microsoft.com/office/drawing/2014/main" id="{0534C42F-7EB9-43CA-9B50-33A4134E01DF}"/>
              </a:ext>
            </a:extLst>
          </p:cNvPr>
          <p:cNvSpPr>
            <a:spLocks noGrp="1"/>
          </p:cNvSpPr>
          <p:nvPr>
            <p:ph type="title" hasCustomPrompt="1"/>
          </p:nvPr>
        </p:nvSpPr>
        <p:spPr>
          <a:xfrm>
            <a:off x="983846" y="1977081"/>
            <a:ext cx="6220143" cy="4205516"/>
          </a:xfrm>
        </p:spPr>
        <p:txBody>
          <a:bodyPr anchor="ctr">
            <a:noAutofit/>
          </a:bodyPr>
          <a:lstStyle>
            <a:lvl1pPr>
              <a:lnSpc>
                <a:spcPct val="100000"/>
              </a:lnSpc>
              <a:defRPr sz="5000"/>
            </a:lvl1pPr>
          </a:lstStyle>
          <a:p>
            <a:r>
              <a:rPr lang="nb-NO" dirty="0"/>
              <a:t>Standard forside med fokus på stor tittel oppå farget bakgrunn</a:t>
            </a:r>
          </a:p>
        </p:txBody>
      </p:sp>
      <p:sp>
        <p:nvSpPr>
          <p:cNvPr id="6" name="Plassholder for tekst 6">
            <a:extLst>
              <a:ext uri="{FF2B5EF4-FFF2-40B4-BE49-F238E27FC236}">
                <a16:creationId xmlns:a16="http://schemas.microsoft.com/office/drawing/2014/main" id="{76F33FD6-B0E8-DB45-812E-E869592655CC}"/>
              </a:ext>
            </a:extLst>
          </p:cNvPr>
          <p:cNvSpPr>
            <a:spLocks noGrp="1"/>
          </p:cNvSpPr>
          <p:nvPr>
            <p:ph type="body" sz="quarter" idx="21" hasCustomPrompt="1"/>
          </p:nvPr>
        </p:nvSpPr>
        <p:spPr>
          <a:xfrm>
            <a:off x="252470" y="6650125"/>
            <a:ext cx="11687060" cy="183161"/>
          </a:xfrm>
        </p:spPr>
        <p:txBody>
          <a:bodyPr/>
          <a:lstStyle>
            <a:lvl1pPr marL="0" indent="0" algn="l">
              <a:buNone/>
              <a:defRPr lang="nb-NO" sz="900" smtClean="0">
                <a:solidFill>
                  <a:schemeClr val="bg2">
                    <a:lumMod val="50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2" name="Rektangel 1">
            <a:extLst>
              <a:ext uri="{FF2B5EF4-FFF2-40B4-BE49-F238E27FC236}">
                <a16:creationId xmlns:a16="http://schemas.microsoft.com/office/drawing/2014/main" id="{5D495DD2-CA1C-AC45-BD4E-2C5DE7847E2A}"/>
              </a:ext>
            </a:extLst>
          </p:cNvPr>
          <p:cNvSpPr/>
          <p:nvPr userDrawn="1"/>
        </p:nvSpPr>
        <p:spPr>
          <a:xfrm>
            <a:off x="11939530" y="0"/>
            <a:ext cx="25247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8" name="Rektangel 7">
            <a:extLst>
              <a:ext uri="{FF2B5EF4-FFF2-40B4-BE49-F238E27FC236}">
                <a16:creationId xmlns:a16="http://schemas.microsoft.com/office/drawing/2014/main" id="{D435DDA9-0DA7-9A46-B946-BC830DE7E707}"/>
              </a:ext>
            </a:extLst>
          </p:cNvPr>
          <p:cNvSpPr/>
          <p:nvPr userDrawn="1"/>
        </p:nvSpPr>
        <p:spPr>
          <a:xfrm>
            <a:off x="0" y="0"/>
            <a:ext cx="25247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0" name="Rektangel 9">
            <a:extLst>
              <a:ext uri="{FF2B5EF4-FFF2-40B4-BE49-F238E27FC236}">
                <a16:creationId xmlns:a16="http://schemas.microsoft.com/office/drawing/2014/main" id="{CE87B571-8558-A447-AB59-C9FAABA9057A}"/>
              </a:ext>
            </a:extLst>
          </p:cNvPr>
          <p:cNvSpPr/>
          <p:nvPr userDrawn="1"/>
        </p:nvSpPr>
        <p:spPr>
          <a:xfrm rot="16200000">
            <a:off x="5974735" y="640735"/>
            <a:ext cx="242530" cy="1219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Plassholder for tekst 3">
            <a:extLst>
              <a:ext uri="{FF2B5EF4-FFF2-40B4-BE49-F238E27FC236}">
                <a16:creationId xmlns:a16="http://schemas.microsoft.com/office/drawing/2014/main" id="{D9E9EB7F-855D-A44B-B6C0-656D9B0CE61F}"/>
              </a:ext>
            </a:extLst>
          </p:cNvPr>
          <p:cNvSpPr>
            <a:spLocks noGrp="1"/>
          </p:cNvSpPr>
          <p:nvPr>
            <p:ph type="body" sz="quarter" idx="22" hasCustomPrompt="1"/>
          </p:nvPr>
        </p:nvSpPr>
        <p:spPr>
          <a:xfrm>
            <a:off x="576072" y="493713"/>
            <a:ext cx="3081528" cy="692150"/>
          </a:xfrm>
        </p:spPr>
        <p:txBody>
          <a:bodyPr/>
          <a:lstStyle>
            <a:lvl1pPr marL="0" indent="0">
              <a:buNone/>
              <a:defRPr sz="1600"/>
            </a:lvl1pPr>
          </a:lstStyle>
          <a:p>
            <a:pPr lvl="0"/>
            <a:r>
              <a:rPr lang="nb-NO" dirty="0"/>
              <a:t>Her kan det være en liten stikktittel, overordnet tema, dato eller lignende</a:t>
            </a:r>
          </a:p>
        </p:txBody>
      </p:sp>
      <p:grpSp>
        <p:nvGrpSpPr>
          <p:cNvPr id="15" name="Gruppe 14">
            <a:extLst>
              <a:ext uri="{FF2B5EF4-FFF2-40B4-BE49-F238E27FC236}">
                <a16:creationId xmlns:a16="http://schemas.microsoft.com/office/drawing/2014/main" id="{005CB23D-1DE8-A847-8A4E-F57720099308}"/>
              </a:ext>
            </a:extLst>
          </p:cNvPr>
          <p:cNvGrpSpPr/>
          <p:nvPr userDrawn="1"/>
        </p:nvGrpSpPr>
        <p:grpSpPr>
          <a:xfrm>
            <a:off x="12690857" y="0"/>
            <a:ext cx="3802633" cy="5292090"/>
            <a:chOff x="12335257" y="789848"/>
            <a:chExt cx="3732058" cy="6161303"/>
          </a:xfrm>
        </p:grpSpPr>
        <p:sp>
          <p:nvSpPr>
            <p:cNvPr id="16" name="Rektangel 15">
              <a:extLst>
                <a:ext uri="{FF2B5EF4-FFF2-40B4-BE49-F238E27FC236}">
                  <a16:creationId xmlns:a16="http://schemas.microsoft.com/office/drawing/2014/main" id="{200649FA-F077-F443-963E-2D4560017FB4}"/>
                </a:ext>
              </a:extLst>
            </p:cNvPr>
            <p:cNvSpPr/>
            <p:nvPr userDrawn="1"/>
          </p:nvSpPr>
          <p:spPr>
            <a:xfrm>
              <a:off x="12335257" y="789848"/>
              <a:ext cx="3732058" cy="61613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nvGrpSpPr>
            <p:cNvPr id="17" name="Gruppe 16">
              <a:extLst>
                <a:ext uri="{FF2B5EF4-FFF2-40B4-BE49-F238E27FC236}">
                  <a16:creationId xmlns:a16="http://schemas.microsoft.com/office/drawing/2014/main" id="{D36AA4E1-4CAA-3746-A975-B6AB7D886E9D}"/>
                </a:ext>
              </a:extLst>
            </p:cNvPr>
            <p:cNvGrpSpPr/>
            <p:nvPr userDrawn="1"/>
          </p:nvGrpSpPr>
          <p:grpSpPr>
            <a:xfrm>
              <a:off x="12534136" y="1345532"/>
              <a:ext cx="3390673" cy="5356370"/>
              <a:chOff x="12534137" y="0"/>
              <a:chExt cx="1047112" cy="6607397"/>
            </a:xfrm>
          </p:grpSpPr>
          <p:grpSp>
            <p:nvGrpSpPr>
              <p:cNvPr id="21" name="Gruppe 20">
                <a:extLst>
                  <a:ext uri="{FF2B5EF4-FFF2-40B4-BE49-F238E27FC236}">
                    <a16:creationId xmlns:a16="http://schemas.microsoft.com/office/drawing/2014/main" id="{427AF40C-D56F-1A4A-B0D6-BFEFA2A221B2}"/>
                  </a:ext>
                </a:extLst>
              </p:cNvPr>
              <p:cNvGrpSpPr/>
              <p:nvPr userDrawn="1"/>
            </p:nvGrpSpPr>
            <p:grpSpPr>
              <a:xfrm flipV="1">
                <a:off x="12534141" y="0"/>
                <a:ext cx="1047107" cy="348954"/>
                <a:chOff x="4148689" y="0"/>
                <a:chExt cx="2212781" cy="737421"/>
              </a:xfrm>
            </p:grpSpPr>
            <p:sp>
              <p:nvSpPr>
                <p:cNvPr id="74" name="Rektangel 73">
                  <a:extLst>
                    <a:ext uri="{FF2B5EF4-FFF2-40B4-BE49-F238E27FC236}">
                      <a16:creationId xmlns:a16="http://schemas.microsoft.com/office/drawing/2014/main" id="{AB197DD5-0F26-9141-A10A-A6BB2EA6B383}"/>
                    </a:ext>
                  </a:extLst>
                </p:cNvPr>
                <p:cNvSpPr/>
                <p:nvPr userDrawn="1"/>
              </p:nvSpPr>
              <p:spPr>
                <a:xfrm>
                  <a:off x="4148689" y="2"/>
                  <a:ext cx="737943" cy="737419"/>
                </a:xfrm>
                <a:prstGeom prst="rect">
                  <a:avLst/>
                </a:prstGeom>
                <a:solidFill>
                  <a:srgbClr val="B2DC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5" name="Rektangel 74">
                  <a:extLst>
                    <a:ext uri="{FF2B5EF4-FFF2-40B4-BE49-F238E27FC236}">
                      <a16:creationId xmlns:a16="http://schemas.microsoft.com/office/drawing/2014/main" id="{B3D9EF39-E280-8B4C-91BC-66136C55FC56}"/>
                    </a:ext>
                  </a:extLst>
                </p:cNvPr>
                <p:cNvSpPr/>
                <p:nvPr userDrawn="1"/>
              </p:nvSpPr>
              <p:spPr>
                <a:xfrm>
                  <a:off x="4886632" y="0"/>
                  <a:ext cx="737419" cy="737419"/>
                </a:xfrm>
                <a:prstGeom prst="rect">
                  <a:avLst/>
                </a:prstGeom>
                <a:solidFill>
                  <a:srgbClr val="CEEB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6" name="Rektangel 75">
                  <a:extLst>
                    <a:ext uri="{FF2B5EF4-FFF2-40B4-BE49-F238E27FC236}">
                      <a16:creationId xmlns:a16="http://schemas.microsoft.com/office/drawing/2014/main" id="{FC5155D7-177A-764A-90E8-032B94A61D53}"/>
                    </a:ext>
                  </a:extLst>
                </p:cNvPr>
                <p:cNvSpPr/>
                <p:nvPr userDrawn="1"/>
              </p:nvSpPr>
              <p:spPr>
                <a:xfrm>
                  <a:off x="5624051" y="0"/>
                  <a:ext cx="737419" cy="737419"/>
                </a:xfrm>
                <a:prstGeom prst="rect">
                  <a:avLst/>
                </a:prstGeom>
                <a:solidFill>
                  <a:srgbClr val="7DB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grpSp>
            <p:nvGrpSpPr>
              <p:cNvPr id="22" name="Gruppe 21">
                <a:extLst>
                  <a:ext uri="{FF2B5EF4-FFF2-40B4-BE49-F238E27FC236}">
                    <a16:creationId xmlns:a16="http://schemas.microsoft.com/office/drawing/2014/main" id="{856B9A83-3DDD-074A-AEB8-970807F04717}"/>
                  </a:ext>
                </a:extLst>
              </p:cNvPr>
              <p:cNvGrpSpPr/>
              <p:nvPr userDrawn="1"/>
            </p:nvGrpSpPr>
            <p:grpSpPr>
              <a:xfrm flipV="1">
                <a:off x="12534141" y="481419"/>
                <a:ext cx="1047107" cy="348954"/>
                <a:chOff x="4148689" y="0"/>
                <a:chExt cx="2212781" cy="737421"/>
              </a:xfrm>
            </p:grpSpPr>
            <p:sp>
              <p:nvSpPr>
                <p:cNvPr id="71" name="Rektangel 70">
                  <a:extLst>
                    <a:ext uri="{FF2B5EF4-FFF2-40B4-BE49-F238E27FC236}">
                      <a16:creationId xmlns:a16="http://schemas.microsoft.com/office/drawing/2014/main" id="{C8D1AF20-E96A-FF4A-8366-1F63BC651587}"/>
                    </a:ext>
                  </a:extLst>
                </p:cNvPr>
                <p:cNvSpPr/>
                <p:nvPr userDrawn="1"/>
              </p:nvSpPr>
              <p:spPr>
                <a:xfrm>
                  <a:off x="4148689" y="2"/>
                  <a:ext cx="737945" cy="737419"/>
                </a:xfrm>
                <a:prstGeom prst="rect">
                  <a:avLst/>
                </a:prstGeom>
                <a:solidFill>
                  <a:srgbClr val="E6E3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2" name="Rektangel 71">
                  <a:extLst>
                    <a:ext uri="{FF2B5EF4-FFF2-40B4-BE49-F238E27FC236}">
                      <a16:creationId xmlns:a16="http://schemas.microsoft.com/office/drawing/2014/main" id="{E1D10974-FB40-E34A-A8AC-452B201C6EF0}"/>
                    </a:ext>
                  </a:extLst>
                </p:cNvPr>
                <p:cNvSpPr/>
                <p:nvPr userDrawn="1"/>
              </p:nvSpPr>
              <p:spPr>
                <a:xfrm>
                  <a:off x="4886632" y="0"/>
                  <a:ext cx="737419" cy="737419"/>
                </a:xfrm>
                <a:prstGeom prst="rect">
                  <a:avLst/>
                </a:prstGeom>
                <a:solidFill>
                  <a:srgbClr val="F1EF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3" name="Rektangel 72">
                  <a:extLst>
                    <a:ext uri="{FF2B5EF4-FFF2-40B4-BE49-F238E27FC236}">
                      <a16:creationId xmlns:a16="http://schemas.microsoft.com/office/drawing/2014/main" id="{D46CD34B-F12F-FE4D-B4E7-096511D6C585}"/>
                    </a:ext>
                  </a:extLst>
                </p:cNvPr>
                <p:cNvSpPr/>
                <p:nvPr userDrawn="1"/>
              </p:nvSpPr>
              <p:spPr>
                <a:xfrm>
                  <a:off x="5624051" y="0"/>
                  <a:ext cx="737419" cy="737419"/>
                </a:xfrm>
                <a:prstGeom prst="rect">
                  <a:avLst/>
                </a:prstGeom>
                <a:solidFill>
                  <a:srgbClr val="CFC9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23" name="Gruppe 22">
                <a:extLst>
                  <a:ext uri="{FF2B5EF4-FFF2-40B4-BE49-F238E27FC236}">
                    <a16:creationId xmlns:a16="http://schemas.microsoft.com/office/drawing/2014/main" id="{9B90F594-FFAC-7442-9243-860A8E2843C4}"/>
                  </a:ext>
                </a:extLst>
              </p:cNvPr>
              <p:cNvGrpSpPr/>
              <p:nvPr userDrawn="1"/>
            </p:nvGrpSpPr>
            <p:grpSpPr>
              <a:xfrm flipV="1">
                <a:off x="12534140" y="962838"/>
                <a:ext cx="1047109" cy="348954"/>
                <a:chOff x="4148685" y="0"/>
                <a:chExt cx="2212785" cy="737421"/>
              </a:xfrm>
            </p:grpSpPr>
            <p:sp>
              <p:nvSpPr>
                <p:cNvPr id="68" name="Rektangel 67">
                  <a:extLst>
                    <a:ext uri="{FF2B5EF4-FFF2-40B4-BE49-F238E27FC236}">
                      <a16:creationId xmlns:a16="http://schemas.microsoft.com/office/drawing/2014/main" id="{A1D90010-C520-8348-911C-55CDEFD422AA}"/>
                    </a:ext>
                  </a:extLst>
                </p:cNvPr>
                <p:cNvSpPr/>
                <p:nvPr userDrawn="1"/>
              </p:nvSpPr>
              <p:spPr>
                <a:xfrm>
                  <a:off x="4148685" y="2"/>
                  <a:ext cx="737947" cy="737419"/>
                </a:xfrm>
                <a:prstGeom prst="rect">
                  <a:avLst/>
                </a:prstGeom>
                <a:solidFill>
                  <a:srgbClr val="BED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69" name="Rektangel 68">
                  <a:extLst>
                    <a:ext uri="{FF2B5EF4-FFF2-40B4-BE49-F238E27FC236}">
                      <a16:creationId xmlns:a16="http://schemas.microsoft.com/office/drawing/2014/main" id="{FA8F1B98-EE13-8146-BFD7-242CD4F36280}"/>
                    </a:ext>
                  </a:extLst>
                </p:cNvPr>
                <p:cNvSpPr/>
                <p:nvPr userDrawn="1"/>
              </p:nvSpPr>
              <p:spPr>
                <a:xfrm>
                  <a:off x="4886632" y="0"/>
                  <a:ext cx="737419" cy="737419"/>
                </a:xfrm>
                <a:prstGeom prst="rect">
                  <a:avLst/>
                </a:prstGeom>
                <a:solidFill>
                  <a:srgbClr val="D6EA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70" name="Rektangel 69">
                  <a:extLst>
                    <a:ext uri="{FF2B5EF4-FFF2-40B4-BE49-F238E27FC236}">
                      <a16:creationId xmlns:a16="http://schemas.microsoft.com/office/drawing/2014/main" id="{0BA93AE2-6233-094F-8896-92C8BD5D45E2}"/>
                    </a:ext>
                  </a:extLst>
                </p:cNvPr>
                <p:cNvSpPr/>
                <p:nvPr userDrawn="1"/>
              </p:nvSpPr>
              <p:spPr>
                <a:xfrm>
                  <a:off x="5624051" y="0"/>
                  <a:ext cx="737419" cy="737419"/>
                </a:xfrm>
                <a:prstGeom prst="rect">
                  <a:avLst/>
                </a:prstGeom>
                <a:solidFill>
                  <a:srgbClr val="8DB9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24" name="Gruppe 23">
                <a:extLst>
                  <a:ext uri="{FF2B5EF4-FFF2-40B4-BE49-F238E27FC236}">
                    <a16:creationId xmlns:a16="http://schemas.microsoft.com/office/drawing/2014/main" id="{050B6C2F-12A3-104B-94FD-834F90A2FA6E}"/>
                  </a:ext>
                </a:extLst>
              </p:cNvPr>
              <p:cNvGrpSpPr/>
              <p:nvPr userDrawn="1"/>
            </p:nvGrpSpPr>
            <p:grpSpPr>
              <a:xfrm flipV="1">
                <a:off x="12534140" y="1444257"/>
                <a:ext cx="1047109" cy="348954"/>
                <a:chOff x="4148685" y="0"/>
                <a:chExt cx="2212785" cy="737421"/>
              </a:xfrm>
            </p:grpSpPr>
            <p:sp>
              <p:nvSpPr>
                <p:cNvPr id="65" name="Rektangel 64">
                  <a:extLst>
                    <a:ext uri="{FF2B5EF4-FFF2-40B4-BE49-F238E27FC236}">
                      <a16:creationId xmlns:a16="http://schemas.microsoft.com/office/drawing/2014/main" id="{2FDD4632-B656-9549-94CA-D994427877C1}"/>
                    </a:ext>
                  </a:extLst>
                </p:cNvPr>
                <p:cNvSpPr/>
                <p:nvPr userDrawn="1"/>
              </p:nvSpPr>
              <p:spPr>
                <a:xfrm>
                  <a:off x="4148685" y="2"/>
                  <a:ext cx="737949" cy="737419"/>
                </a:xfrm>
                <a:prstGeom prst="rect">
                  <a:avLst/>
                </a:prstGeom>
                <a:solidFill>
                  <a:srgbClr val="E8D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66" name="Rektangel 65">
                  <a:extLst>
                    <a:ext uri="{FF2B5EF4-FFF2-40B4-BE49-F238E27FC236}">
                      <a16:creationId xmlns:a16="http://schemas.microsoft.com/office/drawing/2014/main" id="{CC448C08-8235-654F-B635-7D340A15B4C8}"/>
                    </a:ext>
                  </a:extLst>
                </p:cNvPr>
                <p:cNvSpPr/>
                <p:nvPr userDrawn="1"/>
              </p:nvSpPr>
              <p:spPr>
                <a:xfrm>
                  <a:off x="4886632" y="0"/>
                  <a:ext cx="737419" cy="737419"/>
                </a:xfrm>
                <a:prstGeom prst="rect">
                  <a:avLst/>
                </a:prstGeom>
                <a:solidFill>
                  <a:srgbClr val="F2E4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67" name="Rektangel 66">
                  <a:extLst>
                    <a:ext uri="{FF2B5EF4-FFF2-40B4-BE49-F238E27FC236}">
                      <a16:creationId xmlns:a16="http://schemas.microsoft.com/office/drawing/2014/main" id="{8F8F7914-F667-774D-ADB5-61876C62C2E9}"/>
                    </a:ext>
                  </a:extLst>
                </p:cNvPr>
                <p:cNvSpPr/>
                <p:nvPr userDrawn="1"/>
              </p:nvSpPr>
              <p:spPr>
                <a:xfrm>
                  <a:off x="5624051" y="0"/>
                  <a:ext cx="737419" cy="737419"/>
                </a:xfrm>
                <a:prstGeom prst="rect">
                  <a:avLst/>
                </a:prstGeom>
                <a:solidFill>
                  <a:srgbClr val="D1A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25" name="Gruppe 24">
                <a:extLst>
                  <a:ext uri="{FF2B5EF4-FFF2-40B4-BE49-F238E27FC236}">
                    <a16:creationId xmlns:a16="http://schemas.microsoft.com/office/drawing/2014/main" id="{1A85B13D-F00A-AB4C-B422-4DC910AB4A3B}"/>
                  </a:ext>
                </a:extLst>
              </p:cNvPr>
              <p:cNvGrpSpPr/>
              <p:nvPr userDrawn="1"/>
            </p:nvGrpSpPr>
            <p:grpSpPr>
              <a:xfrm flipV="1">
                <a:off x="12534137" y="1925676"/>
                <a:ext cx="1047111" cy="348954"/>
                <a:chOff x="4148680" y="0"/>
                <a:chExt cx="2212790" cy="737421"/>
              </a:xfrm>
            </p:grpSpPr>
            <p:sp>
              <p:nvSpPr>
                <p:cNvPr id="62" name="Rektangel 61">
                  <a:extLst>
                    <a:ext uri="{FF2B5EF4-FFF2-40B4-BE49-F238E27FC236}">
                      <a16:creationId xmlns:a16="http://schemas.microsoft.com/office/drawing/2014/main" id="{9E6B2C28-384E-DF47-8732-030E81D9F27F}"/>
                    </a:ext>
                  </a:extLst>
                </p:cNvPr>
                <p:cNvSpPr/>
                <p:nvPr userDrawn="1"/>
              </p:nvSpPr>
              <p:spPr>
                <a:xfrm>
                  <a:off x="4148680" y="2"/>
                  <a:ext cx="737952" cy="737419"/>
                </a:xfrm>
                <a:prstGeom prst="rect">
                  <a:avLst/>
                </a:prstGeom>
                <a:solidFill>
                  <a:srgbClr val="D4D5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63" name="Rektangel 62">
                  <a:extLst>
                    <a:ext uri="{FF2B5EF4-FFF2-40B4-BE49-F238E27FC236}">
                      <a16:creationId xmlns:a16="http://schemas.microsoft.com/office/drawing/2014/main" id="{4AEDAE7E-8865-5A4F-A129-83E31822EFDF}"/>
                    </a:ext>
                  </a:extLst>
                </p:cNvPr>
                <p:cNvSpPr/>
                <p:nvPr userDrawn="1"/>
              </p:nvSpPr>
              <p:spPr>
                <a:xfrm>
                  <a:off x="4886632" y="0"/>
                  <a:ext cx="737419" cy="737419"/>
                </a:xfrm>
                <a:prstGeom prst="rect">
                  <a:avLst/>
                </a:prstGeom>
                <a:solidFill>
                  <a:srgbClr val="E6E7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64" name="Rektangel 63">
                  <a:extLst>
                    <a:ext uri="{FF2B5EF4-FFF2-40B4-BE49-F238E27FC236}">
                      <a16:creationId xmlns:a16="http://schemas.microsoft.com/office/drawing/2014/main" id="{518BA077-276D-164A-8234-834E1A06E08B}"/>
                    </a:ext>
                  </a:extLst>
                </p:cNvPr>
                <p:cNvSpPr/>
                <p:nvPr userDrawn="1"/>
              </p:nvSpPr>
              <p:spPr>
                <a:xfrm>
                  <a:off x="5624051" y="0"/>
                  <a:ext cx="737419" cy="737419"/>
                </a:xfrm>
                <a:prstGeom prst="rect">
                  <a:avLst/>
                </a:prstGeom>
                <a:solidFill>
                  <a:srgbClr val="B0B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26" name="Gruppe 25">
                <a:extLst>
                  <a:ext uri="{FF2B5EF4-FFF2-40B4-BE49-F238E27FC236}">
                    <a16:creationId xmlns:a16="http://schemas.microsoft.com/office/drawing/2014/main" id="{F0BC58A0-8FF3-8344-801F-7363D8631D6A}"/>
                  </a:ext>
                </a:extLst>
              </p:cNvPr>
              <p:cNvGrpSpPr/>
              <p:nvPr userDrawn="1"/>
            </p:nvGrpSpPr>
            <p:grpSpPr>
              <a:xfrm flipV="1">
                <a:off x="12534137" y="2407095"/>
                <a:ext cx="1047111" cy="348954"/>
                <a:chOff x="4148680" y="0"/>
                <a:chExt cx="2212790" cy="737421"/>
              </a:xfrm>
            </p:grpSpPr>
            <p:sp>
              <p:nvSpPr>
                <p:cNvPr id="59" name="Rektangel 58">
                  <a:extLst>
                    <a:ext uri="{FF2B5EF4-FFF2-40B4-BE49-F238E27FC236}">
                      <a16:creationId xmlns:a16="http://schemas.microsoft.com/office/drawing/2014/main" id="{F2BE30FA-9A2C-054B-8EE8-A51D0FBF1332}"/>
                    </a:ext>
                  </a:extLst>
                </p:cNvPr>
                <p:cNvSpPr/>
                <p:nvPr userDrawn="1"/>
              </p:nvSpPr>
              <p:spPr>
                <a:xfrm>
                  <a:off x="4148680" y="2"/>
                  <a:ext cx="737954" cy="737419"/>
                </a:xfrm>
                <a:prstGeom prst="rect">
                  <a:avLst/>
                </a:prstGeom>
                <a:solidFill>
                  <a:srgbClr val="F6B6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60" name="Rektangel 59">
                  <a:extLst>
                    <a:ext uri="{FF2B5EF4-FFF2-40B4-BE49-F238E27FC236}">
                      <a16:creationId xmlns:a16="http://schemas.microsoft.com/office/drawing/2014/main" id="{5726311D-F7D1-BD4F-84D6-511D70D009FF}"/>
                    </a:ext>
                  </a:extLst>
                </p:cNvPr>
                <p:cNvSpPr/>
                <p:nvPr userDrawn="1"/>
              </p:nvSpPr>
              <p:spPr>
                <a:xfrm>
                  <a:off x="4886632" y="0"/>
                  <a:ext cx="737419" cy="737419"/>
                </a:xfrm>
                <a:prstGeom prst="rect">
                  <a:avLst/>
                </a:prstGeom>
                <a:solidFill>
                  <a:srgbClr val="F9CF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61" name="Rektangel 60">
                  <a:extLst>
                    <a:ext uri="{FF2B5EF4-FFF2-40B4-BE49-F238E27FC236}">
                      <a16:creationId xmlns:a16="http://schemas.microsoft.com/office/drawing/2014/main" id="{5ADF308B-F928-B341-B3DE-2165BBFD8E1D}"/>
                    </a:ext>
                  </a:extLst>
                </p:cNvPr>
                <p:cNvSpPr/>
                <p:nvPr userDrawn="1"/>
              </p:nvSpPr>
              <p:spPr>
                <a:xfrm>
                  <a:off x="5624051" y="0"/>
                  <a:ext cx="737419" cy="737419"/>
                </a:xfrm>
                <a:prstGeom prst="rect">
                  <a:avLst/>
                </a:prstGeom>
                <a:solidFill>
                  <a:srgbClr val="EB83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27" name="Gruppe 26">
                <a:extLst>
                  <a:ext uri="{FF2B5EF4-FFF2-40B4-BE49-F238E27FC236}">
                    <a16:creationId xmlns:a16="http://schemas.microsoft.com/office/drawing/2014/main" id="{0BFA0C32-CD29-9D48-99A5-3531E991D11A}"/>
                  </a:ext>
                </a:extLst>
              </p:cNvPr>
              <p:cNvGrpSpPr/>
              <p:nvPr userDrawn="1"/>
            </p:nvGrpSpPr>
            <p:grpSpPr>
              <a:xfrm flipV="1">
                <a:off x="12534137" y="2888514"/>
                <a:ext cx="1047111" cy="348954"/>
                <a:chOff x="4148680" y="0"/>
                <a:chExt cx="2212790" cy="737421"/>
              </a:xfrm>
            </p:grpSpPr>
            <p:sp>
              <p:nvSpPr>
                <p:cNvPr id="56" name="Rektangel 55">
                  <a:extLst>
                    <a:ext uri="{FF2B5EF4-FFF2-40B4-BE49-F238E27FC236}">
                      <a16:creationId xmlns:a16="http://schemas.microsoft.com/office/drawing/2014/main" id="{149980CC-FD1D-7648-BB55-AB921EA2488D}"/>
                    </a:ext>
                  </a:extLst>
                </p:cNvPr>
                <p:cNvSpPr/>
                <p:nvPr userDrawn="1"/>
              </p:nvSpPr>
              <p:spPr>
                <a:xfrm>
                  <a:off x="4148680" y="2"/>
                  <a:ext cx="737954" cy="737419"/>
                </a:xfrm>
                <a:prstGeom prst="rect">
                  <a:avLst/>
                </a:prstGeom>
                <a:solidFill>
                  <a:srgbClr val="D2B9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7" name="Rektangel 56">
                  <a:extLst>
                    <a:ext uri="{FF2B5EF4-FFF2-40B4-BE49-F238E27FC236}">
                      <a16:creationId xmlns:a16="http://schemas.microsoft.com/office/drawing/2014/main" id="{29477307-1EA7-BF4F-96CE-3FD0E12F35AA}"/>
                    </a:ext>
                  </a:extLst>
                </p:cNvPr>
                <p:cNvSpPr/>
                <p:nvPr userDrawn="1"/>
              </p:nvSpPr>
              <p:spPr>
                <a:xfrm>
                  <a:off x="4886632" y="0"/>
                  <a:ext cx="737419" cy="737419"/>
                </a:xfrm>
                <a:prstGeom prst="rect">
                  <a:avLst/>
                </a:prstGeom>
                <a:solidFill>
                  <a:srgbClr val="E4D2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8" name="Rektangel 57">
                  <a:extLst>
                    <a:ext uri="{FF2B5EF4-FFF2-40B4-BE49-F238E27FC236}">
                      <a16:creationId xmlns:a16="http://schemas.microsoft.com/office/drawing/2014/main" id="{74674D25-CF78-A044-8A68-B9A43C44ECC1}"/>
                    </a:ext>
                  </a:extLst>
                </p:cNvPr>
                <p:cNvSpPr/>
                <p:nvPr userDrawn="1"/>
              </p:nvSpPr>
              <p:spPr>
                <a:xfrm>
                  <a:off x="5624051" y="0"/>
                  <a:ext cx="737419" cy="737419"/>
                </a:xfrm>
                <a:prstGeom prst="rect">
                  <a:avLst/>
                </a:prstGeom>
                <a:solidFill>
                  <a:srgbClr val="AD87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28" name="Gruppe 27">
                <a:extLst>
                  <a:ext uri="{FF2B5EF4-FFF2-40B4-BE49-F238E27FC236}">
                    <a16:creationId xmlns:a16="http://schemas.microsoft.com/office/drawing/2014/main" id="{FC00348A-208B-0647-B467-267A217BBC76}"/>
                  </a:ext>
                </a:extLst>
              </p:cNvPr>
              <p:cNvGrpSpPr/>
              <p:nvPr userDrawn="1"/>
            </p:nvGrpSpPr>
            <p:grpSpPr>
              <a:xfrm flipV="1">
                <a:off x="12534137" y="3369933"/>
                <a:ext cx="1047111" cy="348954"/>
                <a:chOff x="4148680" y="0"/>
                <a:chExt cx="2212790" cy="737421"/>
              </a:xfrm>
            </p:grpSpPr>
            <p:sp>
              <p:nvSpPr>
                <p:cNvPr id="53" name="Rektangel 52">
                  <a:extLst>
                    <a:ext uri="{FF2B5EF4-FFF2-40B4-BE49-F238E27FC236}">
                      <a16:creationId xmlns:a16="http://schemas.microsoft.com/office/drawing/2014/main" id="{5B67BA62-E76E-8944-A744-ABD0E6A4AA37}"/>
                    </a:ext>
                  </a:extLst>
                </p:cNvPr>
                <p:cNvSpPr/>
                <p:nvPr userDrawn="1"/>
              </p:nvSpPr>
              <p:spPr>
                <a:xfrm>
                  <a:off x="4148680" y="2"/>
                  <a:ext cx="737954" cy="737419"/>
                </a:xfrm>
                <a:prstGeom prst="rect">
                  <a:avLst/>
                </a:prstGeom>
                <a:solidFill>
                  <a:srgbClr val="EBE6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4" name="Rektangel 53">
                  <a:extLst>
                    <a:ext uri="{FF2B5EF4-FFF2-40B4-BE49-F238E27FC236}">
                      <a16:creationId xmlns:a16="http://schemas.microsoft.com/office/drawing/2014/main" id="{1EA57498-1FBD-7E44-9341-F5B312F60985}"/>
                    </a:ext>
                  </a:extLst>
                </p:cNvPr>
                <p:cNvSpPr/>
                <p:nvPr userDrawn="1"/>
              </p:nvSpPr>
              <p:spPr>
                <a:xfrm>
                  <a:off x="4886632" y="0"/>
                  <a:ext cx="737419" cy="737419"/>
                </a:xfrm>
                <a:prstGeom prst="rect">
                  <a:avLst/>
                </a:prstGeom>
                <a:solidFill>
                  <a:srgbClr val="F4F2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5" name="Rektangel 54">
                  <a:extLst>
                    <a:ext uri="{FF2B5EF4-FFF2-40B4-BE49-F238E27FC236}">
                      <a16:creationId xmlns:a16="http://schemas.microsoft.com/office/drawing/2014/main" id="{ED1D4AD9-C0B0-E340-BCD6-25F9C8269B11}"/>
                    </a:ext>
                  </a:extLst>
                </p:cNvPr>
                <p:cNvSpPr/>
                <p:nvPr userDrawn="1"/>
              </p:nvSpPr>
              <p:spPr>
                <a:xfrm>
                  <a:off x="5624051" y="0"/>
                  <a:ext cx="737419" cy="737419"/>
                </a:xfrm>
                <a:prstGeom prst="rect">
                  <a:avLst/>
                </a:prstGeom>
                <a:solidFill>
                  <a:srgbClr val="D9CF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29" name="Gruppe 28">
                <a:extLst>
                  <a:ext uri="{FF2B5EF4-FFF2-40B4-BE49-F238E27FC236}">
                    <a16:creationId xmlns:a16="http://schemas.microsoft.com/office/drawing/2014/main" id="{578622B0-2186-E448-965C-BF06D7D85866}"/>
                  </a:ext>
                </a:extLst>
              </p:cNvPr>
              <p:cNvGrpSpPr/>
              <p:nvPr userDrawn="1"/>
            </p:nvGrpSpPr>
            <p:grpSpPr>
              <a:xfrm flipV="1">
                <a:off x="12534137" y="3851352"/>
                <a:ext cx="1047111" cy="348954"/>
                <a:chOff x="4148680" y="0"/>
                <a:chExt cx="2212790" cy="737421"/>
              </a:xfrm>
            </p:grpSpPr>
            <p:sp>
              <p:nvSpPr>
                <p:cNvPr id="50" name="Rektangel 49">
                  <a:extLst>
                    <a:ext uri="{FF2B5EF4-FFF2-40B4-BE49-F238E27FC236}">
                      <a16:creationId xmlns:a16="http://schemas.microsoft.com/office/drawing/2014/main" id="{9572938D-643A-6E45-A944-8D55259A2900}"/>
                    </a:ext>
                  </a:extLst>
                </p:cNvPr>
                <p:cNvSpPr/>
                <p:nvPr userDrawn="1"/>
              </p:nvSpPr>
              <p:spPr>
                <a:xfrm>
                  <a:off x="4148680" y="2"/>
                  <a:ext cx="737954" cy="737419"/>
                </a:xfrm>
                <a:prstGeom prst="rect">
                  <a:avLst/>
                </a:prstGeom>
                <a:solidFill>
                  <a:srgbClr val="F0E1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1" name="Rektangel 50">
                  <a:extLst>
                    <a:ext uri="{FF2B5EF4-FFF2-40B4-BE49-F238E27FC236}">
                      <a16:creationId xmlns:a16="http://schemas.microsoft.com/office/drawing/2014/main" id="{A5C677E8-587F-9742-89E8-49E5CA3E5399}"/>
                    </a:ext>
                  </a:extLst>
                </p:cNvPr>
                <p:cNvSpPr/>
                <p:nvPr userDrawn="1"/>
              </p:nvSpPr>
              <p:spPr>
                <a:xfrm>
                  <a:off x="4886632" y="0"/>
                  <a:ext cx="737419" cy="737419"/>
                </a:xfrm>
                <a:prstGeom prst="rect">
                  <a:avLst/>
                </a:prstGeom>
                <a:solidFill>
                  <a:srgbClr val="F6EF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52" name="Rektangel 51">
                  <a:extLst>
                    <a:ext uri="{FF2B5EF4-FFF2-40B4-BE49-F238E27FC236}">
                      <a16:creationId xmlns:a16="http://schemas.microsoft.com/office/drawing/2014/main" id="{2D5CA7BF-31B4-4D4C-9E96-B7316220E124}"/>
                    </a:ext>
                  </a:extLst>
                </p:cNvPr>
                <p:cNvSpPr/>
                <p:nvPr userDrawn="1"/>
              </p:nvSpPr>
              <p:spPr>
                <a:xfrm>
                  <a:off x="5624051" y="0"/>
                  <a:ext cx="737419" cy="737419"/>
                </a:xfrm>
                <a:prstGeom prst="rect">
                  <a:avLst/>
                </a:prstGeom>
                <a:solidFill>
                  <a:srgbClr val="E0C5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30" name="Gruppe 29">
                <a:extLst>
                  <a:ext uri="{FF2B5EF4-FFF2-40B4-BE49-F238E27FC236}">
                    <a16:creationId xmlns:a16="http://schemas.microsoft.com/office/drawing/2014/main" id="{F4BC8455-E8D9-C145-B522-AF1A3E6EFF9A}"/>
                  </a:ext>
                </a:extLst>
              </p:cNvPr>
              <p:cNvGrpSpPr/>
              <p:nvPr userDrawn="1"/>
            </p:nvGrpSpPr>
            <p:grpSpPr>
              <a:xfrm flipV="1">
                <a:off x="12534137" y="4332771"/>
                <a:ext cx="1047111" cy="348954"/>
                <a:chOff x="4148680" y="0"/>
                <a:chExt cx="2212790" cy="737421"/>
              </a:xfrm>
            </p:grpSpPr>
            <p:sp>
              <p:nvSpPr>
                <p:cNvPr id="47" name="Rektangel 46">
                  <a:extLst>
                    <a:ext uri="{FF2B5EF4-FFF2-40B4-BE49-F238E27FC236}">
                      <a16:creationId xmlns:a16="http://schemas.microsoft.com/office/drawing/2014/main" id="{D2CFAD79-9638-C74E-9AB0-0E4F556A0350}"/>
                    </a:ext>
                  </a:extLst>
                </p:cNvPr>
                <p:cNvSpPr/>
                <p:nvPr userDrawn="1"/>
              </p:nvSpPr>
              <p:spPr>
                <a:xfrm>
                  <a:off x="4148680" y="2"/>
                  <a:ext cx="737954" cy="737419"/>
                </a:xfrm>
                <a:prstGeom prst="rect">
                  <a:avLst/>
                </a:prstGeom>
                <a:solidFill>
                  <a:srgbClr val="AED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48" name="Rektangel 47">
                  <a:extLst>
                    <a:ext uri="{FF2B5EF4-FFF2-40B4-BE49-F238E27FC236}">
                      <a16:creationId xmlns:a16="http://schemas.microsoft.com/office/drawing/2014/main" id="{C5D8610B-D66A-3C48-B250-EAC5A4425ABF}"/>
                    </a:ext>
                  </a:extLst>
                </p:cNvPr>
                <p:cNvSpPr/>
                <p:nvPr userDrawn="1"/>
              </p:nvSpPr>
              <p:spPr>
                <a:xfrm>
                  <a:off x="4886632" y="0"/>
                  <a:ext cx="737419" cy="737419"/>
                </a:xfrm>
                <a:prstGeom prst="rect">
                  <a:avLst/>
                </a:prstGeom>
                <a:solidFill>
                  <a:srgbClr val="CAEB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9" name="Rektangel 48">
                  <a:extLst>
                    <a:ext uri="{FF2B5EF4-FFF2-40B4-BE49-F238E27FC236}">
                      <a16:creationId xmlns:a16="http://schemas.microsoft.com/office/drawing/2014/main" id="{4FEB0EAD-20D1-AC48-BD6A-9993908672D2}"/>
                    </a:ext>
                  </a:extLst>
                </p:cNvPr>
                <p:cNvSpPr/>
                <p:nvPr userDrawn="1"/>
              </p:nvSpPr>
              <p:spPr>
                <a:xfrm>
                  <a:off x="5624051" y="0"/>
                  <a:ext cx="737419" cy="737419"/>
                </a:xfrm>
                <a:prstGeom prst="rect">
                  <a:avLst/>
                </a:prstGeom>
                <a:solidFill>
                  <a:srgbClr val="7ABE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31" name="Gruppe 30">
                <a:extLst>
                  <a:ext uri="{FF2B5EF4-FFF2-40B4-BE49-F238E27FC236}">
                    <a16:creationId xmlns:a16="http://schemas.microsoft.com/office/drawing/2014/main" id="{AF2491D3-87E2-204A-A279-E4C84F4F8FCF}"/>
                  </a:ext>
                </a:extLst>
              </p:cNvPr>
              <p:cNvGrpSpPr/>
              <p:nvPr userDrawn="1"/>
            </p:nvGrpSpPr>
            <p:grpSpPr>
              <a:xfrm flipV="1">
                <a:off x="12534137" y="4814190"/>
                <a:ext cx="1047111" cy="348954"/>
                <a:chOff x="4148680" y="0"/>
                <a:chExt cx="2212790" cy="737421"/>
              </a:xfrm>
            </p:grpSpPr>
            <p:sp>
              <p:nvSpPr>
                <p:cNvPr id="44" name="Rektangel 43">
                  <a:extLst>
                    <a:ext uri="{FF2B5EF4-FFF2-40B4-BE49-F238E27FC236}">
                      <a16:creationId xmlns:a16="http://schemas.microsoft.com/office/drawing/2014/main" id="{6D0E80F3-7A6A-6348-96FE-25424E06747C}"/>
                    </a:ext>
                  </a:extLst>
                </p:cNvPr>
                <p:cNvSpPr/>
                <p:nvPr userDrawn="1"/>
              </p:nvSpPr>
              <p:spPr>
                <a:xfrm>
                  <a:off x="4148680" y="2"/>
                  <a:ext cx="737954" cy="737419"/>
                </a:xfrm>
                <a:prstGeom prst="rect">
                  <a:avLst/>
                </a:prstGeom>
                <a:solidFill>
                  <a:srgbClr val="BBC7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45" name="Rektangel 44">
                  <a:extLst>
                    <a:ext uri="{FF2B5EF4-FFF2-40B4-BE49-F238E27FC236}">
                      <a16:creationId xmlns:a16="http://schemas.microsoft.com/office/drawing/2014/main" id="{EA65FAF8-7408-6B4A-8E00-993FB2152566}"/>
                    </a:ext>
                  </a:extLst>
                </p:cNvPr>
                <p:cNvSpPr/>
                <p:nvPr userDrawn="1"/>
              </p:nvSpPr>
              <p:spPr>
                <a:xfrm>
                  <a:off x="4886632" y="0"/>
                  <a:ext cx="737419" cy="737419"/>
                </a:xfrm>
                <a:prstGeom prst="rect">
                  <a:avLst/>
                </a:prstGeom>
                <a:solidFill>
                  <a:srgbClr val="D4D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6" name="Rektangel 45">
                  <a:extLst>
                    <a:ext uri="{FF2B5EF4-FFF2-40B4-BE49-F238E27FC236}">
                      <a16:creationId xmlns:a16="http://schemas.microsoft.com/office/drawing/2014/main" id="{773B0A7D-DFFF-5345-9DBB-C2EE19B22221}"/>
                    </a:ext>
                  </a:extLst>
                </p:cNvPr>
                <p:cNvSpPr/>
                <p:nvPr userDrawn="1"/>
              </p:nvSpPr>
              <p:spPr>
                <a:xfrm>
                  <a:off x="5624051" y="0"/>
                  <a:ext cx="737419" cy="737419"/>
                </a:xfrm>
                <a:prstGeom prst="rect">
                  <a:avLst/>
                </a:prstGeom>
                <a:solidFill>
                  <a:srgbClr val="8A9C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32" name="Gruppe 31">
                <a:extLst>
                  <a:ext uri="{FF2B5EF4-FFF2-40B4-BE49-F238E27FC236}">
                    <a16:creationId xmlns:a16="http://schemas.microsoft.com/office/drawing/2014/main" id="{BC58C57C-8342-F14A-9395-672E7C7B4DDE}"/>
                  </a:ext>
                </a:extLst>
              </p:cNvPr>
              <p:cNvGrpSpPr/>
              <p:nvPr userDrawn="1"/>
            </p:nvGrpSpPr>
            <p:grpSpPr>
              <a:xfrm flipV="1">
                <a:off x="12534137" y="5295609"/>
                <a:ext cx="1047111" cy="348954"/>
                <a:chOff x="4148680" y="0"/>
                <a:chExt cx="2212790" cy="737421"/>
              </a:xfrm>
            </p:grpSpPr>
            <p:sp>
              <p:nvSpPr>
                <p:cNvPr id="41" name="Rektangel 40">
                  <a:extLst>
                    <a:ext uri="{FF2B5EF4-FFF2-40B4-BE49-F238E27FC236}">
                      <a16:creationId xmlns:a16="http://schemas.microsoft.com/office/drawing/2014/main" id="{06C9AE4E-7B17-974B-AA95-210E36F0DBA3}"/>
                    </a:ext>
                  </a:extLst>
                </p:cNvPr>
                <p:cNvSpPr/>
                <p:nvPr userDrawn="1"/>
              </p:nvSpPr>
              <p:spPr>
                <a:xfrm>
                  <a:off x="4148680" y="2"/>
                  <a:ext cx="737954" cy="737419"/>
                </a:xfrm>
                <a:prstGeom prst="rect">
                  <a:avLst/>
                </a:prstGeom>
                <a:solidFill>
                  <a:srgbClr val="C0DC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42" name="Rektangel 41">
                  <a:extLst>
                    <a:ext uri="{FF2B5EF4-FFF2-40B4-BE49-F238E27FC236}">
                      <a16:creationId xmlns:a16="http://schemas.microsoft.com/office/drawing/2014/main" id="{8D8CEC3B-FEEB-BA44-9253-2D9A6E45FAEB}"/>
                    </a:ext>
                  </a:extLst>
                </p:cNvPr>
                <p:cNvSpPr/>
                <p:nvPr userDrawn="1"/>
              </p:nvSpPr>
              <p:spPr>
                <a:xfrm>
                  <a:off x="4886632" y="0"/>
                  <a:ext cx="737419" cy="737419"/>
                </a:xfrm>
                <a:prstGeom prst="rect">
                  <a:avLst/>
                </a:prstGeom>
                <a:solidFill>
                  <a:srgbClr val="D7EA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3" name="Rektangel 42">
                  <a:extLst>
                    <a:ext uri="{FF2B5EF4-FFF2-40B4-BE49-F238E27FC236}">
                      <a16:creationId xmlns:a16="http://schemas.microsoft.com/office/drawing/2014/main" id="{497EE265-7E7D-614A-B861-52827818CAD1}"/>
                    </a:ext>
                  </a:extLst>
                </p:cNvPr>
                <p:cNvSpPr/>
                <p:nvPr userDrawn="1"/>
              </p:nvSpPr>
              <p:spPr>
                <a:xfrm>
                  <a:off x="5624051" y="0"/>
                  <a:ext cx="737419" cy="737419"/>
                </a:xfrm>
                <a:prstGeom prst="rect">
                  <a:avLst/>
                </a:prstGeom>
                <a:solidFill>
                  <a:srgbClr val="90BC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33" name="Gruppe 32">
                <a:extLst>
                  <a:ext uri="{FF2B5EF4-FFF2-40B4-BE49-F238E27FC236}">
                    <a16:creationId xmlns:a16="http://schemas.microsoft.com/office/drawing/2014/main" id="{96BC9A4C-73A6-6148-A1B0-F6B8051A92D6}"/>
                  </a:ext>
                </a:extLst>
              </p:cNvPr>
              <p:cNvGrpSpPr/>
              <p:nvPr userDrawn="1"/>
            </p:nvGrpSpPr>
            <p:grpSpPr>
              <a:xfrm flipV="1">
                <a:off x="12534137" y="5777028"/>
                <a:ext cx="1047111" cy="348954"/>
                <a:chOff x="4148680" y="0"/>
                <a:chExt cx="2212790" cy="737421"/>
              </a:xfrm>
            </p:grpSpPr>
            <p:sp>
              <p:nvSpPr>
                <p:cNvPr id="38" name="Rektangel 37">
                  <a:extLst>
                    <a:ext uri="{FF2B5EF4-FFF2-40B4-BE49-F238E27FC236}">
                      <a16:creationId xmlns:a16="http://schemas.microsoft.com/office/drawing/2014/main" id="{2F08BF6E-9275-CB42-83A6-7E3ADC778247}"/>
                    </a:ext>
                  </a:extLst>
                </p:cNvPr>
                <p:cNvSpPr/>
                <p:nvPr userDrawn="1"/>
              </p:nvSpPr>
              <p:spPr>
                <a:xfrm>
                  <a:off x="4148680" y="2"/>
                  <a:ext cx="737954" cy="737419"/>
                </a:xfrm>
                <a:prstGeom prst="rect">
                  <a:avLst/>
                </a:prstGeom>
                <a:solidFill>
                  <a:srgbClr val="B9CD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39" name="Rektangel 38">
                  <a:extLst>
                    <a:ext uri="{FF2B5EF4-FFF2-40B4-BE49-F238E27FC236}">
                      <a16:creationId xmlns:a16="http://schemas.microsoft.com/office/drawing/2014/main" id="{C73432D5-E1FB-1041-8993-04471BDA8789}"/>
                    </a:ext>
                  </a:extLst>
                </p:cNvPr>
                <p:cNvSpPr/>
                <p:nvPr userDrawn="1"/>
              </p:nvSpPr>
              <p:spPr>
                <a:xfrm>
                  <a:off x="4886632" y="0"/>
                  <a:ext cx="737419" cy="737419"/>
                </a:xfrm>
                <a:prstGeom prst="rect">
                  <a:avLst/>
                </a:prstGeom>
                <a:solidFill>
                  <a:srgbClr val="D2E1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0" name="Rektangel 39">
                  <a:extLst>
                    <a:ext uri="{FF2B5EF4-FFF2-40B4-BE49-F238E27FC236}">
                      <a16:creationId xmlns:a16="http://schemas.microsoft.com/office/drawing/2014/main" id="{5806AB31-493E-A84A-85F5-00F8F41BB3CF}"/>
                    </a:ext>
                  </a:extLst>
                </p:cNvPr>
                <p:cNvSpPr/>
                <p:nvPr userDrawn="1"/>
              </p:nvSpPr>
              <p:spPr>
                <a:xfrm>
                  <a:off x="5624051" y="0"/>
                  <a:ext cx="737419" cy="737419"/>
                </a:xfrm>
                <a:prstGeom prst="rect">
                  <a:avLst/>
                </a:prstGeom>
                <a:solidFill>
                  <a:srgbClr val="87A5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34" name="Gruppe 33">
                <a:extLst>
                  <a:ext uri="{FF2B5EF4-FFF2-40B4-BE49-F238E27FC236}">
                    <a16:creationId xmlns:a16="http://schemas.microsoft.com/office/drawing/2014/main" id="{96BBFEB2-D33A-7641-90BD-78082B913330}"/>
                  </a:ext>
                </a:extLst>
              </p:cNvPr>
              <p:cNvGrpSpPr/>
              <p:nvPr userDrawn="1"/>
            </p:nvGrpSpPr>
            <p:grpSpPr>
              <a:xfrm flipV="1">
                <a:off x="12534137" y="6258443"/>
                <a:ext cx="1047111" cy="348954"/>
                <a:chOff x="4148680" y="0"/>
                <a:chExt cx="2212790" cy="737421"/>
              </a:xfrm>
            </p:grpSpPr>
            <p:sp>
              <p:nvSpPr>
                <p:cNvPr id="35" name="Rektangel 34">
                  <a:extLst>
                    <a:ext uri="{FF2B5EF4-FFF2-40B4-BE49-F238E27FC236}">
                      <a16:creationId xmlns:a16="http://schemas.microsoft.com/office/drawing/2014/main" id="{2ECC040A-0511-EE4B-A9CE-8A7A12EC97BD}"/>
                    </a:ext>
                  </a:extLst>
                </p:cNvPr>
                <p:cNvSpPr/>
                <p:nvPr userDrawn="1"/>
              </p:nvSpPr>
              <p:spPr>
                <a:xfrm>
                  <a:off x="4148680" y="2"/>
                  <a:ext cx="737954" cy="737419"/>
                </a:xfrm>
                <a:prstGeom prst="rect">
                  <a:avLst/>
                </a:prstGeom>
                <a:solidFill>
                  <a:srgbClr val="E3E3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36" name="Rektangel 35">
                  <a:extLst>
                    <a:ext uri="{FF2B5EF4-FFF2-40B4-BE49-F238E27FC236}">
                      <a16:creationId xmlns:a16="http://schemas.microsoft.com/office/drawing/2014/main" id="{D8E46D98-1A1A-4644-9E70-FD471076ABD8}"/>
                    </a:ext>
                  </a:extLst>
                </p:cNvPr>
                <p:cNvSpPr/>
                <p:nvPr userDrawn="1"/>
              </p:nvSpPr>
              <p:spPr>
                <a:xfrm>
                  <a:off x="4886632" y="0"/>
                  <a:ext cx="737419" cy="737419"/>
                </a:xfrm>
                <a:prstGeom prst="rect">
                  <a:avLst/>
                </a:prstGeom>
                <a:solidFill>
                  <a:srgbClr val="EFE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7" name="Rektangel 36">
                  <a:extLst>
                    <a:ext uri="{FF2B5EF4-FFF2-40B4-BE49-F238E27FC236}">
                      <a16:creationId xmlns:a16="http://schemas.microsoft.com/office/drawing/2014/main" id="{738C1BBF-EF7B-E24F-8147-7A25A29BFAC1}"/>
                    </a:ext>
                  </a:extLst>
                </p:cNvPr>
                <p:cNvSpPr/>
                <p:nvPr userDrawn="1"/>
              </p:nvSpPr>
              <p:spPr>
                <a:xfrm>
                  <a:off x="5624051" y="0"/>
                  <a:ext cx="737419" cy="737419"/>
                </a:xfrm>
                <a:prstGeom prst="rect">
                  <a:avLst/>
                </a:prstGeom>
                <a:solidFill>
                  <a:srgbClr val="CA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sp>
          <p:nvSpPr>
            <p:cNvPr id="18" name="TekstSylinder 17">
              <a:extLst>
                <a:ext uri="{FF2B5EF4-FFF2-40B4-BE49-F238E27FC236}">
                  <a16:creationId xmlns:a16="http://schemas.microsoft.com/office/drawing/2014/main" id="{F6718CD8-7B9F-6B46-8500-1A4F27EE076C}"/>
                </a:ext>
              </a:extLst>
            </p:cNvPr>
            <p:cNvSpPr txBox="1"/>
            <p:nvPr userDrawn="1"/>
          </p:nvSpPr>
          <p:spPr>
            <a:xfrm>
              <a:off x="12534136" y="1028351"/>
              <a:ext cx="1130768" cy="286662"/>
            </a:xfrm>
            <a:prstGeom prst="rect">
              <a:avLst/>
            </a:prstGeom>
            <a:noFill/>
          </p:spPr>
          <p:txBody>
            <a:bodyPr wrap="square" rtlCol="0">
              <a:spAutoFit/>
            </a:bodyPr>
            <a:lstStyle/>
            <a:p>
              <a:r>
                <a:rPr lang="nb-NO" sz="1000" dirty="0"/>
                <a:t>Normal</a:t>
              </a:r>
            </a:p>
          </p:txBody>
        </p:sp>
        <p:sp>
          <p:nvSpPr>
            <p:cNvPr id="19" name="TekstSylinder 18">
              <a:extLst>
                <a:ext uri="{FF2B5EF4-FFF2-40B4-BE49-F238E27FC236}">
                  <a16:creationId xmlns:a16="http://schemas.microsoft.com/office/drawing/2014/main" id="{FF66F828-CE29-024F-8BCE-A7617A822BAB}"/>
                </a:ext>
              </a:extLst>
            </p:cNvPr>
            <p:cNvSpPr txBox="1"/>
            <p:nvPr userDrawn="1"/>
          </p:nvSpPr>
          <p:spPr>
            <a:xfrm>
              <a:off x="13645760" y="1028351"/>
              <a:ext cx="1130768" cy="286662"/>
            </a:xfrm>
            <a:prstGeom prst="rect">
              <a:avLst/>
            </a:prstGeom>
            <a:noFill/>
          </p:spPr>
          <p:txBody>
            <a:bodyPr wrap="square" rtlCol="0">
              <a:spAutoFit/>
            </a:bodyPr>
            <a:lstStyle/>
            <a:p>
              <a:r>
                <a:rPr lang="nb-NO" sz="1000" dirty="0"/>
                <a:t>Lys</a:t>
              </a:r>
            </a:p>
          </p:txBody>
        </p:sp>
        <p:sp>
          <p:nvSpPr>
            <p:cNvPr id="20" name="TekstSylinder 19">
              <a:extLst>
                <a:ext uri="{FF2B5EF4-FFF2-40B4-BE49-F238E27FC236}">
                  <a16:creationId xmlns:a16="http://schemas.microsoft.com/office/drawing/2014/main" id="{B7D1F98A-54B6-7D49-AE23-50179D879857}"/>
                </a:ext>
              </a:extLst>
            </p:cNvPr>
            <p:cNvSpPr txBox="1"/>
            <p:nvPr userDrawn="1"/>
          </p:nvSpPr>
          <p:spPr>
            <a:xfrm>
              <a:off x="14784278" y="1028351"/>
              <a:ext cx="1130768" cy="246221"/>
            </a:xfrm>
            <a:prstGeom prst="rect">
              <a:avLst/>
            </a:prstGeom>
            <a:noFill/>
          </p:spPr>
          <p:txBody>
            <a:bodyPr wrap="square" rtlCol="0">
              <a:spAutoFit/>
            </a:bodyPr>
            <a:lstStyle/>
            <a:p>
              <a:r>
                <a:rPr lang="nb-NO" sz="1000" dirty="0"/>
                <a:t>Mørk for grafikk</a:t>
              </a:r>
            </a:p>
          </p:txBody>
        </p:sp>
      </p:grpSp>
      <p:sp>
        <p:nvSpPr>
          <p:cNvPr id="77" name="TekstSylinder 76">
            <a:extLst>
              <a:ext uri="{FF2B5EF4-FFF2-40B4-BE49-F238E27FC236}">
                <a16:creationId xmlns:a16="http://schemas.microsoft.com/office/drawing/2014/main" id="{A33AC6E8-16F9-6F4B-A0EA-45E41C095788}"/>
              </a:ext>
            </a:extLst>
          </p:cNvPr>
          <p:cNvSpPr txBox="1"/>
          <p:nvPr userDrawn="1"/>
        </p:nvSpPr>
        <p:spPr>
          <a:xfrm>
            <a:off x="12690856" y="5859431"/>
            <a:ext cx="3031796" cy="1015663"/>
          </a:xfrm>
          <a:prstGeom prst="rect">
            <a:avLst/>
          </a:prstGeom>
          <a:noFill/>
        </p:spPr>
        <p:txBody>
          <a:bodyPr wrap="square" rtlCol="0">
            <a:spAutoFit/>
          </a:bodyPr>
          <a:lstStyle/>
          <a:p>
            <a:r>
              <a:rPr lang="nb-NO" sz="1200" b="1" dirty="0"/>
              <a:t>Trenger du å tilpasse plassering av ikonet?</a:t>
            </a:r>
          </a:p>
          <a:p>
            <a:r>
              <a:rPr lang="nb-NO" sz="1200" dirty="0"/>
              <a:t>Klikk på fanen «Grafikkformat», velg verktøyet «Beskjær». De sorte klammene markerer den hvite sirkelen, de små firkantene markerer bildefilen.</a:t>
            </a:r>
          </a:p>
        </p:txBody>
      </p:sp>
    </p:spTree>
    <p:extLst>
      <p:ext uri="{BB962C8B-B14F-4D97-AF65-F5344CB8AC3E}">
        <p14:creationId xmlns:p14="http://schemas.microsoft.com/office/powerpoint/2010/main" val="45858701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Forside – Standard med bilde">
    <p:spTree>
      <p:nvGrpSpPr>
        <p:cNvPr id="1" name=""/>
        <p:cNvGrpSpPr/>
        <p:nvPr/>
      </p:nvGrpSpPr>
      <p:grpSpPr>
        <a:xfrm>
          <a:off x="0" y="0"/>
          <a:ext cx="0" cy="0"/>
          <a:chOff x="0" y="0"/>
          <a:chExt cx="0" cy="0"/>
        </a:xfrm>
      </p:grpSpPr>
      <p:sp>
        <p:nvSpPr>
          <p:cNvPr id="12" name="Plassholder for bilde 11">
            <a:extLst>
              <a:ext uri="{FF2B5EF4-FFF2-40B4-BE49-F238E27FC236}">
                <a16:creationId xmlns:a16="http://schemas.microsoft.com/office/drawing/2014/main" id="{004204D4-C557-4A09-852C-1EEF8F4B0F3C}"/>
              </a:ext>
            </a:extLst>
          </p:cNvPr>
          <p:cNvSpPr>
            <a:spLocks noGrp="1"/>
          </p:cNvSpPr>
          <p:nvPr>
            <p:ph type="pic" sz="quarter" idx="10"/>
          </p:nvPr>
        </p:nvSpPr>
        <p:spPr>
          <a:xfrm>
            <a:off x="252470" y="1618735"/>
            <a:ext cx="11687060" cy="4978661"/>
          </a:xfrm>
          <a:prstGeom prst="rect">
            <a:avLst/>
          </a:prstGeom>
          <a:solidFill>
            <a:srgbClr val="B2DCDA"/>
          </a:solidFill>
        </p:spPr>
        <p:txBody>
          <a:bodyPr wrap="square">
            <a:noAutofit/>
          </a:bodyPr>
          <a:lstStyle>
            <a:lvl1pPr marL="0" indent="0" algn="ctr">
              <a:buNone/>
              <a:defRPr sz="1800"/>
            </a:lvl1pPr>
          </a:lstStyle>
          <a:p>
            <a:r>
              <a:rPr lang="nb-NO"/>
              <a:t>Klikk på ikonet for å legge til et bilde</a:t>
            </a:r>
            <a:endParaRPr lang="nb-NO" dirty="0"/>
          </a:p>
        </p:txBody>
      </p:sp>
      <p:pic>
        <p:nvPicPr>
          <p:cNvPr id="11" name="Grafikk 10">
            <a:extLst>
              <a:ext uri="{FF2B5EF4-FFF2-40B4-BE49-F238E27FC236}">
                <a16:creationId xmlns:a16="http://schemas.microsoft.com/office/drawing/2014/main" id="{F809E855-944F-4032-ADB8-78ECA9F59A9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869928" y="269176"/>
            <a:ext cx="1746000" cy="1026000"/>
          </a:xfrm>
          <a:prstGeom prst="rect">
            <a:avLst/>
          </a:prstGeom>
        </p:spPr>
      </p:pic>
      <p:sp>
        <p:nvSpPr>
          <p:cNvPr id="5" name="Tittel 4">
            <a:extLst>
              <a:ext uri="{FF2B5EF4-FFF2-40B4-BE49-F238E27FC236}">
                <a16:creationId xmlns:a16="http://schemas.microsoft.com/office/drawing/2014/main" id="{0534C42F-7EB9-43CA-9B50-33A4134E01DF}"/>
              </a:ext>
            </a:extLst>
          </p:cNvPr>
          <p:cNvSpPr>
            <a:spLocks noGrp="1"/>
          </p:cNvSpPr>
          <p:nvPr>
            <p:ph type="title" hasCustomPrompt="1"/>
          </p:nvPr>
        </p:nvSpPr>
        <p:spPr>
          <a:xfrm>
            <a:off x="576073" y="260604"/>
            <a:ext cx="6220143" cy="1135710"/>
          </a:xfrm>
        </p:spPr>
        <p:txBody>
          <a:bodyPr anchor="ctr">
            <a:noAutofit/>
          </a:bodyPr>
          <a:lstStyle>
            <a:lvl1pPr>
              <a:lnSpc>
                <a:spcPct val="90000"/>
              </a:lnSpc>
              <a:defRPr sz="3000"/>
            </a:lvl1pPr>
          </a:lstStyle>
          <a:p>
            <a:r>
              <a:rPr lang="nb-NO" dirty="0"/>
              <a:t>Standard forside med tittel i toppfelt og med fokus på bilde</a:t>
            </a:r>
          </a:p>
        </p:txBody>
      </p:sp>
      <p:sp>
        <p:nvSpPr>
          <p:cNvPr id="6" name="Plassholder for tekst 6">
            <a:extLst>
              <a:ext uri="{FF2B5EF4-FFF2-40B4-BE49-F238E27FC236}">
                <a16:creationId xmlns:a16="http://schemas.microsoft.com/office/drawing/2014/main" id="{76F33FD6-B0E8-DB45-812E-E869592655CC}"/>
              </a:ext>
            </a:extLst>
          </p:cNvPr>
          <p:cNvSpPr>
            <a:spLocks noGrp="1"/>
          </p:cNvSpPr>
          <p:nvPr>
            <p:ph type="body" sz="quarter" idx="21" hasCustomPrompt="1"/>
          </p:nvPr>
        </p:nvSpPr>
        <p:spPr>
          <a:xfrm>
            <a:off x="252470" y="6650125"/>
            <a:ext cx="11687060" cy="183161"/>
          </a:xfrm>
        </p:spPr>
        <p:txBody>
          <a:bodyPr/>
          <a:lstStyle>
            <a:lvl1pPr marL="0" indent="0" algn="l">
              <a:buNone/>
              <a:defRPr lang="nb-NO" sz="900" smtClean="0">
                <a:solidFill>
                  <a:schemeClr val="bg1">
                    <a:lumMod val="65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8" name="Plassholder for tekst 3">
            <a:extLst>
              <a:ext uri="{FF2B5EF4-FFF2-40B4-BE49-F238E27FC236}">
                <a16:creationId xmlns:a16="http://schemas.microsoft.com/office/drawing/2014/main" id="{77A6FED2-7B53-3648-9995-18240BC307FC}"/>
              </a:ext>
            </a:extLst>
          </p:cNvPr>
          <p:cNvSpPr>
            <a:spLocks noGrp="1"/>
          </p:cNvSpPr>
          <p:nvPr>
            <p:ph type="body" sz="quarter" idx="11" hasCustomPrompt="1"/>
          </p:nvPr>
        </p:nvSpPr>
        <p:spPr>
          <a:xfrm>
            <a:off x="8771134" y="3429000"/>
            <a:ext cx="3168396" cy="3168396"/>
          </a:xfrm>
          <a:prstGeom prst="ellipse">
            <a:avLst/>
          </a:prstGeom>
          <a:solidFill>
            <a:schemeClr val="bg1"/>
          </a:solidFill>
        </p:spPr>
        <p:txBody>
          <a:bodyPr anchor="ctr"/>
          <a:lstStyle>
            <a:lvl1pPr marL="0" indent="0" algn="ctr">
              <a:buNone/>
              <a:defRPr sz="2200"/>
            </a:lvl1pPr>
          </a:lstStyle>
          <a:p>
            <a:pPr lvl="0"/>
            <a:r>
              <a:rPr lang="nb-NO" dirty="0"/>
              <a:t>Klikk for å skrive inn tekst i sirkelen</a:t>
            </a:r>
          </a:p>
        </p:txBody>
      </p:sp>
    </p:spTree>
    <p:extLst>
      <p:ext uri="{BB962C8B-B14F-4D97-AF65-F5344CB8AC3E}">
        <p14:creationId xmlns:p14="http://schemas.microsoft.com/office/powerpoint/2010/main" val="239511672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Forklaring-4">
    <p:spTree>
      <p:nvGrpSpPr>
        <p:cNvPr id="1" name=""/>
        <p:cNvGrpSpPr/>
        <p:nvPr/>
      </p:nvGrpSpPr>
      <p:grpSpPr>
        <a:xfrm>
          <a:off x="0" y="0"/>
          <a:ext cx="0" cy="0"/>
          <a:chOff x="0" y="0"/>
          <a:chExt cx="0" cy="0"/>
        </a:xfrm>
      </p:grpSpPr>
      <p:sp>
        <p:nvSpPr>
          <p:cNvPr id="3" name="TekstSylinder 2">
            <a:extLst>
              <a:ext uri="{FF2B5EF4-FFF2-40B4-BE49-F238E27FC236}">
                <a16:creationId xmlns:a16="http://schemas.microsoft.com/office/drawing/2014/main" id="{ACD8C3CB-AC9D-4F4F-90E8-001D44567EEE}"/>
              </a:ext>
            </a:extLst>
          </p:cNvPr>
          <p:cNvSpPr txBox="1"/>
          <p:nvPr userDrawn="1"/>
        </p:nvSpPr>
        <p:spPr>
          <a:xfrm>
            <a:off x="1359112" y="2767280"/>
            <a:ext cx="8659959" cy="1323439"/>
          </a:xfrm>
          <a:prstGeom prst="rect">
            <a:avLst/>
          </a:prstGeom>
          <a:noFill/>
        </p:spPr>
        <p:txBody>
          <a:bodyPr wrap="square" rtlCol="0" anchor="ctr">
            <a:spAutoFit/>
          </a:bodyPr>
          <a:lstStyle/>
          <a:p>
            <a:pPr algn="l"/>
            <a:r>
              <a:rPr lang="nb-NO" sz="8000" b="1" dirty="0"/>
              <a:t>Standard tekstsider:</a:t>
            </a:r>
          </a:p>
        </p:txBody>
      </p:sp>
    </p:spTree>
    <p:extLst>
      <p:ext uri="{BB962C8B-B14F-4D97-AF65-F5344CB8AC3E}">
        <p14:creationId xmlns:p14="http://schemas.microsoft.com/office/powerpoint/2010/main" val="351007269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A981A15-5927-4FCD-812D-FAD670E2A1CF}"/>
              </a:ext>
            </a:extLst>
          </p:cNvPr>
          <p:cNvSpPr>
            <a:spLocks noGrp="1"/>
          </p:cNvSpPr>
          <p:nvPr>
            <p:ph type="title" hasCustomPrompt="1"/>
          </p:nvPr>
        </p:nvSpPr>
        <p:spPr/>
        <p:txBody>
          <a:bodyPr/>
          <a:lstStyle/>
          <a:p>
            <a:r>
              <a:rPr lang="nb-NO" dirty="0"/>
              <a:t>Klikk for å skrive tittelen</a:t>
            </a:r>
          </a:p>
        </p:txBody>
      </p:sp>
      <p:sp>
        <p:nvSpPr>
          <p:cNvPr id="3" name="Plassholder for innhold 2">
            <a:extLst>
              <a:ext uri="{FF2B5EF4-FFF2-40B4-BE49-F238E27FC236}">
                <a16:creationId xmlns:a16="http://schemas.microsoft.com/office/drawing/2014/main" id="{6D213E88-93B0-4690-A14F-32D700203147}"/>
              </a:ext>
            </a:extLst>
          </p:cNvPr>
          <p:cNvSpPr>
            <a:spLocks noGrp="1"/>
          </p:cNvSpPr>
          <p:nvPr>
            <p:ph idx="1" hasCustomPrompt="1"/>
          </p:nvPr>
        </p:nvSpPr>
        <p:spPr/>
        <p:txBody>
          <a:bodyPr/>
          <a:lstStyle>
            <a:lvl1pPr>
              <a:lnSpc>
                <a:spcPct val="100000"/>
              </a:lnSpc>
              <a:spcBef>
                <a:spcPts val="2200"/>
              </a:spcBef>
              <a:defRPr/>
            </a:lvl1pPr>
          </a:lstStyle>
          <a:p>
            <a:pPr lvl="0"/>
            <a:r>
              <a:rPr lang="nb-NO" dirty="0"/>
              <a:t>Klikk for å skrive inn tekst</a:t>
            </a:r>
          </a:p>
          <a:p>
            <a:pPr lvl="1"/>
            <a:r>
              <a:rPr lang="nb-NO" dirty="0"/>
              <a:t>Andre nivå</a:t>
            </a:r>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30.01.2023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8" name="Plassholder for tekst 7">
            <a:extLst>
              <a:ext uri="{FF2B5EF4-FFF2-40B4-BE49-F238E27FC236}">
                <a16:creationId xmlns:a16="http://schemas.microsoft.com/office/drawing/2014/main" id="{F1D662CF-FC8E-4DC0-8F6D-659C3167B91B}"/>
              </a:ext>
            </a:extLst>
          </p:cNvPr>
          <p:cNvSpPr>
            <a:spLocks noGrp="1"/>
          </p:cNvSpPr>
          <p:nvPr>
            <p:ph type="body" sz="quarter" idx="13" hasCustomPrompt="1"/>
          </p:nvPr>
        </p:nvSpPr>
        <p:spPr>
          <a:xfrm>
            <a:off x="576072" y="167777"/>
            <a:ext cx="5519928" cy="153888"/>
          </a:xfrm>
        </p:spPr>
        <p:txBody>
          <a:bodyPr>
            <a:noAutofit/>
          </a:bodyPr>
          <a:lstStyle>
            <a:lvl1pPr marL="0" indent="0">
              <a:buNone/>
              <a:defRPr lang="nb-NO" sz="1000" b="0" i="0" u="none" strike="noStrike" baseline="0" smtClean="0">
                <a:latin typeface="Arial" panose="020B0604020202020204" pitchFamily="34" charset="0"/>
                <a:cs typeface="Arial" panose="020B0604020202020204" pitchFamily="34" charset="0"/>
              </a:defRPr>
            </a:lvl1pPr>
          </a:lstStyle>
          <a:p>
            <a:pPr lvl="0"/>
            <a:r>
              <a:rPr lang="nb-NO" dirty="0"/>
              <a:t>Eventuelt tema</a:t>
            </a:r>
          </a:p>
        </p:txBody>
      </p:sp>
    </p:spTree>
    <p:extLst>
      <p:ext uri="{BB962C8B-B14F-4D97-AF65-F5344CB8AC3E}">
        <p14:creationId xmlns:p14="http://schemas.microsoft.com/office/powerpoint/2010/main" val="36026480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 spalt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2C2D4B7-2EFE-4006-97B2-E7B4E1E17340}"/>
              </a:ext>
            </a:extLst>
          </p:cNvPr>
          <p:cNvSpPr>
            <a:spLocks noGrp="1"/>
          </p:cNvSpPr>
          <p:nvPr>
            <p:ph type="title" hasCustomPrompt="1"/>
          </p:nvPr>
        </p:nvSpPr>
        <p:spPr/>
        <p:txBody>
          <a:bodyPr/>
          <a:lstStyle>
            <a:lvl1pPr>
              <a:defRPr/>
            </a:lvl1pPr>
          </a:lstStyle>
          <a:p>
            <a:r>
              <a:rPr lang="nb-NO" dirty="0"/>
              <a:t>Klikk for å skrive tittelen</a:t>
            </a:r>
          </a:p>
        </p:txBody>
      </p:sp>
      <p:sp>
        <p:nvSpPr>
          <p:cNvPr id="5" name="Plassholder for dato 4">
            <a:extLst>
              <a:ext uri="{FF2B5EF4-FFF2-40B4-BE49-F238E27FC236}">
                <a16:creationId xmlns:a16="http://schemas.microsoft.com/office/drawing/2014/main" id="{37E0F419-A10C-408A-8D4E-433CBB80C954}"/>
              </a:ext>
            </a:extLst>
          </p:cNvPr>
          <p:cNvSpPr>
            <a:spLocks noGrp="1"/>
          </p:cNvSpPr>
          <p:nvPr>
            <p:ph type="dt" sz="half" idx="10"/>
          </p:nvPr>
        </p:nvSpPr>
        <p:spPr/>
        <p:txBody>
          <a:bodyPr/>
          <a:lstStyle/>
          <a:p>
            <a:fld id="{8711618C-0797-4DE8-8F76-26C2A470B1F1}" type="datetimeFigureOut">
              <a:rPr lang="nb-NO" smtClean="0"/>
              <a:t>30.01.2023</a:t>
            </a:fld>
            <a:endParaRPr lang="nb-NO"/>
          </a:p>
        </p:txBody>
      </p:sp>
      <p:sp>
        <p:nvSpPr>
          <p:cNvPr id="6" name="Plassholder for bunntekst 5">
            <a:extLst>
              <a:ext uri="{FF2B5EF4-FFF2-40B4-BE49-F238E27FC236}">
                <a16:creationId xmlns:a16="http://schemas.microsoft.com/office/drawing/2014/main" id="{DEBBBDB4-B6DD-479F-AF98-22C3622BE10F}"/>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12251646-B69F-47F6-84F8-6EC89228AB5D}"/>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8" name="Plassholder for innhold 2">
            <a:extLst>
              <a:ext uri="{FF2B5EF4-FFF2-40B4-BE49-F238E27FC236}">
                <a16:creationId xmlns:a16="http://schemas.microsoft.com/office/drawing/2014/main" id="{72AC53B4-45B0-4157-99C9-5BEFFC18536D}"/>
              </a:ext>
            </a:extLst>
          </p:cNvPr>
          <p:cNvSpPr>
            <a:spLocks noGrp="1"/>
          </p:cNvSpPr>
          <p:nvPr>
            <p:ph idx="1" hasCustomPrompt="1"/>
          </p:nvPr>
        </p:nvSpPr>
        <p:spPr>
          <a:xfrm>
            <a:off x="576073" y="1585913"/>
            <a:ext cx="4933493" cy="4696866"/>
          </a:xfrm>
        </p:spPr>
        <p:txBody>
          <a:bodyPr/>
          <a:lstStyle>
            <a:lvl1pPr>
              <a:spcBef>
                <a:spcPts val="2200"/>
              </a:spcBef>
              <a:defRPr/>
            </a:lvl1pPr>
          </a:lstStyle>
          <a:p>
            <a:pPr lvl="0"/>
            <a:r>
              <a:rPr lang="nb-NO" dirty="0"/>
              <a:t>Klikk for å skrive inn tekst</a:t>
            </a:r>
          </a:p>
          <a:p>
            <a:pPr lvl="1"/>
            <a:r>
              <a:rPr lang="nb-NO" dirty="0"/>
              <a:t>Andre nivå</a:t>
            </a:r>
          </a:p>
        </p:txBody>
      </p:sp>
      <p:sp>
        <p:nvSpPr>
          <p:cNvPr id="9" name="Plassholder for tekst 7">
            <a:extLst>
              <a:ext uri="{FF2B5EF4-FFF2-40B4-BE49-F238E27FC236}">
                <a16:creationId xmlns:a16="http://schemas.microsoft.com/office/drawing/2014/main" id="{3976996A-4BB2-4EB1-B812-737D8FBD8A23}"/>
              </a:ext>
            </a:extLst>
          </p:cNvPr>
          <p:cNvSpPr>
            <a:spLocks noGrp="1"/>
          </p:cNvSpPr>
          <p:nvPr>
            <p:ph type="body" sz="quarter" idx="13" hasCustomPrompt="1"/>
          </p:nvPr>
        </p:nvSpPr>
        <p:spPr>
          <a:xfrm>
            <a:off x="576072" y="167777"/>
            <a:ext cx="5519928" cy="153888"/>
          </a:xfrm>
        </p:spPr>
        <p:txBody>
          <a:bodyPr>
            <a:noAutofit/>
          </a:bodyPr>
          <a:lstStyle>
            <a:lvl1pPr marL="0" indent="0">
              <a:buNone/>
              <a:defRPr lang="nb-NO" sz="1000" b="0" i="0" u="none" strike="noStrike" baseline="0" smtClean="0">
                <a:latin typeface="Arial" panose="020B0604020202020204" pitchFamily="34" charset="0"/>
                <a:cs typeface="Arial" panose="020B0604020202020204" pitchFamily="34" charset="0"/>
              </a:defRPr>
            </a:lvl1pPr>
          </a:lstStyle>
          <a:p>
            <a:pPr lvl="0"/>
            <a:r>
              <a:rPr lang="nb-NO" dirty="0"/>
              <a:t>Eventuelt tema</a:t>
            </a:r>
          </a:p>
        </p:txBody>
      </p:sp>
      <p:sp>
        <p:nvSpPr>
          <p:cNvPr id="10" name="Plassholder for innhold 2">
            <a:extLst>
              <a:ext uri="{FF2B5EF4-FFF2-40B4-BE49-F238E27FC236}">
                <a16:creationId xmlns:a16="http://schemas.microsoft.com/office/drawing/2014/main" id="{50AFF33F-42A1-4BD0-A6BB-06ADDFC960A9}"/>
              </a:ext>
            </a:extLst>
          </p:cNvPr>
          <p:cNvSpPr>
            <a:spLocks noGrp="1"/>
          </p:cNvSpPr>
          <p:nvPr>
            <p:ph idx="14" hasCustomPrompt="1"/>
          </p:nvPr>
        </p:nvSpPr>
        <p:spPr>
          <a:xfrm>
            <a:off x="6682435" y="1585913"/>
            <a:ext cx="4933493" cy="4696866"/>
          </a:xfrm>
        </p:spPr>
        <p:txBody>
          <a:bodyPr/>
          <a:lstStyle>
            <a:lvl1pPr>
              <a:spcBef>
                <a:spcPts val="2200"/>
              </a:spcBef>
              <a:defRPr/>
            </a:lvl1pPr>
          </a:lstStyle>
          <a:p>
            <a:pPr lvl="0"/>
            <a:r>
              <a:rPr lang="nb-NO" dirty="0"/>
              <a:t>Klikk for å skrive inn tekst i en spalte to eller legg inn bilde eller figur</a:t>
            </a:r>
          </a:p>
          <a:p>
            <a:pPr lvl="1"/>
            <a:r>
              <a:rPr lang="nb-NO" dirty="0"/>
              <a:t>Andre nivå</a:t>
            </a:r>
          </a:p>
        </p:txBody>
      </p:sp>
    </p:spTree>
    <p:extLst>
      <p:ext uri="{BB962C8B-B14F-4D97-AF65-F5344CB8AC3E}">
        <p14:creationId xmlns:p14="http://schemas.microsoft.com/office/powerpoint/2010/main" val="8624237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o spalter – tekst og sirk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2C2D4B7-2EFE-4006-97B2-E7B4E1E17340}"/>
              </a:ext>
            </a:extLst>
          </p:cNvPr>
          <p:cNvSpPr>
            <a:spLocks noGrp="1"/>
          </p:cNvSpPr>
          <p:nvPr>
            <p:ph type="title" hasCustomPrompt="1"/>
          </p:nvPr>
        </p:nvSpPr>
        <p:spPr/>
        <p:txBody>
          <a:bodyPr/>
          <a:lstStyle>
            <a:lvl1pPr>
              <a:defRPr/>
            </a:lvl1pPr>
          </a:lstStyle>
          <a:p>
            <a:r>
              <a:rPr lang="nb-NO" dirty="0"/>
              <a:t>Klikk for å skrive tittelen</a:t>
            </a:r>
          </a:p>
        </p:txBody>
      </p:sp>
      <p:sp>
        <p:nvSpPr>
          <p:cNvPr id="5" name="Plassholder for dato 4">
            <a:extLst>
              <a:ext uri="{FF2B5EF4-FFF2-40B4-BE49-F238E27FC236}">
                <a16:creationId xmlns:a16="http://schemas.microsoft.com/office/drawing/2014/main" id="{37E0F419-A10C-408A-8D4E-433CBB80C954}"/>
              </a:ext>
            </a:extLst>
          </p:cNvPr>
          <p:cNvSpPr>
            <a:spLocks noGrp="1"/>
          </p:cNvSpPr>
          <p:nvPr>
            <p:ph type="dt" sz="half" idx="10"/>
          </p:nvPr>
        </p:nvSpPr>
        <p:spPr/>
        <p:txBody>
          <a:bodyPr/>
          <a:lstStyle/>
          <a:p>
            <a:fld id="{8711618C-0797-4DE8-8F76-26C2A470B1F1}" type="datetimeFigureOut">
              <a:rPr lang="nb-NO" smtClean="0"/>
              <a:t>30.01.2023</a:t>
            </a:fld>
            <a:endParaRPr lang="nb-NO"/>
          </a:p>
        </p:txBody>
      </p:sp>
      <p:sp>
        <p:nvSpPr>
          <p:cNvPr id="6" name="Plassholder for bunntekst 5">
            <a:extLst>
              <a:ext uri="{FF2B5EF4-FFF2-40B4-BE49-F238E27FC236}">
                <a16:creationId xmlns:a16="http://schemas.microsoft.com/office/drawing/2014/main" id="{DEBBBDB4-B6DD-479F-AF98-22C3622BE10F}"/>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12251646-B69F-47F6-84F8-6EC89228AB5D}"/>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8" name="Plassholder for innhold 2">
            <a:extLst>
              <a:ext uri="{FF2B5EF4-FFF2-40B4-BE49-F238E27FC236}">
                <a16:creationId xmlns:a16="http://schemas.microsoft.com/office/drawing/2014/main" id="{72AC53B4-45B0-4157-99C9-5BEFFC18536D}"/>
              </a:ext>
            </a:extLst>
          </p:cNvPr>
          <p:cNvSpPr>
            <a:spLocks noGrp="1"/>
          </p:cNvSpPr>
          <p:nvPr>
            <p:ph idx="1" hasCustomPrompt="1"/>
          </p:nvPr>
        </p:nvSpPr>
        <p:spPr>
          <a:xfrm>
            <a:off x="576073" y="1585913"/>
            <a:ext cx="5519927" cy="4696866"/>
          </a:xfrm>
        </p:spPr>
        <p:txBody>
          <a:bodyPr/>
          <a:lstStyle>
            <a:lvl1pPr>
              <a:spcBef>
                <a:spcPts val="2200"/>
              </a:spcBef>
              <a:defRPr/>
            </a:lvl1pPr>
          </a:lstStyle>
          <a:p>
            <a:pPr lvl="0"/>
            <a:r>
              <a:rPr lang="nb-NO" dirty="0"/>
              <a:t>Klikk for å skrive inn tekst</a:t>
            </a:r>
          </a:p>
          <a:p>
            <a:pPr lvl="1"/>
            <a:r>
              <a:rPr lang="nb-NO" dirty="0"/>
              <a:t>Andre nivå</a:t>
            </a:r>
          </a:p>
        </p:txBody>
      </p:sp>
      <p:sp>
        <p:nvSpPr>
          <p:cNvPr id="9" name="Plassholder for tekst 7">
            <a:extLst>
              <a:ext uri="{FF2B5EF4-FFF2-40B4-BE49-F238E27FC236}">
                <a16:creationId xmlns:a16="http://schemas.microsoft.com/office/drawing/2014/main" id="{3976996A-4BB2-4EB1-B812-737D8FBD8A23}"/>
              </a:ext>
            </a:extLst>
          </p:cNvPr>
          <p:cNvSpPr>
            <a:spLocks noGrp="1"/>
          </p:cNvSpPr>
          <p:nvPr>
            <p:ph type="body" sz="quarter" idx="13" hasCustomPrompt="1"/>
          </p:nvPr>
        </p:nvSpPr>
        <p:spPr>
          <a:xfrm>
            <a:off x="576072" y="167777"/>
            <a:ext cx="5519928" cy="153888"/>
          </a:xfrm>
        </p:spPr>
        <p:txBody>
          <a:bodyPr>
            <a:noAutofit/>
          </a:bodyPr>
          <a:lstStyle>
            <a:lvl1pPr marL="0" indent="0">
              <a:buNone/>
              <a:defRPr lang="nb-NO" sz="1000" b="0" i="0" u="none" strike="noStrike" baseline="0" smtClean="0">
                <a:latin typeface="Arial" panose="020B0604020202020204" pitchFamily="34" charset="0"/>
                <a:cs typeface="Arial" panose="020B0604020202020204" pitchFamily="34" charset="0"/>
              </a:defRPr>
            </a:lvl1pPr>
          </a:lstStyle>
          <a:p>
            <a:pPr lvl="0"/>
            <a:r>
              <a:rPr lang="nb-NO" dirty="0"/>
              <a:t>Eventuelt tema</a:t>
            </a:r>
          </a:p>
        </p:txBody>
      </p:sp>
      <p:sp>
        <p:nvSpPr>
          <p:cNvPr id="11" name="Plassholder for bilde 4">
            <a:extLst>
              <a:ext uri="{FF2B5EF4-FFF2-40B4-BE49-F238E27FC236}">
                <a16:creationId xmlns:a16="http://schemas.microsoft.com/office/drawing/2014/main" id="{E6ABD81A-415F-8840-8B21-9ABFBE6FF39C}"/>
              </a:ext>
            </a:extLst>
          </p:cNvPr>
          <p:cNvSpPr>
            <a:spLocks noGrp="1" noChangeAspect="1"/>
          </p:cNvSpPr>
          <p:nvPr>
            <p:ph type="pic" sz="quarter" idx="32" hasCustomPrompt="1"/>
          </p:nvPr>
        </p:nvSpPr>
        <p:spPr>
          <a:xfrm>
            <a:off x="6949440" y="1467599"/>
            <a:ext cx="4201681" cy="4201681"/>
          </a:xfrm>
          <a:prstGeom prst="ellipse">
            <a:avLst/>
          </a:prstGeom>
          <a:solidFill>
            <a:srgbClr val="B2DDDA"/>
          </a:solidFill>
        </p:spPr>
        <p:txBody>
          <a:bodyPr lIns="251999" tIns="251999" rIns="216000" bIns="108000"/>
          <a:lstStyle>
            <a:lvl1pPr marL="0" indent="0" algn="ctr">
              <a:buNone/>
              <a:defRPr sz="2200"/>
            </a:lvl1pPr>
          </a:lstStyle>
          <a:p>
            <a:r>
              <a:rPr lang="nb-NO" dirty="0"/>
              <a:t>Klikk på ikonet for å sette inn ikon</a:t>
            </a:r>
          </a:p>
        </p:txBody>
      </p:sp>
    </p:spTree>
    <p:extLst>
      <p:ext uri="{BB962C8B-B14F-4D97-AF65-F5344CB8AC3E}">
        <p14:creationId xmlns:p14="http://schemas.microsoft.com/office/powerpoint/2010/main" val="15027216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kst og bilde">
    <p:spTree>
      <p:nvGrpSpPr>
        <p:cNvPr id="1" name=""/>
        <p:cNvGrpSpPr/>
        <p:nvPr/>
      </p:nvGrpSpPr>
      <p:grpSpPr>
        <a:xfrm>
          <a:off x="0" y="0"/>
          <a:ext cx="0" cy="0"/>
          <a:chOff x="0" y="0"/>
          <a:chExt cx="0" cy="0"/>
        </a:xfrm>
      </p:grpSpPr>
      <p:sp>
        <p:nvSpPr>
          <p:cNvPr id="12" name="Plassholder for bilde 11">
            <a:extLst>
              <a:ext uri="{FF2B5EF4-FFF2-40B4-BE49-F238E27FC236}">
                <a16:creationId xmlns:a16="http://schemas.microsoft.com/office/drawing/2014/main" id="{18D1C273-409A-4D12-9096-3592FB5ED8CB}"/>
              </a:ext>
            </a:extLst>
          </p:cNvPr>
          <p:cNvSpPr>
            <a:spLocks noGrp="1"/>
          </p:cNvSpPr>
          <p:nvPr>
            <p:ph type="pic" sz="quarter" idx="16"/>
          </p:nvPr>
        </p:nvSpPr>
        <p:spPr>
          <a:xfrm>
            <a:off x="6096000" y="1585910"/>
            <a:ext cx="5519927" cy="4696867"/>
          </a:xfrm>
          <a:prstGeom prst="rect">
            <a:avLst/>
          </a:prstGeom>
          <a:solidFill>
            <a:srgbClr val="B2DCDA"/>
          </a:solidFill>
        </p:spPr>
        <p:txBody>
          <a:bodyPr wrap="square">
            <a:noAutofit/>
          </a:bodyPr>
          <a:lstStyle>
            <a:lvl1pPr marL="0" indent="0" algn="ctr">
              <a:buNone/>
              <a:defRPr sz="1800"/>
            </a:lvl1pPr>
          </a:lstStyle>
          <a:p>
            <a:r>
              <a:rPr lang="nb-NO"/>
              <a:t>Klikk på ikonet for å legge til et bilde</a:t>
            </a:r>
          </a:p>
        </p:txBody>
      </p:sp>
      <p:sp>
        <p:nvSpPr>
          <p:cNvPr id="2" name="Tittel 1">
            <a:extLst>
              <a:ext uri="{FF2B5EF4-FFF2-40B4-BE49-F238E27FC236}">
                <a16:creationId xmlns:a16="http://schemas.microsoft.com/office/drawing/2014/main" id="{3A981A15-5927-4FCD-812D-FAD670E2A1CF}"/>
              </a:ext>
            </a:extLst>
          </p:cNvPr>
          <p:cNvSpPr>
            <a:spLocks noGrp="1"/>
          </p:cNvSpPr>
          <p:nvPr>
            <p:ph type="title" hasCustomPrompt="1"/>
          </p:nvPr>
        </p:nvSpPr>
        <p:spPr/>
        <p:txBody>
          <a:bodyPr/>
          <a:lstStyle>
            <a:lvl1pPr>
              <a:defRPr/>
            </a:lvl1pPr>
          </a:lstStyle>
          <a:p>
            <a:r>
              <a:rPr lang="nb-NO" dirty="0"/>
              <a:t>Klikk for å skrive tittelen</a:t>
            </a:r>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30.01.2023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8" name="Plassholder for tekst 7">
            <a:extLst>
              <a:ext uri="{FF2B5EF4-FFF2-40B4-BE49-F238E27FC236}">
                <a16:creationId xmlns:a16="http://schemas.microsoft.com/office/drawing/2014/main" id="{F1D662CF-FC8E-4DC0-8F6D-659C3167B91B}"/>
              </a:ext>
            </a:extLst>
          </p:cNvPr>
          <p:cNvSpPr>
            <a:spLocks noGrp="1"/>
          </p:cNvSpPr>
          <p:nvPr>
            <p:ph type="body" sz="quarter" idx="13" hasCustomPrompt="1"/>
          </p:nvPr>
        </p:nvSpPr>
        <p:spPr>
          <a:xfrm>
            <a:off x="576072" y="167777"/>
            <a:ext cx="5519928" cy="153888"/>
          </a:xfrm>
        </p:spPr>
        <p:txBody>
          <a:bodyPr>
            <a:noAutofit/>
          </a:bodyPr>
          <a:lstStyle>
            <a:lvl1pPr marL="0" indent="0">
              <a:buNone/>
              <a:defRPr lang="nb-NO" sz="1000" b="0" i="0" u="none" strike="noStrike" baseline="0" smtClean="0">
                <a:latin typeface="Arial" panose="020B0604020202020204" pitchFamily="34" charset="0"/>
                <a:cs typeface="Arial" panose="020B0604020202020204" pitchFamily="34" charset="0"/>
              </a:defRPr>
            </a:lvl1pPr>
          </a:lstStyle>
          <a:p>
            <a:pPr lvl="0"/>
            <a:r>
              <a:rPr lang="nb-NO" dirty="0"/>
              <a:t>Eventuelt tema</a:t>
            </a:r>
          </a:p>
        </p:txBody>
      </p:sp>
      <p:sp>
        <p:nvSpPr>
          <p:cNvPr id="10" name="Plassholder for tekst 8">
            <a:extLst>
              <a:ext uri="{FF2B5EF4-FFF2-40B4-BE49-F238E27FC236}">
                <a16:creationId xmlns:a16="http://schemas.microsoft.com/office/drawing/2014/main" id="{CE5A46F9-FD38-40AC-A524-AEC7952599B2}"/>
              </a:ext>
            </a:extLst>
          </p:cNvPr>
          <p:cNvSpPr>
            <a:spLocks noGrp="1"/>
          </p:cNvSpPr>
          <p:nvPr>
            <p:ph type="body" sz="quarter" idx="14" hasCustomPrompt="1"/>
          </p:nvPr>
        </p:nvSpPr>
        <p:spPr>
          <a:xfrm>
            <a:off x="576072" y="1585912"/>
            <a:ext cx="4933493" cy="4696866"/>
          </a:xfrm>
        </p:spPr>
        <p:txBody>
          <a:bodyPr/>
          <a:lstStyle>
            <a:lvl1pPr>
              <a:spcBef>
                <a:spcPts val="2200"/>
              </a:spcBef>
              <a:defRPr/>
            </a:lvl1pPr>
          </a:lstStyle>
          <a:p>
            <a:pPr lvl="0"/>
            <a:r>
              <a:rPr lang="nb-NO" dirty="0"/>
              <a:t>Klikk for å skrive inn tekst</a:t>
            </a:r>
          </a:p>
          <a:p>
            <a:pPr lvl="1"/>
            <a:r>
              <a:rPr lang="nb-NO" dirty="0"/>
              <a:t>Andre nivå</a:t>
            </a:r>
          </a:p>
        </p:txBody>
      </p:sp>
      <p:sp>
        <p:nvSpPr>
          <p:cNvPr id="9" name="Plassholder for tekst 6">
            <a:extLst>
              <a:ext uri="{FF2B5EF4-FFF2-40B4-BE49-F238E27FC236}">
                <a16:creationId xmlns:a16="http://schemas.microsoft.com/office/drawing/2014/main" id="{6BA0358D-0C9C-E840-921C-C67143C399BC}"/>
              </a:ext>
            </a:extLst>
          </p:cNvPr>
          <p:cNvSpPr>
            <a:spLocks noGrp="1"/>
          </p:cNvSpPr>
          <p:nvPr>
            <p:ph type="body" sz="quarter" idx="17" hasCustomPrompt="1"/>
          </p:nvPr>
        </p:nvSpPr>
        <p:spPr>
          <a:xfrm>
            <a:off x="6096000" y="6362643"/>
            <a:ext cx="5519927" cy="192976"/>
          </a:xfrm>
        </p:spPr>
        <p:txBody>
          <a:bodyPr/>
          <a:lstStyle>
            <a:lvl1pPr marL="0" indent="0" algn="r">
              <a:buNone/>
              <a:defRPr lang="nb-NO" sz="900" smtClean="0">
                <a:solidFill>
                  <a:schemeClr val="bg1">
                    <a:lumMod val="65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246572177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kst og to bilder">
    <p:spTree>
      <p:nvGrpSpPr>
        <p:cNvPr id="1" name=""/>
        <p:cNvGrpSpPr/>
        <p:nvPr/>
      </p:nvGrpSpPr>
      <p:grpSpPr>
        <a:xfrm>
          <a:off x="0" y="0"/>
          <a:ext cx="0" cy="0"/>
          <a:chOff x="0" y="0"/>
          <a:chExt cx="0" cy="0"/>
        </a:xfrm>
      </p:grpSpPr>
      <p:sp>
        <p:nvSpPr>
          <p:cNvPr id="12" name="Plassholder for bilde 11">
            <a:extLst>
              <a:ext uri="{FF2B5EF4-FFF2-40B4-BE49-F238E27FC236}">
                <a16:creationId xmlns:a16="http://schemas.microsoft.com/office/drawing/2014/main" id="{18D1C273-409A-4D12-9096-3592FB5ED8CB}"/>
              </a:ext>
            </a:extLst>
          </p:cNvPr>
          <p:cNvSpPr>
            <a:spLocks noGrp="1"/>
          </p:cNvSpPr>
          <p:nvPr>
            <p:ph type="pic" sz="quarter" idx="16"/>
          </p:nvPr>
        </p:nvSpPr>
        <p:spPr>
          <a:xfrm>
            <a:off x="6096000" y="1585911"/>
            <a:ext cx="5519927" cy="2346010"/>
          </a:xfrm>
          <a:prstGeom prst="rect">
            <a:avLst/>
          </a:prstGeom>
          <a:solidFill>
            <a:srgbClr val="CEEBE9"/>
          </a:solidFill>
        </p:spPr>
        <p:txBody>
          <a:bodyPr wrap="square">
            <a:noAutofit/>
          </a:bodyPr>
          <a:lstStyle>
            <a:lvl1pPr marL="0" indent="0" algn="ctr">
              <a:buNone/>
              <a:defRPr sz="1800"/>
            </a:lvl1pPr>
          </a:lstStyle>
          <a:p>
            <a:r>
              <a:rPr lang="nb-NO"/>
              <a:t>Klikk på ikonet for å legge til et bilde</a:t>
            </a:r>
          </a:p>
        </p:txBody>
      </p:sp>
      <p:sp>
        <p:nvSpPr>
          <p:cNvPr id="9" name="Plassholder for bilde 8">
            <a:extLst>
              <a:ext uri="{FF2B5EF4-FFF2-40B4-BE49-F238E27FC236}">
                <a16:creationId xmlns:a16="http://schemas.microsoft.com/office/drawing/2014/main" id="{E6F33327-78ED-4945-B888-828885E956B6}"/>
              </a:ext>
            </a:extLst>
          </p:cNvPr>
          <p:cNvSpPr>
            <a:spLocks noGrp="1"/>
          </p:cNvSpPr>
          <p:nvPr>
            <p:ph type="pic" sz="quarter" idx="17"/>
          </p:nvPr>
        </p:nvSpPr>
        <p:spPr>
          <a:xfrm>
            <a:off x="6096000" y="3931920"/>
            <a:ext cx="5519927" cy="2350857"/>
          </a:xfrm>
          <a:prstGeom prst="rect">
            <a:avLst/>
          </a:prstGeom>
          <a:solidFill>
            <a:srgbClr val="B2DCDA"/>
          </a:solidFill>
        </p:spPr>
        <p:txBody>
          <a:bodyPr wrap="square">
            <a:noAutofit/>
          </a:bodyPr>
          <a:lstStyle>
            <a:lvl1pPr marL="0" indent="0" algn="ctr">
              <a:buNone/>
              <a:defRPr sz="1800"/>
            </a:lvl1pPr>
          </a:lstStyle>
          <a:p>
            <a:r>
              <a:rPr lang="nb-NO"/>
              <a:t>Klikk på ikonet for å legge til et bilde</a:t>
            </a:r>
          </a:p>
        </p:txBody>
      </p:sp>
      <p:sp>
        <p:nvSpPr>
          <p:cNvPr id="2" name="Tittel 1">
            <a:extLst>
              <a:ext uri="{FF2B5EF4-FFF2-40B4-BE49-F238E27FC236}">
                <a16:creationId xmlns:a16="http://schemas.microsoft.com/office/drawing/2014/main" id="{3A981A15-5927-4FCD-812D-FAD670E2A1CF}"/>
              </a:ext>
            </a:extLst>
          </p:cNvPr>
          <p:cNvSpPr>
            <a:spLocks noGrp="1"/>
          </p:cNvSpPr>
          <p:nvPr>
            <p:ph type="title" hasCustomPrompt="1"/>
          </p:nvPr>
        </p:nvSpPr>
        <p:spPr/>
        <p:txBody>
          <a:bodyPr/>
          <a:lstStyle>
            <a:lvl1pPr>
              <a:defRPr/>
            </a:lvl1pPr>
          </a:lstStyle>
          <a:p>
            <a:r>
              <a:rPr lang="nb-NO" dirty="0"/>
              <a:t>Klikk for å skrive tittelen</a:t>
            </a:r>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30.01.2023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8" name="Plassholder for tekst 7">
            <a:extLst>
              <a:ext uri="{FF2B5EF4-FFF2-40B4-BE49-F238E27FC236}">
                <a16:creationId xmlns:a16="http://schemas.microsoft.com/office/drawing/2014/main" id="{F1D662CF-FC8E-4DC0-8F6D-659C3167B91B}"/>
              </a:ext>
            </a:extLst>
          </p:cNvPr>
          <p:cNvSpPr>
            <a:spLocks noGrp="1"/>
          </p:cNvSpPr>
          <p:nvPr>
            <p:ph type="body" sz="quarter" idx="13" hasCustomPrompt="1"/>
          </p:nvPr>
        </p:nvSpPr>
        <p:spPr>
          <a:xfrm>
            <a:off x="576072" y="167777"/>
            <a:ext cx="5519928" cy="153888"/>
          </a:xfrm>
        </p:spPr>
        <p:txBody>
          <a:bodyPr>
            <a:noAutofit/>
          </a:bodyPr>
          <a:lstStyle>
            <a:lvl1pPr marL="0" indent="0">
              <a:buNone/>
              <a:defRPr lang="nb-NO" sz="1000" b="0" i="0" u="none" strike="noStrike" baseline="0" smtClean="0">
                <a:latin typeface="Arial" panose="020B0604020202020204" pitchFamily="34" charset="0"/>
                <a:cs typeface="Arial" panose="020B0604020202020204" pitchFamily="34" charset="0"/>
              </a:defRPr>
            </a:lvl1pPr>
          </a:lstStyle>
          <a:p>
            <a:pPr lvl="0"/>
            <a:r>
              <a:rPr lang="nb-NO" dirty="0"/>
              <a:t>Eventuelt tema</a:t>
            </a:r>
          </a:p>
        </p:txBody>
      </p:sp>
      <p:sp>
        <p:nvSpPr>
          <p:cNvPr id="10" name="Plassholder for tekst 8">
            <a:extLst>
              <a:ext uri="{FF2B5EF4-FFF2-40B4-BE49-F238E27FC236}">
                <a16:creationId xmlns:a16="http://schemas.microsoft.com/office/drawing/2014/main" id="{CE5A46F9-FD38-40AC-A524-AEC7952599B2}"/>
              </a:ext>
            </a:extLst>
          </p:cNvPr>
          <p:cNvSpPr>
            <a:spLocks noGrp="1"/>
          </p:cNvSpPr>
          <p:nvPr>
            <p:ph type="body" sz="quarter" idx="14" hasCustomPrompt="1"/>
          </p:nvPr>
        </p:nvSpPr>
        <p:spPr>
          <a:xfrm>
            <a:off x="576072" y="1585912"/>
            <a:ext cx="4933493" cy="4696866"/>
          </a:xfrm>
        </p:spPr>
        <p:txBody>
          <a:bodyPr/>
          <a:lstStyle>
            <a:lvl1pPr>
              <a:spcBef>
                <a:spcPts val="2200"/>
              </a:spcBef>
              <a:defRPr/>
            </a:lvl1pPr>
          </a:lstStyle>
          <a:p>
            <a:pPr lvl="0"/>
            <a:r>
              <a:rPr lang="nb-NO" dirty="0"/>
              <a:t>Klikk for å skrive inn tekst</a:t>
            </a:r>
          </a:p>
          <a:p>
            <a:pPr lvl="1"/>
            <a:r>
              <a:rPr lang="nb-NO" dirty="0"/>
              <a:t>Andre nivå</a:t>
            </a:r>
          </a:p>
        </p:txBody>
      </p:sp>
      <p:sp>
        <p:nvSpPr>
          <p:cNvPr id="11" name="Plassholder for tekst 6">
            <a:extLst>
              <a:ext uri="{FF2B5EF4-FFF2-40B4-BE49-F238E27FC236}">
                <a16:creationId xmlns:a16="http://schemas.microsoft.com/office/drawing/2014/main" id="{0615B164-EF29-4A41-A5CD-F86B0BE82B90}"/>
              </a:ext>
            </a:extLst>
          </p:cNvPr>
          <p:cNvSpPr>
            <a:spLocks noGrp="1"/>
          </p:cNvSpPr>
          <p:nvPr>
            <p:ph type="body" sz="quarter" idx="18" hasCustomPrompt="1"/>
          </p:nvPr>
        </p:nvSpPr>
        <p:spPr>
          <a:xfrm>
            <a:off x="6096000" y="6362643"/>
            <a:ext cx="5519927" cy="192976"/>
          </a:xfrm>
        </p:spPr>
        <p:txBody>
          <a:bodyPr/>
          <a:lstStyle>
            <a:lvl1pPr marL="0" indent="0" algn="r">
              <a:buNone/>
              <a:defRPr lang="nb-NO" sz="900" smtClean="0">
                <a:solidFill>
                  <a:schemeClr val="bg1">
                    <a:lumMod val="65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49061199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orside - Logo øvre venstre">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E3F85DE0-B9C6-4FD4-A29D-62D2EB1BE9B2}"/>
              </a:ext>
            </a:extLst>
          </p:cNvPr>
          <p:cNvSpPr>
            <a:spLocks noGrp="1"/>
          </p:cNvSpPr>
          <p:nvPr>
            <p:ph type="pic" sz="quarter" idx="10"/>
          </p:nvPr>
        </p:nvSpPr>
        <p:spPr>
          <a:xfrm>
            <a:off x="252470" y="260604"/>
            <a:ext cx="11687060" cy="6336792"/>
          </a:xfrm>
          <a:custGeom>
            <a:avLst/>
            <a:gdLst>
              <a:gd name="connsiteX0" fmla="*/ 1590960 w 11687060"/>
              <a:gd name="connsiteY0" fmla="*/ 5829 h 6336792"/>
              <a:gd name="connsiteX1" fmla="*/ 6762 w 11687060"/>
              <a:gd name="connsiteY1" fmla="*/ 1590027 h 6336792"/>
              <a:gd name="connsiteX2" fmla="*/ 1590960 w 11687060"/>
              <a:gd name="connsiteY2" fmla="*/ 3174225 h 6336792"/>
              <a:gd name="connsiteX3" fmla="*/ 3175158 w 11687060"/>
              <a:gd name="connsiteY3" fmla="*/ 1590027 h 6336792"/>
              <a:gd name="connsiteX4" fmla="*/ 1590960 w 11687060"/>
              <a:gd name="connsiteY4" fmla="*/ 5829 h 6336792"/>
              <a:gd name="connsiteX5" fmla="*/ 0 w 11687060"/>
              <a:gd name="connsiteY5" fmla="*/ 0 h 6336792"/>
              <a:gd name="connsiteX6" fmla="*/ 11687060 w 11687060"/>
              <a:gd name="connsiteY6" fmla="*/ 0 h 6336792"/>
              <a:gd name="connsiteX7" fmla="*/ 11687060 w 11687060"/>
              <a:gd name="connsiteY7" fmla="*/ 6336792 h 6336792"/>
              <a:gd name="connsiteX8" fmla="*/ 0 w 11687060"/>
              <a:gd name="connsiteY8" fmla="*/ 6336792 h 6336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87060" h="6336792">
                <a:moveTo>
                  <a:pt x="1590960" y="5829"/>
                </a:moveTo>
                <a:cubicBezTo>
                  <a:pt x="716032" y="5829"/>
                  <a:pt x="6762" y="715099"/>
                  <a:pt x="6762" y="1590027"/>
                </a:cubicBezTo>
                <a:cubicBezTo>
                  <a:pt x="6762" y="2464955"/>
                  <a:pt x="716032" y="3174225"/>
                  <a:pt x="1590960" y="3174225"/>
                </a:cubicBezTo>
                <a:cubicBezTo>
                  <a:pt x="2465888" y="3174225"/>
                  <a:pt x="3175158" y="2464955"/>
                  <a:pt x="3175158" y="1590027"/>
                </a:cubicBezTo>
                <a:cubicBezTo>
                  <a:pt x="3175158" y="715099"/>
                  <a:pt x="2465888" y="5829"/>
                  <a:pt x="1590960" y="5829"/>
                </a:cubicBezTo>
                <a:close/>
                <a:moveTo>
                  <a:pt x="0" y="0"/>
                </a:moveTo>
                <a:lnTo>
                  <a:pt x="11687060" y="0"/>
                </a:lnTo>
                <a:lnTo>
                  <a:pt x="11687060" y="6336792"/>
                </a:lnTo>
                <a:lnTo>
                  <a:pt x="0" y="6336792"/>
                </a:lnTo>
                <a:close/>
              </a:path>
            </a:pathLst>
          </a:custGeom>
          <a:solidFill>
            <a:srgbClr val="B2DCDA"/>
          </a:solidFill>
        </p:spPr>
        <p:txBody>
          <a:bodyPr wrap="square">
            <a:noAutofit/>
          </a:bodyPr>
          <a:lstStyle>
            <a:lvl1pPr marL="0" indent="0" algn="ctr">
              <a:buNone/>
              <a:defRPr sz="1800"/>
            </a:lvl1pPr>
          </a:lstStyle>
          <a:p>
            <a:r>
              <a:rPr lang="nb-NO"/>
              <a:t>Klikk på ikonet for å legge til et bilde</a:t>
            </a:r>
          </a:p>
        </p:txBody>
      </p:sp>
      <p:pic>
        <p:nvPicPr>
          <p:cNvPr id="12" name="Grafikk 11">
            <a:extLst>
              <a:ext uri="{FF2B5EF4-FFF2-40B4-BE49-F238E27FC236}">
                <a16:creationId xmlns:a16="http://schemas.microsoft.com/office/drawing/2014/main" id="{450864E3-317F-456C-9D81-24AC36DABE2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04876" y="928916"/>
            <a:ext cx="2450526" cy="1440000"/>
          </a:xfrm>
          <a:prstGeom prst="rect">
            <a:avLst/>
          </a:prstGeom>
        </p:spPr>
      </p:pic>
      <p:sp>
        <p:nvSpPr>
          <p:cNvPr id="4" name="Plassholder for tekst 6">
            <a:extLst>
              <a:ext uri="{FF2B5EF4-FFF2-40B4-BE49-F238E27FC236}">
                <a16:creationId xmlns:a16="http://schemas.microsoft.com/office/drawing/2014/main" id="{32660E29-B552-3A44-AA3E-B4DD04238418}"/>
              </a:ext>
            </a:extLst>
          </p:cNvPr>
          <p:cNvSpPr>
            <a:spLocks noGrp="1"/>
          </p:cNvSpPr>
          <p:nvPr>
            <p:ph type="body" sz="quarter" idx="21" hasCustomPrompt="1"/>
          </p:nvPr>
        </p:nvSpPr>
        <p:spPr>
          <a:xfrm>
            <a:off x="252470" y="77443"/>
            <a:ext cx="11687060" cy="183161"/>
          </a:xfrm>
        </p:spPr>
        <p:txBody>
          <a:bodyPr/>
          <a:lstStyle>
            <a:lvl1pPr marL="0" indent="0" algn="r">
              <a:buNone/>
              <a:defRPr lang="nb-NO" sz="900" smtClean="0">
                <a:solidFill>
                  <a:schemeClr val="bg1">
                    <a:lumMod val="65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40986249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tel og bilde">
    <p:spTree>
      <p:nvGrpSpPr>
        <p:cNvPr id="1" name=""/>
        <p:cNvGrpSpPr/>
        <p:nvPr/>
      </p:nvGrpSpPr>
      <p:grpSpPr>
        <a:xfrm>
          <a:off x="0" y="0"/>
          <a:ext cx="0" cy="0"/>
          <a:chOff x="0" y="0"/>
          <a:chExt cx="0" cy="0"/>
        </a:xfrm>
      </p:grpSpPr>
      <p:sp>
        <p:nvSpPr>
          <p:cNvPr id="12" name="Plassholder for bilde 11">
            <a:extLst>
              <a:ext uri="{FF2B5EF4-FFF2-40B4-BE49-F238E27FC236}">
                <a16:creationId xmlns:a16="http://schemas.microsoft.com/office/drawing/2014/main" id="{18D1C273-409A-4D12-9096-3592FB5ED8CB}"/>
              </a:ext>
            </a:extLst>
          </p:cNvPr>
          <p:cNvSpPr>
            <a:spLocks noGrp="1"/>
          </p:cNvSpPr>
          <p:nvPr>
            <p:ph type="pic" sz="quarter" idx="16"/>
          </p:nvPr>
        </p:nvSpPr>
        <p:spPr>
          <a:xfrm>
            <a:off x="576072" y="1585910"/>
            <a:ext cx="11039856" cy="4696867"/>
          </a:xfrm>
          <a:prstGeom prst="rect">
            <a:avLst/>
          </a:prstGeom>
          <a:solidFill>
            <a:srgbClr val="B2DCDA"/>
          </a:solidFill>
        </p:spPr>
        <p:txBody>
          <a:bodyPr wrap="square">
            <a:noAutofit/>
          </a:bodyPr>
          <a:lstStyle>
            <a:lvl1pPr marL="0" indent="0" algn="ctr">
              <a:buNone/>
              <a:defRPr sz="1800"/>
            </a:lvl1pPr>
          </a:lstStyle>
          <a:p>
            <a:r>
              <a:rPr lang="nb-NO"/>
              <a:t>Klikk på ikonet for å legge til et bilde</a:t>
            </a:r>
          </a:p>
        </p:txBody>
      </p:sp>
      <p:sp>
        <p:nvSpPr>
          <p:cNvPr id="2" name="Tittel 1">
            <a:extLst>
              <a:ext uri="{FF2B5EF4-FFF2-40B4-BE49-F238E27FC236}">
                <a16:creationId xmlns:a16="http://schemas.microsoft.com/office/drawing/2014/main" id="{3A981A15-5927-4FCD-812D-FAD670E2A1CF}"/>
              </a:ext>
            </a:extLst>
          </p:cNvPr>
          <p:cNvSpPr>
            <a:spLocks noGrp="1"/>
          </p:cNvSpPr>
          <p:nvPr>
            <p:ph type="title" hasCustomPrompt="1"/>
          </p:nvPr>
        </p:nvSpPr>
        <p:spPr/>
        <p:txBody>
          <a:bodyPr/>
          <a:lstStyle>
            <a:lvl1pPr>
              <a:defRPr/>
            </a:lvl1pPr>
          </a:lstStyle>
          <a:p>
            <a:r>
              <a:rPr lang="nb-NO" dirty="0"/>
              <a:t>Klikk for å skrive tittelen</a:t>
            </a:r>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30.01.2023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8" name="Plassholder for tekst 7">
            <a:extLst>
              <a:ext uri="{FF2B5EF4-FFF2-40B4-BE49-F238E27FC236}">
                <a16:creationId xmlns:a16="http://schemas.microsoft.com/office/drawing/2014/main" id="{F1D662CF-FC8E-4DC0-8F6D-659C3167B91B}"/>
              </a:ext>
            </a:extLst>
          </p:cNvPr>
          <p:cNvSpPr>
            <a:spLocks noGrp="1"/>
          </p:cNvSpPr>
          <p:nvPr>
            <p:ph type="body" sz="quarter" idx="13" hasCustomPrompt="1"/>
          </p:nvPr>
        </p:nvSpPr>
        <p:spPr>
          <a:xfrm>
            <a:off x="576072" y="167777"/>
            <a:ext cx="5519928" cy="153888"/>
          </a:xfrm>
        </p:spPr>
        <p:txBody>
          <a:bodyPr>
            <a:noAutofit/>
          </a:bodyPr>
          <a:lstStyle>
            <a:lvl1pPr marL="0" indent="0">
              <a:buNone/>
              <a:defRPr lang="nb-NO" sz="1000" b="0" i="0" u="none" strike="noStrike" baseline="0" smtClean="0">
                <a:latin typeface="Arial" panose="020B0604020202020204" pitchFamily="34" charset="0"/>
                <a:cs typeface="Arial" panose="020B0604020202020204" pitchFamily="34" charset="0"/>
              </a:defRPr>
            </a:lvl1pPr>
          </a:lstStyle>
          <a:p>
            <a:pPr lvl="0"/>
            <a:r>
              <a:rPr lang="nb-NO" dirty="0"/>
              <a:t>Eventuelt tema</a:t>
            </a:r>
          </a:p>
        </p:txBody>
      </p:sp>
      <p:sp>
        <p:nvSpPr>
          <p:cNvPr id="10" name="Plassholder for tekst 6">
            <a:extLst>
              <a:ext uri="{FF2B5EF4-FFF2-40B4-BE49-F238E27FC236}">
                <a16:creationId xmlns:a16="http://schemas.microsoft.com/office/drawing/2014/main" id="{77D9605D-4744-354A-BE6A-C56A1BCD8E28}"/>
              </a:ext>
            </a:extLst>
          </p:cNvPr>
          <p:cNvSpPr>
            <a:spLocks noGrp="1"/>
          </p:cNvSpPr>
          <p:nvPr>
            <p:ph type="body" sz="quarter" idx="18" hasCustomPrompt="1"/>
          </p:nvPr>
        </p:nvSpPr>
        <p:spPr>
          <a:xfrm>
            <a:off x="576073" y="6362643"/>
            <a:ext cx="11035379" cy="184666"/>
          </a:xfrm>
        </p:spPr>
        <p:txBody>
          <a:bodyPr/>
          <a:lstStyle>
            <a:lvl1pPr marL="0" indent="0" algn="l">
              <a:buNone/>
              <a:defRPr lang="nb-NO" sz="900" smtClean="0">
                <a:solidFill>
                  <a:schemeClr val="bg1">
                    <a:lumMod val="65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11" name="Plassholder for tekst 3">
            <a:extLst>
              <a:ext uri="{FF2B5EF4-FFF2-40B4-BE49-F238E27FC236}">
                <a16:creationId xmlns:a16="http://schemas.microsoft.com/office/drawing/2014/main" id="{301754DF-89FB-274F-841C-A456DD9F9951}"/>
              </a:ext>
            </a:extLst>
          </p:cNvPr>
          <p:cNvSpPr>
            <a:spLocks noGrp="1" noChangeAspect="1"/>
          </p:cNvSpPr>
          <p:nvPr>
            <p:ph type="body" sz="quarter" idx="24" hasCustomPrompt="1"/>
          </p:nvPr>
        </p:nvSpPr>
        <p:spPr>
          <a:xfrm>
            <a:off x="9257928" y="3924777"/>
            <a:ext cx="2358000" cy="2358000"/>
          </a:xfrm>
          <a:prstGeom prst="ellipse">
            <a:avLst/>
          </a:prstGeom>
          <a:solidFill>
            <a:schemeClr val="bg1"/>
          </a:solidFill>
        </p:spPr>
        <p:txBody>
          <a:bodyPr anchor="ctr"/>
          <a:lstStyle>
            <a:lvl1pPr marL="0" indent="0" algn="ctr">
              <a:buNone/>
              <a:defRPr sz="2200"/>
            </a:lvl1pPr>
          </a:lstStyle>
          <a:p>
            <a:pPr lvl="0"/>
            <a:r>
              <a:rPr lang="nb-NO" dirty="0"/>
              <a:t>Klikk for å skrive inn tekst i sirkelen</a:t>
            </a:r>
          </a:p>
        </p:txBody>
      </p:sp>
    </p:spTree>
    <p:extLst>
      <p:ext uri="{BB962C8B-B14F-4D97-AF65-F5344CB8AC3E}">
        <p14:creationId xmlns:p14="http://schemas.microsoft.com/office/powerpoint/2010/main" val="326492879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tel og to bilder">
    <p:spTree>
      <p:nvGrpSpPr>
        <p:cNvPr id="1" name=""/>
        <p:cNvGrpSpPr/>
        <p:nvPr/>
      </p:nvGrpSpPr>
      <p:grpSpPr>
        <a:xfrm>
          <a:off x="0" y="0"/>
          <a:ext cx="0" cy="0"/>
          <a:chOff x="0" y="0"/>
          <a:chExt cx="0" cy="0"/>
        </a:xfrm>
      </p:grpSpPr>
      <p:sp>
        <p:nvSpPr>
          <p:cNvPr id="12" name="Plassholder for bilde 11">
            <a:extLst>
              <a:ext uri="{FF2B5EF4-FFF2-40B4-BE49-F238E27FC236}">
                <a16:creationId xmlns:a16="http://schemas.microsoft.com/office/drawing/2014/main" id="{18D1C273-409A-4D12-9096-3592FB5ED8CB}"/>
              </a:ext>
            </a:extLst>
          </p:cNvPr>
          <p:cNvSpPr>
            <a:spLocks noGrp="1"/>
          </p:cNvSpPr>
          <p:nvPr>
            <p:ph type="pic" sz="quarter" idx="16"/>
          </p:nvPr>
        </p:nvSpPr>
        <p:spPr>
          <a:xfrm>
            <a:off x="6096000" y="1585910"/>
            <a:ext cx="5519928" cy="4696867"/>
          </a:xfrm>
          <a:prstGeom prst="rect">
            <a:avLst/>
          </a:prstGeom>
          <a:solidFill>
            <a:srgbClr val="B2DCDA"/>
          </a:solidFill>
        </p:spPr>
        <p:txBody>
          <a:bodyPr wrap="square">
            <a:noAutofit/>
          </a:bodyPr>
          <a:lstStyle>
            <a:lvl1pPr marL="0" indent="0" algn="ctr">
              <a:buNone/>
              <a:defRPr sz="1800"/>
            </a:lvl1pPr>
          </a:lstStyle>
          <a:p>
            <a:r>
              <a:rPr lang="nb-NO"/>
              <a:t>Klikk på ikonet for å legge til et bilde</a:t>
            </a:r>
          </a:p>
        </p:txBody>
      </p:sp>
      <p:sp>
        <p:nvSpPr>
          <p:cNvPr id="10" name="Plassholder for bilde 9">
            <a:extLst>
              <a:ext uri="{FF2B5EF4-FFF2-40B4-BE49-F238E27FC236}">
                <a16:creationId xmlns:a16="http://schemas.microsoft.com/office/drawing/2014/main" id="{850CD330-6F9C-45F2-AFEA-033B658F75F6}"/>
              </a:ext>
            </a:extLst>
          </p:cNvPr>
          <p:cNvSpPr>
            <a:spLocks noGrp="1"/>
          </p:cNvSpPr>
          <p:nvPr>
            <p:ph type="pic" sz="quarter" idx="18"/>
          </p:nvPr>
        </p:nvSpPr>
        <p:spPr>
          <a:xfrm>
            <a:off x="576071" y="1585910"/>
            <a:ext cx="5519929" cy="4696867"/>
          </a:xfrm>
          <a:prstGeom prst="rect">
            <a:avLst/>
          </a:prstGeom>
          <a:solidFill>
            <a:srgbClr val="CEEBE9"/>
          </a:solidFill>
        </p:spPr>
        <p:txBody>
          <a:bodyPr wrap="square">
            <a:noAutofit/>
          </a:bodyPr>
          <a:lstStyle>
            <a:lvl1pPr marL="0" indent="0" algn="ctr">
              <a:buNone/>
              <a:defRPr sz="1800"/>
            </a:lvl1pPr>
          </a:lstStyle>
          <a:p>
            <a:r>
              <a:rPr lang="nb-NO"/>
              <a:t>Klikk på ikonet for å legge til et bilde</a:t>
            </a:r>
          </a:p>
        </p:txBody>
      </p:sp>
      <p:sp>
        <p:nvSpPr>
          <p:cNvPr id="2" name="Tittel 1">
            <a:extLst>
              <a:ext uri="{FF2B5EF4-FFF2-40B4-BE49-F238E27FC236}">
                <a16:creationId xmlns:a16="http://schemas.microsoft.com/office/drawing/2014/main" id="{3A981A15-5927-4FCD-812D-FAD670E2A1CF}"/>
              </a:ext>
            </a:extLst>
          </p:cNvPr>
          <p:cNvSpPr>
            <a:spLocks noGrp="1"/>
          </p:cNvSpPr>
          <p:nvPr>
            <p:ph type="title" hasCustomPrompt="1"/>
          </p:nvPr>
        </p:nvSpPr>
        <p:spPr/>
        <p:txBody>
          <a:bodyPr/>
          <a:lstStyle>
            <a:lvl1pPr>
              <a:defRPr/>
            </a:lvl1pPr>
          </a:lstStyle>
          <a:p>
            <a:r>
              <a:rPr lang="nb-NO" dirty="0"/>
              <a:t>Klikk for å skrive tittelen</a:t>
            </a:r>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30.01.2023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8" name="Plassholder for tekst 7">
            <a:extLst>
              <a:ext uri="{FF2B5EF4-FFF2-40B4-BE49-F238E27FC236}">
                <a16:creationId xmlns:a16="http://schemas.microsoft.com/office/drawing/2014/main" id="{F1D662CF-FC8E-4DC0-8F6D-659C3167B91B}"/>
              </a:ext>
            </a:extLst>
          </p:cNvPr>
          <p:cNvSpPr>
            <a:spLocks noGrp="1"/>
          </p:cNvSpPr>
          <p:nvPr>
            <p:ph type="body" sz="quarter" idx="13" hasCustomPrompt="1"/>
          </p:nvPr>
        </p:nvSpPr>
        <p:spPr>
          <a:xfrm>
            <a:off x="576072" y="167777"/>
            <a:ext cx="5519928" cy="153888"/>
          </a:xfrm>
        </p:spPr>
        <p:txBody>
          <a:bodyPr>
            <a:noAutofit/>
          </a:bodyPr>
          <a:lstStyle>
            <a:lvl1pPr marL="0" indent="0">
              <a:buNone/>
              <a:defRPr lang="nb-NO" sz="1000" b="0" i="0" u="none" strike="noStrike" baseline="0" smtClean="0">
                <a:latin typeface="Arial" panose="020B0604020202020204" pitchFamily="34" charset="0"/>
                <a:cs typeface="Arial" panose="020B0604020202020204" pitchFamily="34" charset="0"/>
              </a:defRPr>
            </a:lvl1pPr>
          </a:lstStyle>
          <a:p>
            <a:pPr lvl="0"/>
            <a:r>
              <a:rPr lang="nb-NO" dirty="0"/>
              <a:t>Eventuelt tema</a:t>
            </a:r>
          </a:p>
        </p:txBody>
      </p:sp>
      <p:sp>
        <p:nvSpPr>
          <p:cNvPr id="9" name="Plassholder for tekst 6">
            <a:extLst>
              <a:ext uri="{FF2B5EF4-FFF2-40B4-BE49-F238E27FC236}">
                <a16:creationId xmlns:a16="http://schemas.microsoft.com/office/drawing/2014/main" id="{18B8CFE4-4D56-B143-BF28-ADE0E4807B8A}"/>
              </a:ext>
            </a:extLst>
          </p:cNvPr>
          <p:cNvSpPr>
            <a:spLocks noGrp="1"/>
          </p:cNvSpPr>
          <p:nvPr>
            <p:ph type="body" sz="quarter" idx="19" hasCustomPrompt="1"/>
          </p:nvPr>
        </p:nvSpPr>
        <p:spPr>
          <a:xfrm>
            <a:off x="576073" y="6362643"/>
            <a:ext cx="11035379" cy="184666"/>
          </a:xfrm>
        </p:spPr>
        <p:txBody>
          <a:bodyPr/>
          <a:lstStyle>
            <a:lvl1pPr marL="0" indent="0" algn="l">
              <a:buNone/>
              <a:defRPr lang="nb-NO" sz="900" smtClean="0">
                <a:solidFill>
                  <a:schemeClr val="bg1">
                    <a:lumMod val="65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7473859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tel og tre bilder">
    <p:spTree>
      <p:nvGrpSpPr>
        <p:cNvPr id="1" name=""/>
        <p:cNvGrpSpPr/>
        <p:nvPr/>
      </p:nvGrpSpPr>
      <p:grpSpPr>
        <a:xfrm>
          <a:off x="0" y="0"/>
          <a:ext cx="0" cy="0"/>
          <a:chOff x="0" y="0"/>
          <a:chExt cx="0" cy="0"/>
        </a:xfrm>
      </p:grpSpPr>
      <p:sp>
        <p:nvSpPr>
          <p:cNvPr id="10" name="Plassholder for bilde 9">
            <a:extLst>
              <a:ext uri="{FF2B5EF4-FFF2-40B4-BE49-F238E27FC236}">
                <a16:creationId xmlns:a16="http://schemas.microsoft.com/office/drawing/2014/main" id="{850CD330-6F9C-45F2-AFEA-033B658F75F6}"/>
              </a:ext>
            </a:extLst>
          </p:cNvPr>
          <p:cNvSpPr>
            <a:spLocks noGrp="1"/>
          </p:cNvSpPr>
          <p:nvPr>
            <p:ph type="pic" sz="quarter" idx="18"/>
          </p:nvPr>
        </p:nvSpPr>
        <p:spPr>
          <a:xfrm>
            <a:off x="4256170" y="1585910"/>
            <a:ext cx="3679660" cy="4696867"/>
          </a:xfrm>
          <a:prstGeom prst="rect">
            <a:avLst/>
          </a:prstGeom>
          <a:solidFill>
            <a:srgbClr val="B2DCDA"/>
          </a:solidFill>
        </p:spPr>
        <p:txBody>
          <a:bodyPr wrap="square">
            <a:noAutofit/>
          </a:bodyPr>
          <a:lstStyle>
            <a:lvl1pPr marL="0" indent="0" algn="ctr">
              <a:buNone/>
              <a:defRPr sz="1800"/>
            </a:lvl1pPr>
          </a:lstStyle>
          <a:p>
            <a:r>
              <a:rPr lang="nb-NO"/>
              <a:t>Klikk på ikonet for å legge til et bilde</a:t>
            </a:r>
            <a:endParaRPr lang="nb-NO" dirty="0"/>
          </a:p>
        </p:txBody>
      </p:sp>
      <p:sp>
        <p:nvSpPr>
          <p:cNvPr id="12" name="Plassholder for bilde 11">
            <a:extLst>
              <a:ext uri="{FF2B5EF4-FFF2-40B4-BE49-F238E27FC236}">
                <a16:creationId xmlns:a16="http://schemas.microsoft.com/office/drawing/2014/main" id="{18D1C273-409A-4D12-9096-3592FB5ED8CB}"/>
              </a:ext>
            </a:extLst>
          </p:cNvPr>
          <p:cNvSpPr>
            <a:spLocks noGrp="1"/>
          </p:cNvSpPr>
          <p:nvPr>
            <p:ph type="pic" sz="quarter" idx="16"/>
          </p:nvPr>
        </p:nvSpPr>
        <p:spPr>
          <a:xfrm>
            <a:off x="7936268" y="1585910"/>
            <a:ext cx="3679660" cy="4696867"/>
          </a:xfrm>
          <a:prstGeom prst="rect">
            <a:avLst/>
          </a:prstGeom>
          <a:solidFill>
            <a:srgbClr val="CEEBE9"/>
          </a:solidFill>
        </p:spPr>
        <p:txBody>
          <a:bodyPr wrap="square">
            <a:noAutofit/>
          </a:bodyPr>
          <a:lstStyle>
            <a:lvl1pPr marL="0" indent="0" algn="ctr">
              <a:buNone/>
              <a:defRPr sz="1800"/>
            </a:lvl1pPr>
          </a:lstStyle>
          <a:p>
            <a:r>
              <a:rPr lang="nb-NO"/>
              <a:t>Klikk på ikonet for å legge til et bilde</a:t>
            </a:r>
          </a:p>
        </p:txBody>
      </p:sp>
      <p:sp>
        <p:nvSpPr>
          <p:cNvPr id="9" name="Plassholder for bilde 8">
            <a:extLst>
              <a:ext uri="{FF2B5EF4-FFF2-40B4-BE49-F238E27FC236}">
                <a16:creationId xmlns:a16="http://schemas.microsoft.com/office/drawing/2014/main" id="{2D3B4ED6-1F83-491E-A79E-A5BB7EE5A0FE}"/>
              </a:ext>
            </a:extLst>
          </p:cNvPr>
          <p:cNvSpPr>
            <a:spLocks noGrp="1"/>
          </p:cNvSpPr>
          <p:nvPr>
            <p:ph type="pic" sz="quarter" idx="19"/>
          </p:nvPr>
        </p:nvSpPr>
        <p:spPr>
          <a:xfrm>
            <a:off x="576071" y="1585910"/>
            <a:ext cx="3679660" cy="4696867"/>
          </a:xfrm>
          <a:prstGeom prst="rect">
            <a:avLst/>
          </a:prstGeom>
          <a:solidFill>
            <a:srgbClr val="CEEBE9"/>
          </a:solidFill>
        </p:spPr>
        <p:txBody>
          <a:bodyPr wrap="square">
            <a:noAutofit/>
          </a:bodyPr>
          <a:lstStyle>
            <a:lvl1pPr marL="0" indent="0" algn="ctr">
              <a:buNone/>
              <a:defRPr sz="1800"/>
            </a:lvl1pPr>
          </a:lstStyle>
          <a:p>
            <a:r>
              <a:rPr lang="nb-NO"/>
              <a:t>Klikk på ikonet for å legge til et bilde</a:t>
            </a:r>
          </a:p>
        </p:txBody>
      </p:sp>
      <p:sp>
        <p:nvSpPr>
          <p:cNvPr id="2" name="Tittel 1">
            <a:extLst>
              <a:ext uri="{FF2B5EF4-FFF2-40B4-BE49-F238E27FC236}">
                <a16:creationId xmlns:a16="http://schemas.microsoft.com/office/drawing/2014/main" id="{3A981A15-5927-4FCD-812D-FAD670E2A1CF}"/>
              </a:ext>
            </a:extLst>
          </p:cNvPr>
          <p:cNvSpPr>
            <a:spLocks noGrp="1"/>
          </p:cNvSpPr>
          <p:nvPr>
            <p:ph type="title" hasCustomPrompt="1"/>
          </p:nvPr>
        </p:nvSpPr>
        <p:spPr/>
        <p:txBody>
          <a:bodyPr/>
          <a:lstStyle>
            <a:lvl1pPr>
              <a:defRPr/>
            </a:lvl1pPr>
          </a:lstStyle>
          <a:p>
            <a:r>
              <a:rPr lang="nb-NO" dirty="0"/>
              <a:t>Klikk for å skrive tittelen</a:t>
            </a:r>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30.01.2023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lvl1pPr algn="ctr">
              <a:defRPr/>
            </a:lvl1p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8" name="Plassholder for tekst 7">
            <a:extLst>
              <a:ext uri="{FF2B5EF4-FFF2-40B4-BE49-F238E27FC236}">
                <a16:creationId xmlns:a16="http://schemas.microsoft.com/office/drawing/2014/main" id="{F1D662CF-FC8E-4DC0-8F6D-659C3167B91B}"/>
              </a:ext>
            </a:extLst>
          </p:cNvPr>
          <p:cNvSpPr>
            <a:spLocks noGrp="1"/>
          </p:cNvSpPr>
          <p:nvPr>
            <p:ph type="body" sz="quarter" idx="13" hasCustomPrompt="1"/>
          </p:nvPr>
        </p:nvSpPr>
        <p:spPr>
          <a:xfrm>
            <a:off x="576072" y="167777"/>
            <a:ext cx="5519928" cy="153888"/>
          </a:xfrm>
        </p:spPr>
        <p:txBody>
          <a:bodyPr>
            <a:noAutofit/>
          </a:bodyPr>
          <a:lstStyle>
            <a:lvl1pPr marL="0" indent="0">
              <a:buNone/>
              <a:defRPr lang="nb-NO" sz="1000" b="0" i="0" u="none" strike="noStrike" baseline="0" smtClean="0">
                <a:latin typeface="Arial" panose="020B0604020202020204" pitchFamily="34" charset="0"/>
                <a:cs typeface="Arial" panose="020B0604020202020204" pitchFamily="34" charset="0"/>
              </a:defRPr>
            </a:lvl1pPr>
          </a:lstStyle>
          <a:p>
            <a:pPr lvl="0"/>
            <a:r>
              <a:rPr lang="nb-NO" dirty="0"/>
              <a:t>Eventuelt tema</a:t>
            </a:r>
          </a:p>
        </p:txBody>
      </p:sp>
      <p:sp>
        <p:nvSpPr>
          <p:cNvPr id="11" name="Plassholder for tekst 6">
            <a:extLst>
              <a:ext uri="{FF2B5EF4-FFF2-40B4-BE49-F238E27FC236}">
                <a16:creationId xmlns:a16="http://schemas.microsoft.com/office/drawing/2014/main" id="{305CF62A-3CC6-884C-B8FE-71C790EA0F47}"/>
              </a:ext>
            </a:extLst>
          </p:cNvPr>
          <p:cNvSpPr>
            <a:spLocks noGrp="1"/>
          </p:cNvSpPr>
          <p:nvPr>
            <p:ph type="body" sz="quarter" idx="20" hasCustomPrompt="1"/>
          </p:nvPr>
        </p:nvSpPr>
        <p:spPr>
          <a:xfrm>
            <a:off x="576073" y="6362643"/>
            <a:ext cx="11035379" cy="184666"/>
          </a:xfrm>
        </p:spPr>
        <p:txBody>
          <a:bodyPr/>
          <a:lstStyle>
            <a:lvl1pPr marL="0" indent="0" algn="l">
              <a:buNone/>
              <a:defRPr lang="nb-NO" sz="900" smtClean="0">
                <a:solidFill>
                  <a:schemeClr val="bg1">
                    <a:lumMod val="65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3682550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Forklaring-5">
    <p:spTree>
      <p:nvGrpSpPr>
        <p:cNvPr id="1" name=""/>
        <p:cNvGrpSpPr/>
        <p:nvPr/>
      </p:nvGrpSpPr>
      <p:grpSpPr>
        <a:xfrm>
          <a:off x="0" y="0"/>
          <a:ext cx="0" cy="0"/>
          <a:chOff x="0" y="0"/>
          <a:chExt cx="0" cy="0"/>
        </a:xfrm>
      </p:grpSpPr>
      <p:sp>
        <p:nvSpPr>
          <p:cNvPr id="3" name="TekstSylinder 2">
            <a:extLst>
              <a:ext uri="{FF2B5EF4-FFF2-40B4-BE49-F238E27FC236}">
                <a16:creationId xmlns:a16="http://schemas.microsoft.com/office/drawing/2014/main" id="{ACD8C3CB-AC9D-4F4F-90E8-001D44567EEE}"/>
              </a:ext>
            </a:extLst>
          </p:cNvPr>
          <p:cNvSpPr txBox="1"/>
          <p:nvPr userDrawn="1"/>
        </p:nvSpPr>
        <p:spPr>
          <a:xfrm>
            <a:off x="1359112" y="2767280"/>
            <a:ext cx="8659959" cy="1323439"/>
          </a:xfrm>
          <a:prstGeom prst="rect">
            <a:avLst/>
          </a:prstGeom>
          <a:noFill/>
        </p:spPr>
        <p:txBody>
          <a:bodyPr wrap="square" rtlCol="0" anchor="ctr">
            <a:spAutoFit/>
          </a:bodyPr>
          <a:lstStyle/>
          <a:p>
            <a:pPr algn="l"/>
            <a:r>
              <a:rPr lang="nb-NO" sz="8000" b="1" dirty="0"/>
              <a:t>Visuelle avbrekk:</a:t>
            </a:r>
          </a:p>
        </p:txBody>
      </p:sp>
    </p:spTree>
    <p:extLst>
      <p:ext uri="{BB962C8B-B14F-4D97-AF65-F5344CB8AC3E}">
        <p14:creationId xmlns:p14="http://schemas.microsoft.com/office/powerpoint/2010/main" val="58823437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Sitat">
    <p:bg>
      <p:bgPr>
        <a:solidFill>
          <a:srgbClr val="B2DCDA"/>
        </a:solidFill>
        <a:effectLst/>
      </p:bgPr>
    </p:bg>
    <p:spTree>
      <p:nvGrpSpPr>
        <p:cNvPr id="1" name=""/>
        <p:cNvGrpSpPr/>
        <p:nvPr/>
      </p:nvGrpSpPr>
      <p:grpSpPr>
        <a:xfrm>
          <a:off x="0" y="0"/>
          <a:ext cx="0" cy="0"/>
          <a:chOff x="0" y="0"/>
          <a:chExt cx="0" cy="0"/>
        </a:xfrm>
      </p:grpSpPr>
      <p:grpSp>
        <p:nvGrpSpPr>
          <p:cNvPr id="10" name="Gruppe 9">
            <a:extLst>
              <a:ext uri="{FF2B5EF4-FFF2-40B4-BE49-F238E27FC236}">
                <a16:creationId xmlns:a16="http://schemas.microsoft.com/office/drawing/2014/main" id="{1A368958-4348-41BA-9279-4D20E7C25560}"/>
              </a:ext>
            </a:extLst>
          </p:cNvPr>
          <p:cNvGrpSpPr/>
          <p:nvPr userDrawn="1"/>
        </p:nvGrpSpPr>
        <p:grpSpPr>
          <a:xfrm>
            <a:off x="0" y="0"/>
            <a:ext cx="12192000" cy="6858000"/>
            <a:chOff x="0" y="0"/>
            <a:chExt cx="12192000" cy="6858000"/>
          </a:xfrm>
          <a:solidFill>
            <a:schemeClr val="bg1"/>
          </a:solidFill>
        </p:grpSpPr>
        <p:sp>
          <p:nvSpPr>
            <p:cNvPr id="11" name="Rektangel 10">
              <a:extLst>
                <a:ext uri="{FF2B5EF4-FFF2-40B4-BE49-F238E27FC236}">
                  <a16:creationId xmlns:a16="http://schemas.microsoft.com/office/drawing/2014/main" id="{A063EE0C-74A7-430B-92BC-6FD66DE177D9}"/>
                </a:ext>
              </a:extLst>
            </p:cNvPr>
            <p:cNvSpPr/>
            <p:nvPr userDrawn="1"/>
          </p:nvSpPr>
          <p:spPr>
            <a:xfrm>
              <a:off x="0" y="0"/>
              <a:ext cx="252469"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3" name="Rektangel 12">
              <a:extLst>
                <a:ext uri="{FF2B5EF4-FFF2-40B4-BE49-F238E27FC236}">
                  <a16:creationId xmlns:a16="http://schemas.microsoft.com/office/drawing/2014/main" id="{09FFFD22-8871-42A6-9C62-7003765B9160}"/>
                </a:ext>
              </a:extLst>
            </p:cNvPr>
            <p:cNvSpPr/>
            <p:nvPr userDrawn="1"/>
          </p:nvSpPr>
          <p:spPr>
            <a:xfrm>
              <a:off x="11939531" y="0"/>
              <a:ext cx="252469"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4" name="Rektangel 13">
              <a:extLst>
                <a:ext uri="{FF2B5EF4-FFF2-40B4-BE49-F238E27FC236}">
                  <a16:creationId xmlns:a16="http://schemas.microsoft.com/office/drawing/2014/main" id="{5C6C327F-1C12-44B3-BFA8-681675C70985}"/>
                </a:ext>
              </a:extLst>
            </p:cNvPr>
            <p:cNvSpPr/>
            <p:nvPr userDrawn="1"/>
          </p:nvSpPr>
          <p:spPr>
            <a:xfrm>
              <a:off x="0" y="0"/>
              <a:ext cx="12192000" cy="2606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5" name="Rektangel 14">
              <a:extLst>
                <a:ext uri="{FF2B5EF4-FFF2-40B4-BE49-F238E27FC236}">
                  <a16:creationId xmlns:a16="http://schemas.microsoft.com/office/drawing/2014/main" id="{DF4A8564-B930-4BC4-805B-26ECF62D4C4E}"/>
                </a:ext>
              </a:extLst>
            </p:cNvPr>
            <p:cNvSpPr/>
            <p:nvPr userDrawn="1"/>
          </p:nvSpPr>
          <p:spPr>
            <a:xfrm>
              <a:off x="0" y="6597397"/>
              <a:ext cx="12192000" cy="2606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grpSp>
      <p:sp>
        <p:nvSpPr>
          <p:cNvPr id="2" name="Plassholder for dato 1">
            <a:extLst>
              <a:ext uri="{FF2B5EF4-FFF2-40B4-BE49-F238E27FC236}">
                <a16:creationId xmlns:a16="http://schemas.microsoft.com/office/drawing/2014/main" id="{9C9C78CC-9412-4AA4-B434-B4D221576230}"/>
              </a:ext>
            </a:extLst>
          </p:cNvPr>
          <p:cNvSpPr>
            <a:spLocks noGrp="1"/>
          </p:cNvSpPr>
          <p:nvPr>
            <p:ph type="dt" sz="half" idx="10"/>
          </p:nvPr>
        </p:nvSpPr>
        <p:spPr/>
        <p:txBody>
          <a:bodyPr/>
          <a:lstStyle/>
          <a:p>
            <a:fld id="{8711618C-0797-4DE8-8F76-26C2A470B1F1}" type="datetimeFigureOut">
              <a:rPr lang="nb-NO" smtClean="0"/>
              <a:t>30.01.2023</a:t>
            </a:fld>
            <a:endParaRPr lang="nb-NO"/>
          </a:p>
        </p:txBody>
      </p:sp>
      <p:sp>
        <p:nvSpPr>
          <p:cNvPr id="3" name="Plassholder for bunntekst 2">
            <a:extLst>
              <a:ext uri="{FF2B5EF4-FFF2-40B4-BE49-F238E27FC236}">
                <a16:creationId xmlns:a16="http://schemas.microsoft.com/office/drawing/2014/main" id="{47A5D01F-E9AD-44CE-918D-F0BB37CB68B2}"/>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128904BD-A4B6-438E-B5FA-5603CF568B5B}"/>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7" name="Plassholder for tekst 6">
            <a:extLst>
              <a:ext uri="{FF2B5EF4-FFF2-40B4-BE49-F238E27FC236}">
                <a16:creationId xmlns:a16="http://schemas.microsoft.com/office/drawing/2014/main" id="{7A8F9FFB-4CA3-4545-996F-B4146E4A0B83}"/>
              </a:ext>
            </a:extLst>
          </p:cNvPr>
          <p:cNvSpPr>
            <a:spLocks noGrp="1"/>
          </p:cNvSpPr>
          <p:nvPr>
            <p:ph type="body" sz="quarter" idx="13" hasCustomPrompt="1"/>
          </p:nvPr>
        </p:nvSpPr>
        <p:spPr>
          <a:xfrm>
            <a:off x="4086510" y="1450181"/>
            <a:ext cx="7529417" cy="3690650"/>
          </a:xfrm>
        </p:spPr>
        <p:txBody>
          <a:bodyPr anchor="t">
            <a:noAutofit/>
          </a:bodyPr>
          <a:lstStyle>
            <a:lvl1pPr marL="0" indent="0">
              <a:buNone/>
              <a:defRPr sz="5600" b="1"/>
            </a:lvl1pPr>
            <a:lvl2pPr marL="252000" indent="0">
              <a:buNone/>
              <a:defRPr sz="5600"/>
            </a:lvl2pPr>
            <a:lvl3pPr marL="504000" indent="0">
              <a:buNone/>
              <a:defRPr sz="5600"/>
            </a:lvl3pPr>
            <a:lvl4pPr marL="756000" indent="0">
              <a:buNone/>
              <a:defRPr sz="5600"/>
            </a:lvl4pPr>
            <a:lvl5pPr marL="1008000" indent="0">
              <a:buNone/>
              <a:defRPr sz="5600"/>
            </a:lvl5pPr>
          </a:lstStyle>
          <a:p>
            <a:pPr lvl="0"/>
            <a:r>
              <a:rPr lang="nb-NO" dirty="0"/>
              <a:t>Klikk for å skrive inn et sitat </a:t>
            </a:r>
          </a:p>
        </p:txBody>
      </p:sp>
      <p:sp>
        <p:nvSpPr>
          <p:cNvPr id="9" name="Plassholder for tekst 8">
            <a:extLst>
              <a:ext uri="{FF2B5EF4-FFF2-40B4-BE49-F238E27FC236}">
                <a16:creationId xmlns:a16="http://schemas.microsoft.com/office/drawing/2014/main" id="{F1A57745-6542-473E-8111-51A33DFD7C1E}"/>
              </a:ext>
            </a:extLst>
          </p:cNvPr>
          <p:cNvSpPr>
            <a:spLocks noGrp="1"/>
          </p:cNvSpPr>
          <p:nvPr>
            <p:ph type="body" sz="quarter" idx="14" hasCustomPrompt="1"/>
          </p:nvPr>
        </p:nvSpPr>
        <p:spPr>
          <a:xfrm>
            <a:off x="4086509" y="5582813"/>
            <a:ext cx="7529417" cy="338554"/>
          </a:xfrm>
        </p:spPr>
        <p:txBody>
          <a:bodyPr>
            <a:noAutofit/>
          </a:bodyPr>
          <a:lstStyle>
            <a:lvl1pPr marL="0" indent="0">
              <a:buNone/>
              <a:defRPr/>
            </a:lvl1pPr>
          </a:lstStyle>
          <a:p>
            <a:pPr lvl="0"/>
            <a:r>
              <a:rPr lang="nb-NO" dirty="0"/>
              <a:t>Navn </a:t>
            </a:r>
            <a:r>
              <a:rPr lang="nb-NO" dirty="0" err="1"/>
              <a:t>Navnesen</a:t>
            </a:r>
            <a:endParaRPr lang="nb-NO" dirty="0"/>
          </a:p>
        </p:txBody>
      </p:sp>
      <p:pic>
        <p:nvPicPr>
          <p:cNvPr id="12" name="Grafikk 11">
            <a:extLst>
              <a:ext uri="{FF2B5EF4-FFF2-40B4-BE49-F238E27FC236}">
                <a16:creationId xmlns:a16="http://schemas.microsoft.com/office/drawing/2014/main" id="{C45D0493-E988-4A04-965A-39998121E3C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332167" y="1584198"/>
            <a:ext cx="1642455" cy="1296000"/>
          </a:xfrm>
          <a:prstGeom prst="rect">
            <a:avLst/>
          </a:prstGeom>
        </p:spPr>
      </p:pic>
      <p:grpSp>
        <p:nvGrpSpPr>
          <p:cNvPr id="40" name="Gruppe 39">
            <a:extLst>
              <a:ext uri="{FF2B5EF4-FFF2-40B4-BE49-F238E27FC236}">
                <a16:creationId xmlns:a16="http://schemas.microsoft.com/office/drawing/2014/main" id="{80B75098-83E4-DF4B-984F-0B81E4697CED}"/>
              </a:ext>
            </a:extLst>
          </p:cNvPr>
          <p:cNvGrpSpPr/>
          <p:nvPr userDrawn="1"/>
        </p:nvGrpSpPr>
        <p:grpSpPr>
          <a:xfrm>
            <a:off x="12462257" y="0"/>
            <a:ext cx="2008123" cy="6858000"/>
            <a:chOff x="12462257" y="0"/>
            <a:chExt cx="2008123" cy="6858000"/>
          </a:xfrm>
        </p:grpSpPr>
        <p:grpSp>
          <p:nvGrpSpPr>
            <p:cNvPr id="41" name="Gruppe 40">
              <a:extLst>
                <a:ext uri="{FF2B5EF4-FFF2-40B4-BE49-F238E27FC236}">
                  <a16:creationId xmlns:a16="http://schemas.microsoft.com/office/drawing/2014/main" id="{3E458BDD-C597-6A47-914C-ABC312BEAAD1}"/>
                </a:ext>
              </a:extLst>
            </p:cNvPr>
            <p:cNvGrpSpPr/>
            <p:nvPr userDrawn="1"/>
          </p:nvGrpSpPr>
          <p:grpSpPr>
            <a:xfrm>
              <a:off x="12462257" y="0"/>
              <a:ext cx="2008123" cy="6858000"/>
              <a:chOff x="12335257" y="0"/>
              <a:chExt cx="1539493" cy="6858000"/>
            </a:xfrm>
          </p:grpSpPr>
          <p:sp>
            <p:nvSpPr>
              <p:cNvPr id="43" name="Rektangel 42">
                <a:extLst>
                  <a:ext uri="{FF2B5EF4-FFF2-40B4-BE49-F238E27FC236}">
                    <a16:creationId xmlns:a16="http://schemas.microsoft.com/office/drawing/2014/main" id="{9153F888-A0AE-974D-9F24-3F9E4376BCBD}"/>
                  </a:ext>
                </a:extLst>
              </p:cNvPr>
              <p:cNvSpPr/>
              <p:nvPr userDrawn="1"/>
            </p:nvSpPr>
            <p:spPr>
              <a:xfrm>
                <a:off x="12335257" y="0"/>
                <a:ext cx="1539493"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nvGrpSpPr>
              <p:cNvPr id="44" name="Gruppe 43">
                <a:extLst>
                  <a:ext uri="{FF2B5EF4-FFF2-40B4-BE49-F238E27FC236}">
                    <a16:creationId xmlns:a16="http://schemas.microsoft.com/office/drawing/2014/main" id="{A8DE9AFC-3F4B-AF4D-8579-B161A834DB36}"/>
                  </a:ext>
                </a:extLst>
              </p:cNvPr>
              <p:cNvGrpSpPr/>
              <p:nvPr userDrawn="1"/>
            </p:nvGrpSpPr>
            <p:grpSpPr>
              <a:xfrm>
                <a:off x="12534146" y="751172"/>
                <a:ext cx="1130774" cy="5779280"/>
                <a:chOff x="12534137" y="-733178"/>
                <a:chExt cx="349207" cy="7129081"/>
              </a:xfrm>
            </p:grpSpPr>
            <p:sp>
              <p:nvSpPr>
                <p:cNvPr id="45" name="Rektangel 44">
                  <a:extLst>
                    <a:ext uri="{FF2B5EF4-FFF2-40B4-BE49-F238E27FC236}">
                      <a16:creationId xmlns:a16="http://schemas.microsoft.com/office/drawing/2014/main" id="{FD407C26-42ED-A945-8629-B1B78962DCD4}"/>
                    </a:ext>
                  </a:extLst>
                </p:cNvPr>
                <p:cNvSpPr/>
                <p:nvPr userDrawn="1"/>
              </p:nvSpPr>
              <p:spPr>
                <a:xfrm flipV="1">
                  <a:off x="12534141" y="-733178"/>
                  <a:ext cx="349201" cy="348953"/>
                </a:xfrm>
                <a:prstGeom prst="rect">
                  <a:avLst/>
                </a:prstGeom>
                <a:solidFill>
                  <a:srgbClr val="B2DC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46" name="Rektangel 45">
                  <a:extLst>
                    <a:ext uri="{FF2B5EF4-FFF2-40B4-BE49-F238E27FC236}">
                      <a16:creationId xmlns:a16="http://schemas.microsoft.com/office/drawing/2014/main" id="{83490894-3AF1-7541-A479-FEFC8BCA61FD}"/>
                    </a:ext>
                  </a:extLst>
                </p:cNvPr>
                <p:cNvSpPr/>
                <p:nvPr userDrawn="1"/>
              </p:nvSpPr>
              <p:spPr>
                <a:xfrm flipV="1">
                  <a:off x="12534141" y="-251759"/>
                  <a:ext cx="349202" cy="348953"/>
                </a:xfrm>
                <a:prstGeom prst="rect">
                  <a:avLst/>
                </a:prstGeom>
                <a:solidFill>
                  <a:srgbClr val="E6E3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47" name="Rektangel 46">
                  <a:extLst>
                    <a:ext uri="{FF2B5EF4-FFF2-40B4-BE49-F238E27FC236}">
                      <a16:creationId xmlns:a16="http://schemas.microsoft.com/office/drawing/2014/main" id="{9CCBC657-74E8-F847-920B-DC56F2625F32}"/>
                    </a:ext>
                  </a:extLst>
                </p:cNvPr>
                <p:cNvSpPr/>
                <p:nvPr userDrawn="1"/>
              </p:nvSpPr>
              <p:spPr>
                <a:xfrm flipV="1">
                  <a:off x="12534140" y="229660"/>
                  <a:ext cx="349203" cy="348953"/>
                </a:xfrm>
                <a:prstGeom prst="rect">
                  <a:avLst/>
                </a:prstGeom>
                <a:solidFill>
                  <a:srgbClr val="BED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48" name="Rektangel 47">
                  <a:extLst>
                    <a:ext uri="{FF2B5EF4-FFF2-40B4-BE49-F238E27FC236}">
                      <a16:creationId xmlns:a16="http://schemas.microsoft.com/office/drawing/2014/main" id="{694B6823-3B8D-584C-A05D-33223C8C35D5}"/>
                    </a:ext>
                  </a:extLst>
                </p:cNvPr>
                <p:cNvSpPr/>
                <p:nvPr userDrawn="1"/>
              </p:nvSpPr>
              <p:spPr>
                <a:xfrm flipV="1">
                  <a:off x="12534140" y="711079"/>
                  <a:ext cx="349204" cy="348953"/>
                </a:xfrm>
                <a:prstGeom prst="rect">
                  <a:avLst/>
                </a:prstGeom>
                <a:solidFill>
                  <a:srgbClr val="E8D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49" name="Rektangel 48">
                  <a:extLst>
                    <a:ext uri="{FF2B5EF4-FFF2-40B4-BE49-F238E27FC236}">
                      <a16:creationId xmlns:a16="http://schemas.microsoft.com/office/drawing/2014/main" id="{0638DFB6-3F6D-644E-B516-696CF17B5055}"/>
                    </a:ext>
                  </a:extLst>
                </p:cNvPr>
                <p:cNvSpPr/>
                <p:nvPr userDrawn="1"/>
              </p:nvSpPr>
              <p:spPr>
                <a:xfrm flipV="1">
                  <a:off x="12534137" y="1192499"/>
                  <a:ext cx="349205" cy="348953"/>
                </a:xfrm>
                <a:prstGeom prst="rect">
                  <a:avLst/>
                </a:prstGeom>
                <a:solidFill>
                  <a:srgbClr val="D4D5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0" name="Rektangel 49">
                  <a:extLst>
                    <a:ext uri="{FF2B5EF4-FFF2-40B4-BE49-F238E27FC236}">
                      <a16:creationId xmlns:a16="http://schemas.microsoft.com/office/drawing/2014/main" id="{E5A89EC1-5A62-3644-84CB-536132C841E2}"/>
                    </a:ext>
                  </a:extLst>
                </p:cNvPr>
                <p:cNvSpPr/>
                <p:nvPr userDrawn="1"/>
              </p:nvSpPr>
              <p:spPr>
                <a:xfrm flipV="1">
                  <a:off x="12534137" y="1673917"/>
                  <a:ext cx="349206" cy="348953"/>
                </a:xfrm>
                <a:prstGeom prst="rect">
                  <a:avLst/>
                </a:prstGeom>
                <a:solidFill>
                  <a:srgbClr val="F6B6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1" name="Rektangel 50">
                  <a:extLst>
                    <a:ext uri="{FF2B5EF4-FFF2-40B4-BE49-F238E27FC236}">
                      <a16:creationId xmlns:a16="http://schemas.microsoft.com/office/drawing/2014/main" id="{44232585-7D10-1E48-918E-B6045EAE171D}"/>
                    </a:ext>
                  </a:extLst>
                </p:cNvPr>
                <p:cNvSpPr/>
                <p:nvPr userDrawn="1"/>
              </p:nvSpPr>
              <p:spPr>
                <a:xfrm flipV="1">
                  <a:off x="12534137" y="2155336"/>
                  <a:ext cx="349206" cy="348953"/>
                </a:xfrm>
                <a:prstGeom prst="rect">
                  <a:avLst/>
                </a:prstGeom>
                <a:solidFill>
                  <a:srgbClr val="D2B9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2" name="Rektangel 51">
                  <a:extLst>
                    <a:ext uri="{FF2B5EF4-FFF2-40B4-BE49-F238E27FC236}">
                      <a16:creationId xmlns:a16="http://schemas.microsoft.com/office/drawing/2014/main" id="{EC8D23F0-C11F-1A44-8AE5-46DB8B47B9B9}"/>
                    </a:ext>
                  </a:extLst>
                </p:cNvPr>
                <p:cNvSpPr/>
                <p:nvPr userDrawn="1"/>
              </p:nvSpPr>
              <p:spPr>
                <a:xfrm flipV="1">
                  <a:off x="12534137" y="2636755"/>
                  <a:ext cx="349206" cy="348953"/>
                </a:xfrm>
                <a:prstGeom prst="rect">
                  <a:avLst/>
                </a:prstGeom>
                <a:solidFill>
                  <a:srgbClr val="EBE6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3" name="Rektangel 52">
                  <a:extLst>
                    <a:ext uri="{FF2B5EF4-FFF2-40B4-BE49-F238E27FC236}">
                      <a16:creationId xmlns:a16="http://schemas.microsoft.com/office/drawing/2014/main" id="{FD1CDDAF-6DE2-CD4E-B938-660BA1D30D41}"/>
                    </a:ext>
                  </a:extLst>
                </p:cNvPr>
                <p:cNvSpPr/>
                <p:nvPr userDrawn="1"/>
              </p:nvSpPr>
              <p:spPr>
                <a:xfrm flipV="1">
                  <a:off x="12534137" y="3118174"/>
                  <a:ext cx="349206" cy="348953"/>
                </a:xfrm>
                <a:prstGeom prst="rect">
                  <a:avLst/>
                </a:prstGeom>
                <a:solidFill>
                  <a:srgbClr val="F0E1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4" name="Rektangel 53">
                  <a:extLst>
                    <a:ext uri="{FF2B5EF4-FFF2-40B4-BE49-F238E27FC236}">
                      <a16:creationId xmlns:a16="http://schemas.microsoft.com/office/drawing/2014/main" id="{FF6215E1-834F-6543-AA45-956449389409}"/>
                    </a:ext>
                  </a:extLst>
                </p:cNvPr>
                <p:cNvSpPr/>
                <p:nvPr userDrawn="1"/>
              </p:nvSpPr>
              <p:spPr>
                <a:xfrm flipV="1">
                  <a:off x="12534137" y="3599594"/>
                  <a:ext cx="349206" cy="348953"/>
                </a:xfrm>
                <a:prstGeom prst="rect">
                  <a:avLst/>
                </a:prstGeom>
                <a:solidFill>
                  <a:srgbClr val="AED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5" name="Rektangel 54">
                  <a:extLst>
                    <a:ext uri="{FF2B5EF4-FFF2-40B4-BE49-F238E27FC236}">
                      <a16:creationId xmlns:a16="http://schemas.microsoft.com/office/drawing/2014/main" id="{61502492-F906-624B-862A-9F7D923F0C47}"/>
                    </a:ext>
                  </a:extLst>
                </p:cNvPr>
                <p:cNvSpPr/>
                <p:nvPr userDrawn="1"/>
              </p:nvSpPr>
              <p:spPr>
                <a:xfrm flipV="1">
                  <a:off x="12534137" y="4081012"/>
                  <a:ext cx="349206" cy="348953"/>
                </a:xfrm>
                <a:prstGeom prst="rect">
                  <a:avLst/>
                </a:prstGeom>
                <a:solidFill>
                  <a:srgbClr val="BBC7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6" name="Rektangel 55">
                  <a:extLst>
                    <a:ext uri="{FF2B5EF4-FFF2-40B4-BE49-F238E27FC236}">
                      <a16:creationId xmlns:a16="http://schemas.microsoft.com/office/drawing/2014/main" id="{4F2D5907-01D5-C14E-A5D1-EC71495C0D52}"/>
                    </a:ext>
                  </a:extLst>
                </p:cNvPr>
                <p:cNvSpPr/>
                <p:nvPr userDrawn="1"/>
              </p:nvSpPr>
              <p:spPr>
                <a:xfrm flipV="1">
                  <a:off x="12534137" y="4562431"/>
                  <a:ext cx="349206" cy="348953"/>
                </a:xfrm>
                <a:prstGeom prst="rect">
                  <a:avLst/>
                </a:prstGeom>
                <a:solidFill>
                  <a:srgbClr val="C0DC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7" name="Rektangel 56">
                  <a:extLst>
                    <a:ext uri="{FF2B5EF4-FFF2-40B4-BE49-F238E27FC236}">
                      <a16:creationId xmlns:a16="http://schemas.microsoft.com/office/drawing/2014/main" id="{677DE4A7-A8A9-DE44-B5B4-8311600E4AC1}"/>
                    </a:ext>
                  </a:extLst>
                </p:cNvPr>
                <p:cNvSpPr/>
                <p:nvPr userDrawn="1"/>
              </p:nvSpPr>
              <p:spPr>
                <a:xfrm flipV="1">
                  <a:off x="12534137" y="5043850"/>
                  <a:ext cx="349206" cy="348953"/>
                </a:xfrm>
                <a:prstGeom prst="rect">
                  <a:avLst/>
                </a:prstGeom>
                <a:solidFill>
                  <a:srgbClr val="B9CD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8" name="Rektangel 57">
                  <a:extLst>
                    <a:ext uri="{FF2B5EF4-FFF2-40B4-BE49-F238E27FC236}">
                      <a16:creationId xmlns:a16="http://schemas.microsoft.com/office/drawing/2014/main" id="{BDE6CC47-6498-954D-B076-0501A23865E8}"/>
                    </a:ext>
                  </a:extLst>
                </p:cNvPr>
                <p:cNvSpPr/>
                <p:nvPr userDrawn="1"/>
              </p:nvSpPr>
              <p:spPr>
                <a:xfrm flipV="1">
                  <a:off x="12534137" y="5525265"/>
                  <a:ext cx="349206" cy="348953"/>
                </a:xfrm>
                <a:prstGeom prst="rect">
                  <a:avLst/>
                </a:prstGeom>
                <a:solidFill>
                  <a:srgbClr val="E3E3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9" name="Rektangel 58">
                  <a:extLst>
                    <a:ext uri="{FF2B5EF4-FFF2-40B4-BE49-F238E27FC236}">
                      <a16:creationId xmlns:a16="http://schemas.microsoft.com/office/drawing/2014/main" id="{86D8043D-2B1A-4248-A940-BDFD4C6F13CD}"/>
                    </a:ext>
                  </a:extLst>
                </p:cNvPr>
                <p:cNvSpPr/>
                <p:nvPr userDrawn="1"/>
              </p:nvSpPr>
              <p:spPr>
                <a:xfrm flipV="1">
                  <a:off x="12534137" y="6046950"/>
                  <a:ext cx="349206" cy="34895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sp>
          <p:nvSpPr>
            <p:cNvPr id="42" name="TekstSylinder 41">
              <a:extLst>
                <a:ext uri="{FF2B5EF4-FFF2-40B4-BE49-F238E27FC236}">
                  <a16:creationId xmlns:a16="http://schemas.microsoft.com/office/drawing/2014/main" id="{71806B60-C714-9046-AFF7-42F7338DD34D}"/>
                </a:ext>
              </a:extLst>
            </p:cNvPr>
            <p:cNvSpPr txBox="1"/>
            <p:nvPr userDrawn="1"/>
          </p:nvSpPr>
          <p:spPr>
            <a:xfrm>
              <a:off x="12721683" y="201800"/>
              <a:ext cx="1474985" cy="400110"/>
            </a:xfrm>
            <a:prstGeom prst="rect">
              <a:avLst/>
            </a:prstGeom>
            <a:noFill/>
          </p:spPr>
          <p:txBody>
            <a:bodyPr wrap="square" lIns="0" rtlCol="0">
              <a:spAutoFit/>
            </a:bodyPr>
            <a:lstStyle/>
            <a:p>
              <a:r>
                <a:rPr lang="nb-NO" sz="1000" dirty="0"/>
                <a:t>Bruk pipette for å hente bakgrunnsfarge:</a:t>
              </a:r>
            </a:p>
          </p:txBody>
        </p:sp>
      </p:grpSp>
    </p:spTree>
    <p:extLst>
      <p:ext uri="{BB962C8B-B14F-4D97-AF65-F5344CB8AC3E}">
        <p14:creationId xmlns:p14="http://schemas.microsoft.com/office/powerpoint/2010/main" val="62347794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all">
    <p:bg>
      <p:bgPr>
        <a:solidFill>
          <a:srgbClr val="BEDBCA"/>
        </a:solidFill>
        <a:effectLst/>
      </p:bgPr>
    </p:bg>
    <p:spTree>
      <p:nvGrpSpPr>
        <p:cNvPr id="1" name=""/>
        <p:cNvGrpSpPr/>
        <p:nvPr/>
      </p:nvGrpSpPr>
      <p:grpSpPr>
        <a:xfrm>
          <a:off x="0" y="0"/>
          <a:ext cx="0" cy="0"/>
          <a:chOff x="0" y="0"/>
          <a:chExt cx="0" cy="0"/>
        </a:xfrm>
      </p:grpSpPr>
      <p:grpSp>
        <p:nvGrpSpPr>
          <p:cNvPr id="7" name="Gruppe 6">
            <a:extLst>
              <a:ext uri="{FF2B5EF4-FFF2-40B4-BE49-F238E27FC236}">
                <a16:creationId xmlns:a16="http://schemas.microsoft.com/office/drawing/2014/main" id="{E07BE5CB-8671-41BC-AEDF-E20E52C75819}"/>
              </a:ext>
            </a:extLst>
          </p:cNvPr>
          <p:cNvGrpSpPr/>
          <p:nvPr userDrawn="1"/>
        </p:nvGrpSpPr>
        <p:grpSpPr>
          <a:xfrm>
            <a:off x="0" y="0"/>
            <a:ext cx="12192000" cy="6858000"/>
            <a:chOff x="0" y="0"/>
            <a:chExt cx="12192000" cy="6858000"/>
          </a:xfrm>
          <a:solidFill>
            <a:schemeClr val="bg1"/>
          </a:solidFill>
        </p:grpSpPr>
        <p:sp>
          <p:nvSpPr>
            <p:cNvPr id="8" name="Rektangel 7">
              <a:extLst>
                <a:ext uri="{FF2B5EF4-FFF2-40B4-BE49-F238E27FC236}">
                  <a16:creationId xmlns:a16="http://schemas.microsoft.com/office/drawing/2014/main" id="{298DCD8B-CEED-46A3-B903-EF45AEB572A0}"/>
                </a:ext>
              </a:extLst>
            </p:cNvPr>
            <p:cNvSpPr/>
            <p:nvPr userDrawn="1"/>
          </p:nvSpPr>
          <p:spPr>
            <a:xfrm>
              <a:off x="0" y="0"/>
              <a:ext cx="252469"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9" name="Rektangel 8">
              <a:extLst>
                <a:ext uri="{FF2B5EF4-FFF2-40B4-BE49-F238E27FC236}">
                  <a16:creationId xmlns:a16="http://schemas.microsoft.com/office/drawing/2014/main" id="{05E513F0-86F9-4EE5-AA49-4EF8FD45C3C5}"/>
                </a:ext>
              </a:extLst>
            </p:cNvPr>
            <p:cNvSpPr/>
            <p:nvPr userDrawn="1"/>
          </p:nvSpPr>
          <p:spPr>
            <a:xfrm>
              <a:off x="11939531" y="0"/>
              <a:ext cx="252469"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1" name="Rektangel 10">
              <a:extLst>
                <a:ext uri="{FF2B5EF4-FFF2-40B4-BE49-F238E27FC236}">
                  <a16:creationId xmlns:a16="http://schemas.microsoft.com/office/drawing/2014/main" id="{F8317F86-F1BF-40FF-9E45-2C8764D0A6F8}"/>
                </a:ext>
              </a:extLst>
            </p:cNvPr>
            <p:cNvSpPr/>
            <p:nvPr userDrawn="1"/>
          </p:nvSpPr>
          <p:spPr>
            <a:xfrm>
              <a:off x="0" y="0"/>
              <a:ext cx="12192000" cy="2606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2" name="Rektangel 11">
              <a:extLst>
                <a:ext uri="{FF2B5EF4-FFF2-40B4-BE49-F238E27FC236}">
                  <a16:creationId xmlns:a16="http://schemas.microsoft.com/office/drawing/2014/main" id="{BB7B09E7-A6EE-472A-A695-0FEF55573684}"/>
                </a:ext>
              </a:extLst>
            </p:cNvPr>
            <p:cNvSpPr/>
            <p:nvPr userDrawn="1"/>
          </p:nvSpPr>
          <p:spPr>
            <a:xfrm>
              <a:off x="0" y="6597397"/>
              <a:ext cx="12192000" cy="2606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grpSp>
      <p:sp>
        <p:nvSpPr>
          <p:cNvPr id="2" name="Plassholder for dato 1">
            <a:extLst>
              <a:ext uri="{FF2B5EF4-FFF2-40B4-BE49-F238E27FC236}">
                <a16:creationId xmlns:a16="http://schemas.microsoft.com/office/drawing/2014/main" id="{9C9C78CC-9412-4AA4-B434-B4D221576230}"/>
              </a:ext>
            </a:extLst>
          </p:cNvPr>
          <p:cNvSpPr>
            <a:spLocks noGrp="1"/>
          </p:cNvSpPr>
          <p:nvPr>
            <p:ph type="dt" sz="half" idx="10"/>
          </p:nvPr>
        </p:nvSpPr>
        <p:spPr/>
        <p:txBody>
          <a:bodyPr/>
          <a:lstStyle/>
          <a:p>
            <a:fld id="{8711618C-0797-4DE8-8F76-26C2A470B1F1}" type="datetimeFigureOut">
              <a:rPr lang="nb-NO" smtClean="0"/>
              <a:t>30.01.2023</a:t>
            </a:fld>
            <a:endParaRPr lang="nb-NO"/>
          </a:p>
        </p:txBody>
      </p:sp>
      <p:sp>
        <p:nvSpPr>
          <p:cNvPr id="3" name="Plassholder for bunntekst 2">
            <a:extLst>
              <a:ext uri="{FF2B5EF4-FFF2-40B4-BE49-F238E27FC236}">
                <a16:creationId xmlns:a16="http://schemas.microsoft.com/office/drawing/2014/main" id="{47A5D01F-E9AD-44CE-918D-F0BB37CB68B2}"/>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128904BD-A4B6-438E-B5FA-5603CF568B5B}"/>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10" name="Plassholder for tekst 3">
            <a:extLst>
              <a:ext uri="{FF2B5EF4-FFF2-40B4-BE49-F238E27FC236}">
                <a16:creationId xmlns:a16="http://schemas.microsoft.com/office/drawing/2014/main" id="{E617F1CD-C574-4F10-9431-94736EF200A3}"/>
              </a:ext>
            </a:extLst>
          </p:cNvPr>
          <p:cNvSpPr>
            <a:spLocks noGrp="1" noChangeAspect="1"/>
          </p:cNvSpPr>
          <p:nvPr>
            <p:ph type="body" sz="quarter" idx="17" hasCustomPrompt="1"/>
          </p:nvPr>
        </p:nvSpPr>
        <p:spPr>
          <a:xfrm>
            <a:off x="2934805" y="267805"/>
            <a:ext cx="6322390" cy="6322390"/>
          </a:xfrm>
          <a:prstGeom prst="ellipse">
            <a:avLst/>
          </a:prstGeom>
          <a:solidFill>
            <a:schemeClr val="bg1"/>
          </a:solidFill>
        </p:spPr>
        <p:txBody>
          <a:bodyPr anchor="ctr"/>
          <a:lstStyle>
            <a:lvl1pPr marL="0" indent="0" algn="ctr">
              <a:buNone/>
              <a:defRPr sz="27500" b="1"/>
            </a:lvl1pPr>
          </a:lstStyle>
          <a:p>
            <a:pPr lvl="0"/>
            <a:r>
              <a:rPr lang="nb-NO" dirty="0" err="1"/>
              <a:t>X</a:t>
            </a:r>
            <a:endParaRPr lang="nb-NO" dirty="0"/>
          </a:p>
        </p:txBody>
      </p:sp>
      <p:grpSp>
        <p:nvGrpSpPr>
          <p:cNvPr id="37" name="Gruppe 36">
            <a:extLst>
              <a:ext uri="{FF2B5EF4-FFF2-40B4-BE49-F238E27FC236}">
                <a16:creationId xmlns:a16="http://schemas.microsoft.com/office/drawing/2014/main" id="{50101ADB-6C37-9A4F-B660-4DC5DB09CFDF}"/>
              </a:ext>
            </a:extLst>
          </p:cNvPr>
          <p:cNvGrpSpPr/>
          <p:nvPr userDrawn="1"/>
        </p:nvGrpSpPr>
        <p:grpSpPr>
          <a:xfrm>
            <a:off x="12462257" y="0"/>
            <a:ext cx="2008123" cy="6858000"/>
            <a:chOff x="12462257" y="0"/>
            <a:chExt cx="2008123" cy="6858000"/>
          </a:xfrm>
        </p:grpSpPr>
        <p:grpSp>
          <p:nvGrpSpPr>
            <p:cNvPr id="40" name="Gruppe 39">
              <a:extLst>
                <a:ext uri="{FF2B5EF4-FFF2-40B4-BE49-F238E27FC236}">
                  <a16:creationId xmlns:a16="http://schemas.microsoft.com/office/drawing/2014/main" id="{9339E90E-FA8F-AF44-9CAD-C214A22C2014}"/>
                </a:ext>
              </a:extLst>
            </p:cNvPr>
            <p:cNvGrpSpPr/>
            <p:nvPr userDrawn="1"/>
          </p:nvGrpSpPr>
          <p:grpSpPr>
            <a:xfrm>
              <a:off x="12462257" y="0"/>
              <a:ext cx="2008123" cy="6858000"/>
              <a:chOff x="12335257" y="0"/>
              <a:chExt cx="1539493" cy="6858000"/>
            </a:xfrm>
          </p:grpSpPr>
          <p:sp>
            <p:nvSpPr>
              <p:cNvPr id="46" name="Rektangel 45">
                <a:extLst>
                  <a:ext uri="{FF2B5EF4-FFF2-40B4-BE49-F238E27FC236}">
                    <a16:creationId xmlns:a16="http://schemas.microsoft.com/office/drawing/2014/main" id="{9E65BF32-F27C-1843-9B7D-3B0E274698CF}"/>
                  </a:ext>
                </a:extLst>
              </p:cNvPr>
              <p:cNvSpPr/>
              <p:nvPr userDrawn="1"/>
            </p:nvSpPr>
            <p:spPr>
              <a:xfrm>
                <a:off x="12335257" y="0"/>
                <a:ext cx="1539493"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nvGrpSpPr>
              <p:cNvPr id="49" name="Gruppe 48">
                <a:extLst>
                  <a:ext uri="{FF2B5EF4-FFF2-40B4-BE49-F238E27FC236}">
                    <a16:creationId xmlns:a16="http://schemas.microsoft.com/office/drawing/2014/main" id="{4AA15D6A-1978-2246-9B27-CCBC06E06C56}"/>
                  </a:ext>
                </a:extLst>
              </p:cNvPr>
              <p:cNvGrpSpPr/>
              <p:nvPr userDrawn="1"/>
            </p:nvGrpSpPr>
            <p:grpSpPr>
              <a:xfrm>
                <a:off x="12534146" y="751172"/>
                <a:ext cx="1130774" cy="5779280"/>
                <a:chOff x="12534137" y="-733178"/>
                <a:chExt cx="349207" cy="7129081"/>
              </a:xfrm>
            </p:grpSpPr>
            <p:sp>
              <p:nvSpPr>
                <p:cNvPr id="52" name="Rektangel 51">
                  <a:extLst>
                    <a:ext uri="{FF2B5EF4-FFF2-40B4-BE49-F238E27FC236}">
                      <a16:creationId xmlns:a16="http://schemas.microsoft.com/office/drawing/2014/main" id="{E4FD3B91-DFE4-B243-8ED1-6F9AEAF39093}"/>
                    </a:ext>
                  </a:extLst>
                </p:cNvPr>
                <p:cNvSpPr/>
                <p:nvPr userDrawn="1"/>
              </p:nvSpPr>
              <p:spPr>
                <a:xfrm flipV="1">
                  <a:off x="12534141" y="-733178"/>
                  <a:ext cx="349201" cy="348953"/>
                </a:xfrm>
                <a:prstGeom prst="rect">
                  <a:avLst/>
                </a:prstGeom>
                <a:solidFill>
                  <a:srgbClr val="B2DC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5" name="Rektangel 54">
                  <a:extLst>
                    <a:ext uri="{FF2B5EF4-FFF2-40B4-BE49-F238E27FC236}">
                      <a16:creationId xmlns:a16="http://schemas.microsoft.com/office/drawing/2014/main" id="{1234D17E-E0E0-1049-89C7-B63F499F7CDA}"/>
                    </a:ext>
                  </a:extLst>
                </p:cNvPr>
                <p:cNvSpPr/>
                <p:nvPr userDrawn="1"/>
              </p:nvSpPr>
              <p:spPr>
                <a:xfrm flipV="1">
                  <a:off x="12534141" y="-251759"/>
                  <a:ext cx="349202" cy="348953"/>
                </a:xfrm>
                <a:prstGeom prst="rect">
                  <a:avLst/>
                </a:prstGeom>
                <a:solidFill>
                  <a:srgbClr val="E6E3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8" name="Rektangel 57">
                  <a:extLst>
                    <a:ext uri="{FF2B5EF4-FFF2-40B4-BE49-F238E27FC236}">
                      <a16:creationId xmlns:a16="http://schemas.microsoft.com/office/drawing/2014/main" id="{4ADF87F5-F586-A947-ACBB-9696BCAFA806}"/>
                    </a:ext>
                  </a:extLst>
                </p:cNvPr>
                <p:cNvSpPr/>
                <p:nvPr userDrawn="1"/>
              </p:nvSpPr>
              <p:spPr>
                <a:xfrm flipV="1">
                  <a:off x="12534140" y="229660"/>
                  <a:ext cx="349203" cy="348953"/>
                </a:xfrm>
                <a:prstGeom prst="rect">
                  <a:avLst/>
                </a:prstGeom>
                <a:solidFill>
                  <a:srgbClr val="BED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61" name="Rektangel 60">
                  <a:extLst>
                    <a:ext uri="{FF2B5EF4-FFF2-40B4-BE49-F238E27FC236}">
                      <a16:creationId xmlns:a16="http://schemas.microsoft.com/office/drawing/2014/main" id="{9EFCD33B-842E-1946-930D-42095E0DDA85}"/>
                    </a:ext>
                  </a:extLst>
                </p:cNvPr>
                <p:cNvSpPr/>
                <p:nvPr userDrawn="1"/>
              </p:nvSpPr>
              <p:spPr>
                <a:xfrm flipV="1">
                  <a:off x="12534140" y="711079"/>
                  <a:ext cx="349204" cy="348953"/>
                </a:xfrm>
                <a:prstGeom prst="rect">
                  <a:avLst/>
                </a:prstGeom>
                <a:solidFill>
                  <a:srgbClr val="E8D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64" name="Rektangel 63">
                  <a:extLst>
                    <a:ext uri="{FF2B5EF4-FFF2-40B4-BE49-F238E27FC236}">
                      <a16:creationId xmlns:a16="http://schemas.microsoft.com/office/drawing/2014/main" id="{7429D63C-4A8D-3C4A-90EF-351CA8EB91F9}"/>
                    </a:ext>
                  </a:extLst>
                </p:cNvPr>
                <p:cNvSpPr/>
                <p:nvPr userDrawn="1"/>
              </p:nvSpPr>
              <p:spPr>
                <a:xfrm flipV="1">
                  <a:off x="12534137" y="1192499"/>
                  <a:ext cx="349205" cy="348953"/>
                </a:xfrm>
                <a:prstGeom prst="rect">
                  <a:avLst/>
                </a:prstGeom>
                <a:solidFill>
                  <a:srgbClr val="D4D5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67" name="Rektangel 66">
                  <a:extLst>
                    <a:ext uri="{FF2B5EF4-FFF2-40B4-BE49-F238E27FC236}">
                      <a16:creationId xmlns:a16="http://schemas.microsoft.com/office/drawing/2014/main" id="{A5D37DBF-FC00-0B48-A14C-2E435C523861}"/>
                    </a:ext>
                  </a:extLst>
                </p:cNvPr>
                <p:cNvSpPr/>
                <p:nvPr userDrawn="1"/>
              </p:nvSpPr>
              <p:spPr>
                <a:xfrm flipV="1">
                  <a:off x="12534137" y="1673917"/>
                  <a:ext cx="349206" cy="348953"/>
                </a:xfrm>
                <a:prstGeom prst="rect">
                  <a:avLst/>
                </a:prstGeom>
                <a:solidFill>
                  <a:srgbClr val="F6B6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0" name="Rektangel 69">
                  <a:extLst>
                    <a:ext uri="{FF2B5EF4-FFF2-40B4-BE49-F238E27FC236}">
                      <a16:creationId xmlns:a16="http://schemas.microsoft.com/office/drawing/2014/main" id="{7E877BB5-7CC8-B44B-90BA-31CFDB85EB81}"/>
                    </a:ext>
                  </a:extLst>
                </p:cNvPr>
                <p:cNvSpPr/>
                <p:nvPr userDrawn="1"/>
              </p:nvSpPr>
              <p:spPr>
                <a:xfrm flipV="1">
                  <a:off x="12534137" y="2155336"/>
                  <a:ext cx="349206" cy="348953"/>
                </a:xfrm>
                <a:prstGeom prst="rect">
                  <a:avLst/>
                </a:prstGeom>
                <a:solidFill>
                  <a:srgbClr val="D2B9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1" name="Rektangel 70">
                  <a:extLst>
                    <a:ext uri="{FF2B5EF4-FFF2-40B4-BE49-F238E27FC236}">
                      <a16:creationId xmlns:a16="http://schemas.microsoft.com/office/drawing/2014/main" id="{0137DFF5-29C3-534F-B826-CC26ED706F72}"/>
                    </a:ext>
                  </a:extLst>
                </p:cNvPr>
                <p:cNvSpPr/>
                <p:nvPr userDrawn="1"/>
              </p:nvSpPr>
              <p:spPr>
                <a:xfrm flipV="1">
                  <a:off x="12534137" y="2636755"/>
                  <a:ext cx="349206" cy="348953"/>
                </a:xfrm>
                <a:prstGeom prst="rect">
                  <a:avLst/>
                </a:prstGeom>
                <a:solidFill>
                  <a:srgbClr val="EBE6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2" name="Rektangel 71">
                  <a:extLst>
                    <a:ext uri="{FF2B5EF4-FFF2-40B4-BE49-F238E27FC236}">
                      <a16:creationId xmlns:a16="http://schemas.microsoft.com/office/drawing/2014/main" id="{2FF3F198-284D-C04E-93A6-CA3EFA247A92}"/>
                    </a:ext>
                  </a:extLst>
                </p:cNvPr>
                <p:cNvSpPr/>
                <p:nvPr userDrawn="1"/>
              </p:nvSpPr>
              <p:spPr>
                <a:xfrm flipV="1">
                  <a:off x="12534137" y="3118174"/>
                  <a:ext cx="349206" cy="348953"/>
                </a:xfrm>
                <a:prstGeom prst="rect">
                  <a:avLst/>
                </a:prstGeom>
                <a:solidFill>
                  <a:srgbClr val="F0E1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3" name="Rektangel 72">
                  <a:extLst>
                    <a:ext uri="{FF2B5EF4-FFF2-40B4-BE49-F238E27FC236}">
                      <a16:creationId xmlns:a16="http://schemas.microsoft.com/office/drawing/2014/main" id="{C06EAA7F-8326-6141-BD42-F6B9371F6DF9}"/>
                    </a:ext>
                  </a:extLst>
                </p:cNvPr>
                <p:cNvSpPr/>
                <p:nvPr userDrawn="1"/>
              </p:nvSpPr>
              <p:spPr>
                <a:xfrm flipV="1">
                  <a:off x="12534137" y="3599594"/>
                  <a:ext cx="349206" cy="348953"/>
                </a:xfrm>
                <a:prstGeom prst="rect">
                  <a:avLst/>
                </a:prstGeom>
                <a:solidFill>
                  <a:srgbClr val="AED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4" name="Rektangel 73">
                  <a:extLst>
                    <a:ext uri="{FF2B5EF4-FFF2-40B4-BE49-F238E27FC236}">
                      <a16:creationId xmlns:a16="http://schemas.microsoft.com/office/drawing/2014/main" id="{3347F6AF-DC49-A041-BE24-23B32AA64C0F}"/>
                    </a:ext>
                  </a:extLst>
                </p:cNvPr>
                <p:cNvSpPr/>
                <p:nvPr userDrawn="1"/>
              </p:nvSpPr>
              <p:spPr>
                <a:xfrm flipV="1">
                  <a:off x="12534137" y="4081012"/>
                  <a:ext cx="349206" cy="348953"/>
                </a:xfrm>
                <a:prstGeom prst="rect">
                  <a:avLst/>
                </a:prstGeom>
                <a:solidFill>
                  <a:srgbClr val="BBC7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5" name="Rektangel 74">
                  <a:extLst>
                    <a:ext uri="{FF2B5EF4-FFF2-40B4-BE49-F238E27FC236}">
                      <a16:creationId xmlns:a16="http://schemas.microsoft.com/office/drawing/2014/main" id="{2E69CCBE-51AF-464C-93A5-24BFAEDC0662}"/>
                    </a:ext>
                  </a:extLst>
                </p:cNvPr>
                <p:cNvSpPr/>
                <p:nvPr userDrawn="1"/>
              </p:nvSpPr>
              <p:spPr>
                <a:xfrm flipV="1">
                  <a:off x="12534137" y="4562431"/>
                  <a:ext cx="349206" cy="348953"/>
                </a:xfrm>
                <a:prstGeom prst="rect">
                  <a:avLst/>
                </a:prstGeom>
                <a:solidFill>
                  <a:srgbClr val="C0DC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6" name="Rektangel 75">
                  <a:extLst>
                    <a:ext uri="{FF2B5EF4-FFF2-40B4-BE49-F238E27FC236}">
                      <a16:creationId xmlns:a16="http://schemas.microsoft.com/office/drawing/2014/main" id="{92C46A49-65BC-8F42-811F-91B4D56DCEBD}"/>
                    </a:ext>
                  </a:extLst>
                </p:cNvPr>
                <p:cNvSpPr/>
                <p:nvPr userDrawn="1"/>
              </p:nvSpPr>
              <p:spPr>
                <a:xfrm flipV="1">
                  <a:off x="12534137" y="5043850"/>
                  <a:ext cx="349206" cy="348953"/>
                </a:xfrm>
                <a:prstGeom prst="rect">
                  <a:avLst/>
                </a:prstGeom>
                <a:solidFill>
                  <a:srgbClr val="B9CD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7" name="Rektangel 76">
                  <a:extLst>
                    <a:ext uri="{FF2B5EF4-FFF2-40B4-BE49-F238E27FC236}">
                      <a16:creationId xmlns:a16="http://schemas.microsoft.com/office/drawing/2014/main" id="{5E55C8F9-8122-6F4E-93E7-ED3EB0D8C773}"/>
                    </a:ext>
                  </a:extLst>
                </p:cNvPr>
                <p:cNvSpPr/>
                <p:nvPr userDrawn="1"/>
              </p:nvSpPr>
              <p:spPr>
                <a:xfrm flipV="1">
                  <a:off x="12534137" y="5525265"/>
                  <a:ext cx="349206" cy="348953"/>
                </a:xfrm>
                <a:prstGeom prst="rect">
                  <a:avLst/>
                </a:prstGeom>
                <a:solidFill>
                  <a:srgbClr val="E3E3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8" name="Rektangel 77">
                  <a:extLst>
                    <a:ext uri="{FF2B5EF4-FFF2-40B4-BE49-F238E27FC236}">
                      <a16:creationId xmlns:a16="http://schemas.microsoft.com/office/drawing/2014/main" id="{CFA965EF-1D07-404A-883C-85BEA7995191}"/>
                    </a:ext>
                  </a:extLst>
                </p:cNvPr>
                <p:cNvSpPr/>
                <p:nvPr userDrawn="1"/>
              </p:nvSpPr>
              <p:spPr>
                <a:xfrm flipV="1">
                  <a:off x="12534137" y="6046950"/>
                  <a:ext cx="349206" cy="34895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sp>
          <p:nvSpPr>
            <p:cNvPr id="43" name="TekstSylinder 42">
              <a:extLst>
                <a:ext uri="{FF2B5EF4-FFF2-40B4-BE49-F238E27FC236}">
                  <a16:creationId xmlns:a16="http://schemas.microsoft.com/office/drawing/2014/main" id="{FF04F3AC-FDCA-4246-A013-6D83D4D01BB6}"/>
                </a:ext>
              </a:extLst>
            </p:cNvPr>
            <p:cNvSpPr txBox="1"/>
            <p:nvPr userDrawn="1"/>
          </p:nvSpPr>
          <p:spPr>
            <a:xfrm>
              <a:off x="12721683" y="201800"/>
              <a:ext cx="1474985" cy="400110"/>
            </a:xfrm>
            <a:prstGeom prst="rect">
              <a:avLst/>
            </a:prstGeom>
            <a:noFill/>
          </p:spPr>
          <p:txBody>
            <a:bodyPr wrap="square" lIns="0" rtlCol="0">
              <a:spAutoFit/>
            </a:bodyPr>
            <a:lstStyle/>
            <a:p>
              <a:r>
                <a:rPr lang="nb-NO" sz="1000" dirty="0"/>
                <a:t>Bruk pipette for å hente bakgrunnsfarge:</a:t>
              </a:r>
            </a:p>
          </p:txBody>
        </p:sp>
      </p:grpSp>
    </p:spTree>
    <p:extLst>
      <p:ext uri="{BB962C8B-B14F-4D97-AF65-F5344CB8AC3E}">
        <p14:creationId xmlns:p14="http://schemas.microsoft.com/office/powerpoint/2010/main" val="294916355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Kontrast">
    <p:bg>
      <p:bgPr>
        <a:solidFill>
          <a:srgbClr val="DEDFB5"/>
        </a:solidFill>
        <a:effectLst/>
      </p:bgPr>
    </p:bg>
    <p:spTree>
      <p:nvGrpSpPr>
        <p:cNvPr id="1" name=""/>
        <p:cNvGrpSpPr/>
        <p:nvPr/>
      </p:nvGrpSpPr>
      <p:grpSpPr>
        <a:xfrm>
          <a:off x="0" y="0"/>
          <a:ext cx="0" cy="0"/>
          <a:chOff x="0" y="0"/>
          <a:chExt cx="0" cy="0"/>
        </a:xfrm>
      </p:grpSpPr>
      <p:grpSp>
        <p:nvGrpSpPr>
          <p:cNvPr id="7" name="Gruppe 6">
            <a:extLst>
              <a:ext uri="{FF2B5EF4-FFF2-40B4-BE49-F238E27FC236}">
                <a16:creationId xmlns:a16="http://schemas.microsoft.com/office/drawing/2014/main" id="{7AD17536-8FCE-4919-821E-9239A1D48E5E}"/>
              </a:ext>
            </a:extLst>
          </p:cNvPr>
          <p:cNvGrpSpPr/>
          <p:nvPr userDrawn="1"/>
        </p:nvGrpSpPr>
        <p:grpSpPr>
          <a:xfrm>
            <a:off x="0" y="0"/>
            <a:ext cx="12192000" cy="6858000"/>
            <a:chOff x="0" y="0"/>
            <a:chExt cx="12192000" cy="6858000"/>
          </a:xfrm>
          <a:solidFill>
            <a:schemeClr val="bg1"/>
          </a:solidFill>
        </p:grpSpPr>
        <p:sp>
          <p:nvSpPr>
            <p:cNvPr id="8" name="Rektangel 7">
              <a:extLst>
                <a:ext uri="{FF2B5EF4-FFF2-40B4-BE49-F238E27FC236}">
                  <a16:creationId xmlns:a16="http://schemas.microsoft.com/office/drawing/2014/main" id="{A875D19A-8CC1-4889-8892-B5B50624931A}"/>
                </a:ext>
              </a:extLst>
            </p:cNvPr>
            <p:cNvSpPr/>
            <p:nvPr userDrawn="1"/>
          </p:nvSpPr>
          <p:spPr>
            <a:xfrm>
              <a:off x="0" y="0"/>
              <a:ext cx="252469"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9" name="Rektangel 8">
              <a:extLst>
                <a:ext uri="{FF2B5EF4-FFF2-40B4-BE49-F238E27FC236}">
                  <a16:creationId xmlns:a16="http://schemas.microsoft.com/office/drawing/2014/main" id="{8773BE3D-DA41-482F-83BF-9A91575BA09F}"/>
                </a:ext>
              </a:extLst>
            </p:cNvPr>
            <p:cNvSpPr/>
            <p:nvPr userDrawn="1"/>
          </p:nvSpPr>
          <p:spPr>
            <a:xfrm>
              <a:off x="11939531" y="0"/>
              <a:ext cx="252469"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1" name="Rektangel 10">
              <a:extLst>
                <a:ext uri="{FF2B5EF4-FFF2-40B4-BE49-F238E27FC236}">
                  <a16:creationId xmlns:a16="http://schemas.microsoft.com/office/drawing/2014/main" id="{32FA4634-5B79-4866-B707-C176F328081E}"/>
                </a:ext>
              </a:extLst>
            </p:cNvPr>
            <p:cNvSpPr/>
            <p:nvPr userDrawn="1"/>
          </p:nvSpPr>
          <p:spPr>
            <a:xfrm>
              <a:off x="0" y="0"/>
              <a:ext cx="12192000" cy="2606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2" name="Rektangel 11">
              <a:extLst>
                <a:ext uri="{FF2B5EF4-FFF2-40B4-BE49-F238E27FC236}">
                  <a16:creationId xmlns:a16="http://schemas.microsoft.com/office/drawing/2014/main" id="{BA83C89B-9811-4520-BB3C-30CFDD6E66D0}"/>
                </a:ext>
              </a:extLst>
            </p:cNvPr>
            <p:cNvSpPr/>
            <p:nvPr userDrawn="1"/>
          </p:nvSpPr>
          <p:spPr>
            <a:xfrm>
              <a:off x="0" y="6597397"/>
              <a:ext cx="12192000" cy="2606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grpSp>
      <p:sp>
        <p:nvSpPr>
          <p:cNvPr id="2" name="Plassholder for dato 1">
            <a:extLst>
              <a:ext uri="{FF2B5EF4-FFF2-40B4-BE49-F238E27FC236}">
                <a16:creationId xmlns:a16="http://schemas.microsoft.com/office/drawing/2014/main" id="{9C9C78CC-9412-4AA4-B434-B4D221576230}"/>
              </a:ext>
            </a:extLst>
          </p:cNvPr>
          <p:cNvSpPr>
            <a:spLocks noGrp="1"/>
          </p:cNvSpPr>
          <p:nvPr>
            <p:ph type="dt" sz="half" idx="10"/>
          </p:nvPr>
        </p:nvSpPr>
        <p:spPr/>
        <p:txBody>
          <a:bodyPr/>
          <a:lstStyle/>
          <a:p>
            <a:fld id="{8711618C-0797-4DE8-8F76-26C2A470B1F1}" type="datetimeFigureOut">
              <a:rPr lang="nb-NO" smtClean="0"/>
              <a:t>30.01.2023</a:t>
            </a:fld>
            <a:endParaRPr lang="nb-NO"/>
          </a:p>
        </p:txBody>
      </p:sp>
      <p:sp>
        <p:nvSpPr>
          <p:cNvPr id="3" name="Plassholder for bunntekst 2">
            <a:extLst>
              <a:ext uri="{FF2B5EF4-FFF2-40B4-BE49-F238E27FC236}">
                <a16:creationId xmlns:a16="http://schemas.microsoft.com/office/drawing/2014/main" id="{47A5D01F-E9AD-44CE-918D-F0BB37CB68B2}"/>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128904BD-A4B6-438E-B5FA-5603CF568B5B}"/>
              </a:ext>
            </a:extLst>
          </p:cNvPr>
          <p:cNvSpPr>
            <a:spLocks noGrp="1"/>
          </p:cNvSpPr>
          <p:nvPr>
            <p:ph type="sldNum" sz="quarter" idx="12"/>
          </p:nvPr>
        </p:nvSpPr>
        <p:spPr/>
        <p:txBody>
          <a:bodyPr/>
          <a:lstStyle/>
          <a:p>
            <a:fld id="{93EB756F-746B-4A94-A95A-AE98F4E2B7BB}" type="slidenum">
              <a:rPr lang="nb-NO" smtClean="0"/>
              <a:t>‹#›</a:t>
            </a:fld>
            <a:endParaRPr lang="nb-NO"/>
          </a:p>
        </p:txBody>
      </p:sp>
      <p:grpSp>
        <p:nvGrpSpPr>
          <p:cNvPr id="5" name="Gruppe 4">
            <a:extLst>
              <a:ext uri="{FF2B5EF4-FFF2-40B4-BE49-F238E27FC236}">
                <a16:creationId xmlns:a16="http://schemas.microsoft.com/office/drawing/2014/main" id="{9CDB3EE6-3F18-C34C-831E-2CF8E7298FBD}"/>
              </a:ext>
            </a:extLst>
          </p:cNvPr>
          <p:cNvGrpSpPr/>
          <p:nvPr userDrawn="1"/>
        </p:nvGrpSpPr>
        <p:grpSpPr>
          <a:xfrm>
            <a:off x="12462257" y="0"/>
            <a:ext cx="2008123" cy="6858000"/>
            <a:chOff x="12462257" y="0"/>
            <a:chExt cx="2008123" cy="6858000"/>
          </a:xfrm>
        </p:grpSpPr>
        <p:grpSp>
          <p:nvGrpSpPr>
            <p:cNvPr id="38" name="Gruppe 37">
              <a:extLst>
                <a:ext uri="{FF2B5EF4-FFF2-40B4-BE49-F238E27FC236}">
                  <a16:creationId xmlns:a16="http://schemas.microsoft.com/office/drawing/2014/main" id="{3D93174C-1A86-9C4D-A1E1-864D58FEC8CD}"/>
                </a:ext>
              </a:extLst>
            </p:cNvPr>
            <p:cNvGrpSpPr/>
            <p:nvPr userDrawn="1"/>
          </p:nvGrpSpPr>
          <p:grpSpPr>
            <a:xfrm>
              <a:off x="12462257" y="0"/>
              <a:ext cx="2008123" cy="6858000"/>
              <a:chOff x="12335257" y="0"/>
              <a:chExt cx="1539493" cy="6858000"/>
            </a:xfrm>
          </p:grpSpPr>
          <p:sp>
            <p:nvSpPr>
              <p:cNvPr id="43" name="Rektangel 42">
                <a:extLst>
                  <a:ext uri="{FF2B5EF4-FFF2-40B4-BE49-F238E27FC236}">
                    <a16:creationId xmlns:a16="http://schemas.microsoft.com/office/drawing/2014/main" id="{F61CB8A3-E6AC-7C40-87BC-1F81AEFCEE59}"/>
                  </a:ext>
                </a:extLst>
              </p:cNvPr>
              <p:cNvSpPr/>
              <p:nvPr userDrawn="1"/>
            </p:nvSpPr>
            <p:spPr>
              <a:xfrm>
                <a:off x="12335257" y="0"/>
                <a:ext cx="1539493"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nvGrpSpPr>
              <p:cNvPr id="44" name="Gruppe 43">
                <a:extLst>
                  <a:ext uri="{FF2B5EF4-FFF2-40B4-BE49-F238E27FC236}">
                    <a16:creationId xmlns:a16="http://schemas.microsoft.com/office/drawing/2014/main" id="{9887A894-1B37-D94A-A15F-621D87E80FDC}"/>
                  </a:ext>
                </a:extLst>
              </p:cNvPr>
              <p:cNvGrpSpPr/>
              <p:nvPr userDrawn="1"/>
            </p:nvGrpSpPr>
            <p:grpSpPr>
              <a:xfrm>
                <a:off x="12534146" y="751172"/>
                <a:ext cx="1130774" cy="5779280"/>
                <a:chOff x="12534137" y="-733178"/>
                <a:chExt cx="349207" cy="7129081"/>
              </a:xfrm>
            </p:grpSpPr>
            <p:sp>
              <p:nvSpPr>
                <p:cNvPr id="47" name="Rektangel 46">
                  <a:extLst>
                    <a:ext uri="{FF2B5EF4-FFF2-40B4-BE49-F238E27FC236}">
                      <a16:creationId xmlns:a16="http://schemas.microsoft.com/office/drawing/2014/main" id="{E149C256-5CBE-8446-B712-DD401E8671E5}"/>
                    </a:ext>
                  </a:extLst>
                </p:cNvPr>
                <p:cNvSpPr/>
                <p:nvPr userDrawn="1"/>
              </p:nvSpPr>
              <p:spPr>
                <a:xfrm flipV="1">
                  <a:off x="12534141" y="-733178"/>
                  <a:ext cx="349201" cy="348953"/>
                </a:xfrm>
                <a:prstGeom prst="rect">
                  <a:avLst/>
                </a:prstGeom>
                <a:solidFill>
                  <a:srgbClr val="B2DC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48" name="Rektangel 47">
                  <a:extLst>
                    <a:ext uri="{FF2B5EF4-FFF2-40B4-BE49-F238E27FC236}">
                      <a16:creationId xmlns:a16="http://schemas.microsoft.com/office/drawing/2014/main" id="{BB061BF9-E579-D54D-8A2C-60786F5809FD}"/>
                    </a:ext>
                  </a:extLst>
                </p:cNvPr>
                <p:cNvSpPr/>
                <p:nvPr userDrawn="1"/>
              </p:nvSpPr>
              <p:spPr>
                <a:xfrm flipV="1">
                  <a:off x="12534141" y="-251759"/>
                  <a:ext cx="349202" cy="348953"/>
                </a:xfrm>
                <a:prstGeom prst="rect">
                  <a:avLst/>
                </a:prstGeom>
                <a:solidFill>
                  <a:srgbClr val="E6E3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49" name="Rektangel 48">
                  <a:extLst>
                    <a:ext uri="{FF2B5EF4-FFF2-40B4-BE49-F238E27FC236}">
                      <a16:creationId xmlns:a16="http://schemas.microsoft.com/office/drawing/2014/main" id="{FBD7D15D-BD9F-6D4C-83A1-C814E11C53DC}"/>
                    </a:ext>
                  </a:extLst>
                </p:cNvPr>
                <p:cNvSpPr/>
                <p:nvPr userDrawn="1"/>
              </p:nvSpPr>
              <p:spPr>
                <a:xfrm flipV="1">
                  <a:off x="12534140" y="229660"/>
                  <a:ext cx="349203" cy="348953"/>
                </a:xfrm>
                <a:prstGeom prst="rect">
                  <a:avLst/>
                </a:prstGeom>
                <a:solidFill>
                  <a:srgbClr val="BED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0" name="Rektangel 49">
                  <a:extLst>
                    <a:ext uri="{FF2B5EF4-FFF2-40B4-BE49-F238E27FC236}">
                      <a16:creationId xmlns:a16="http://schemas.microsoft.com/office/drawing/2014/main" id="{AB41C1BB-6F3D-1A4E-9922-F0DA1EC0EED2}"/>
                    </a:ext>
                  </a:extLst>
                </p:cNvPr>
                <p:cNvSpPr/>
                <p:nvPr userDrawn="1"/>
              </p:nvSpPr>
              <p:spPr>
                <a:xfrm flipV="1">
                  <a:off x="12534140" y="711079"/>
                  <a:ext cx="349204" cy="348953"/>
                </a:xfrm>
                <a:prstGeom prst="rect">
                  <a:avLst/>
                </a:prstGeom>
                <a:solidFill>
                  <a:srgbClr val="E8D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1" name="Rektangel 50">
                  <a:extLst>
                    <a:ext uri="{FF2B5EF4-FFF2-40B4-BE49-F238E27FC236}">
                      <a16:creationId xmlns:a16="http://schemas.microsoft.com/office/drawing/2014/main" id="{7BA8F830-D8C6-DF45-B673-BE1D0CC5A5AE}"/>
                    </a:ext>
                  </a:extLst>
                </p:cNvPr>
                <p:cNvSpPr/>
                <p:nvPr userDrawn="1"/>
              </p:nvSpPr>
              <p:spPr>
                <a:xfrm flipV="1">
                  <a:off x="12534137" y="1192499"/>
                  <a:ext cx="349205" cy="348953"/>
                </a:xfrm>
                <a:prstGeom prst="rect">
                  <a:avLst/>
                </a:prstGeom>
                <a:solidFill>
                  <a:srgbClr val="D4D5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2" name="Rektangel 51">
                  <a:extLst>
                    <a:ext uri="{FF2B5EF4-FFF2-40B4-BE49-F238E27FC236}">
                      <a16:creationId xmlns:a16="http://schemas.microsoft.com/office/drawing/2014/main" id="{4E12FC7F-77F2-EF47-8985-1C9611C97771}"/>
                    </a:ext>
                  </a:extLst>
                </p:cNvPr>
                <p:cNvSpPr/>
                <p:nvPr userDrawn="1"/>
              </p:nvSpPr>
              <p:spPr>
                <a:xfrm flipV="1">
                  <a:off x="12534137" y="1673917"/>
                  <a:ext cx="349206" cy="348953"/>
                </a:xfrm>
                <a:prstGeom prst="rect">
                  <a:avLst/>
                </a:prstGeom>
                <a:solidFill>
                  <a:srgbClr val="F6B6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3" name="Rektangel 52">
                  <a:extLst>
                    <a:ext uri="{FF2B5EF4-FFF2-40B4-BE49-F238E27FC236}">
                      <a16:creationId xmlns:a16="http://schemas.microsoft.com/office/drawing/2014/main" id="{957FB678-824D-CE41-A8C2-E26DCA0CBE36}"/>
                    </a:ext>
                  </a:extLst>
                </p:cNvPr>
                <p:cNvSpPr/>
                <p:nvPr userDrawn="1"/>
              </p:nvSpPr>
              <p:spPr>
                <a:xfrm flipV="1">
                  <a:off x="12534137" y="2155336"/>
                  <a:ext cx="349206" cy="348953"/>
                </a:xfrm>
                <a:prstGeom prst="rect">
                  <a:avLst/>
                </a:prstGeom>
                <a:solidFill>
                  <a:srgbClr val="D2B9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4" name="Rektangel 53">
                  <a:extLst>
                    <a:ext uri="{FF2B5EF4-FFF2-40B4-BE49-F238E27FC236}">
                      <a16:creationId xmlns:a16="http://schemas.microsoft.com/office/drawing/2014/main" id="{C4B4B958-D20F-3C43-85C3-67A8EDCFCD8C}"/>
                    </a:ext>
                  </a:extLst>
                </p:cNvPr>
                <p:cNvSpPr/>
                <p:nvPr userDrawn="1"/>
              </p:nvSpPr>
              <p:spPr>
                <a:xfrm flipV="1">
                  <a:off x="12534137" y="2636755"/>
                  <a:ext cx="349206" cy="348953"/>
                </a:xfrm>
                <a:prstGeom prst="rect">
                  <a:avLst/>
                </a:prstGeom>
                <a:solidFill>
                  <a:srgbClr val="EBE6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5" name="Rektangel 54">
                  <a:extLst>
                    <a:ext uri="{FF2B5EF4-FFF2-40B4-BE49-F238E27FC236}">
                      <a16:creationId xmlns:a16="http://schemas.microsoft.com/office/drawing/2014/main" id="{FDE3110A-A5DC-AF4C-945B-EC7C67DFC371}"/>
                    </a:ext>
                  </a:extLst>
                </p:cNvPr>
                <p:cNvSpPr/>
                <p:nvPr userDrawn="1"/>
              </p:nvSpPr>
              <p:spPr>
                <a:xfrm flipV="1">
                  <a:off x="12534137" y="3118174"/>
                  <a:ext cx="349206" cy="348953"/>
                </a:xfrm>
                <a:prstGeom prst="rect">
                  <a:avLst/>
                </a:prstGeom>
                <a:solidFill>
                  <a:srgbClr val="F0E1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6" name="Rektangel 55">
                  <a:extLst>
                    <a:ext uri="{FF2B5EF4-FFF2-40B4-BE49-F238E27FC236}">
                      <a16:creationId xmlns:a16="http://schemas.microsoft.com/office/drawing/2014/main" id="{86ECBA4C-2CF6-614E-92AF-8E35E6412626}"/>
                    </a:ext>
                  </a:extLst>
                </p:cNvPr>
                <p:cNvSpPr/>
                <p:nvPr userDrawn="1"/>
              </p:nvSpPr>
              <p:spPr>
                <a:xfrm flipV="1">
                  <a:off x="12534137" y="3599594"/>
                  <a:ext cx="349206" cy="348953"/>
                </a:xfrm>
                <a:prstGeom prst="rect">
                  <a:avLst/>
                </a:prstGeom>
                <a:solidFill>
                  <a:srgbClr val="AED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7" name="Rektangel 56">
                  <a:extLst>
                    <a:ext uri="{FF2B5EF4-FFF2-40B4-BE49-F238E27FC236}">
                      <a16:creationId xmlns:a16="http://schemas.microsoft.com/office/drawing/2014/main" id="{BBF03A5A-2014-214D-A0FC-02862B6F2AF0}"/>
                    </a:ext>
                  </a:extLst>
                </p:cNvPr>
                <p:cNvSpPr/>
                <p:nvPr userDrawn="1"/>
              </p:nvSpPr>
              <p:spPr>
                <a:xfrm flipV="1">
                  <a:off x="12534137" y="4081012"/>
                  <a:ext cx="349206" cy="348953"/>
                </a:xfrm>
                <a:prstGeom prst="rect">
                  <a:avLst/>
                </a:prstGeom>
                <a:solidFill>
                  <a:srgbClr val="BBC7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8" name="Rektangel 57">
                  <a:extLst>
                    <a:ext uri="{FF2B5EF4-FFF2-40B4-BE49-F238E27FC236}">
                      <a16:creationId xmlns:a16="http://schemas.microsoft.com/office/drawing/2014/main" id="{156AEE7B-2FBF-5442-ABDE-EAD40E08D93F}"/>
                    </a:ext>
                  </a:extLst>
                </p:cNvPr>
                <p:cNvSpPr/>
                <p:nvPr userDrawn="1"/>
              </p:nvSpPr>
              <p:spPr>
                <a:xfrm flipV="1">
                  <a:off x="12534137" y="4562431"/>
                  <a:ext cx="349206" cy="348953"/>
                </a:xfrm>
                <a:prstGeom prst="rect">
                  <a:avLst/>
                </a:prstGeom>
                <a:solidFill>
                  <a:srgbClr val="C0DC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59" name="Rektangel 58">
                  <a:extLst>
                    <a:ext uri="{FF2B5EF4-FFF2-40B4-BE49-F238E27FC236}">
                      <a16:creationId xmlns:a16="http://schemas.microsoft.com/office/drawing/2014/main" id="{3FB8F8FB-0D29-7B47-B5D2-D1D2E64B6323}"/>
                    </a:ext>
                  </a:extLst>
                </p:cNvPr>
                <p:cNvSpPr/>
                <p:nvPr userDrawn="1"/>
              </p:nvSpPr>
              <p:spPr>
                <a:xfrm flipV="1">
                  <a:off x="12534137" y="5043850"/>
                  <a:ext cx="349206" cy="348953"/>
                </a:xfrm>
                <a:prstGeom prst="rect">
                  <a:avLst/>
                </a:prstGeom>
                <a:solidFill>
                  <a:srgbClr val="B9CD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60" name="Rektangel 59">
                  <a:extLst>
                    <a:ext uri="{FF2B5EF4-FFF2-40B4-BE49-F238E27FC236}">
                      <a16:creationId xmlns:a16="http://schemas.microsoft.com/office/drawing/2014/main" id="{1657A8B9-DFB4-AB4E-8B06-66A6E630C529}"/>
                    </a:ext>
                  </a:extLst>
                </p:cNvPr>
                <p:cNvSpPr/>
                <p:nvPr userDrawn="1"/>
              </p:nvSpPr>
              <p:spPr>
                <a:xfrm flipV="1">
                  <a:off x="12534137" y="5525265"/>
                  <a:ext cx="349206" cy="348953"/>
                </a:xfrm>
                <a:prstGeom prst="rect">
                  <a:avLst/>
                </a:prstGeom>
                <a:solidFill>
                  <a:srgbClr val="E3E3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35" name="Rektangel 34">
                  <a:extLst>
                    <a:ext uri="{FF2B5EF4-FFF2-40B4-BE49-F238E27FC236}">
                      <a16:creationId xmlns:a16="http://schemas.microsoft.com/office/drawing/2014/main" id="{A6F52394-18C2-094A-B421-5016C74FEDB1}"/>
                    </a:ext>
                  </a:extLst>
                </p:cNvPr>
                <p:cNvSpPr/>
                <p:nvPr userDrawn="1"/>
              </p:nvSpPr>
              <p:spPr>
                <a:xfrm flipV="1">
                  <a:off x="12534137" y="6046950"/>
                  <a:ext cx="349206" cy="34895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sp>
          <p:nvSpPr>
            <p:cNvPr id="36" name="TekstSylinder 35">
              <a:extLst>
                <a:ext uri="{FF2B5EF4-FFF2-40B4-BE49-F238E27FC236}">
                  <a16:creationId xmlns:a16="http://schemas.microsoft.com/office/drawing/2014/main" id="{4E1F10C2-2107-B14B-B4C7-2FD45FC44947}"/>
                </a:ext>
              </a:extLst>
            </p:cNvPr>
            <p:cNvSpPr txBox="1"/>
            <p:nvPr userDrawn="1"/>
          </p:nvSpPr>
          <p:spPr>
            <a:xfrm>
              <a:off x="12721683" y="201800"/>
              <a:ext cx="1474985" cy="400110"/>
            </a:xfrm>
            <a:prstGeom prst="rect">
              <a:avLst/>
            </a:prstGeom>
            <a:noFill/>
          </p:spPr>
          <p:txBody>
            <a:bodyPr wrap="square" lIns="0" rtlCol="0">
              <a:spAutoFit/>
            </a:bodyPr>
            <a:lstStyle/>
            <a:p>
              <a:r>
                <a:rPr lang="nb-NO" sz="1000" dirty="0"/>
                <a:t>Bruk pipette for å hente bakgrunnsfarge:</a:t>
              </a:r>
            </a:p>
          </p:txBody>
        </p:sp>
      </p:grpSp>
      <p:sp>
        <p:nvSpPr>
          <p:cNvPr id="63" name="Plassholder for tekst 3">
            <a:extLst>
              <a:ext uri="{FF2B5EF4-FFF2-40B4-BE49-F238E27FC236}">
                <a16:creationId xmlns:a16="http://schemas.microsoft.com/office/drawing/2014/main" id="{762D4AE1-C091-524B-B8D7-9E670F0398F1}"/>
              </a:ext>
            </a:extLst>
          </p:cNvPr>
          <p:cNvSpPr>
            <a:spLocks noGrp="1" noChangeAspect="1"/>
          </p:cNvSpPr>
          <p:nvPr>
            <p:ph type="body" sz="quarter" idx="17" hasCustomPrompt="1"/>
          </p:nvPr>
        </p:nvSpPr>
        <p:spPr>
          <a:xfrm>
            <a:off x="2928000" y="261000"/>
            <a:ext cx="6336000" cy="6336000"/>
          </a:xfrm>
          <a:prstGeom prst="ellipse">
            <a:avLst/>
          </a:prstGeom>
          <a:solidFill>
            <a:schemeClr val="bg1"/>
          </a:solidFill>
        </p:spPr>
        <p:txBody>
          <a:bodyPr anchor="ctr"/>
          <a:lstStyle>
            <a:lvl1pPr marL="0" indent="0" algn="ctr">
              <a:buNone/>
              <a:defRPr sz="4000" b="0"/>
            </a:lvl1pPr>
          </a:lstStyle>
          <a:p>
            <a:pPr lvl="0"/>
            <a:r>
              <a:rPr lang="nb-NO" dirty="0"/>
              <a:t>Klikk for å legge inn tekst som skal ha større fokus</a:t>
            </a:r>
          </a:p>
        </p:txBody>
      </p:sp>
    </p:spTree>
    <p:extLst>
      <p:ext uri="{BB962C8B-B14F-4D97-AF65-F5344CB8AC3E}">
        <p14:creationId xmlns:p14="http://schemas.microsoft.com/office/powerpoint/2010/main" val="20712575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Kapitteldeler">
    <p:bg>
      <p:bgPr>
        <a:solidFill>
          <a:srgbClr val="E4C9B7"/>
        </a:solidFill>
        <a:effectLst/>
      </p:bgPr>
    </p:bg>
    <p:spTree>
      <p:nvGrpSpPr>
        <p:cNvPr id="1" name=""/>
        <p:cNvGrpSpPr/>
        <p:nvPr/>
      </p:nvGrpSpPr>
      <p:grpSpPr>
        <a:xfrm>
          <a:off x="0" y="0"/>
          <a:ext cx="0" cy="0"/>
          <a:chOff x="0" y="0"/>
          <a:chExt cx="0" cy="0"/>
        </a:xfrm>
      </p:grpSpPr>
      <p:sp>
        <p:nvSpPr>
          <p:cNvPr id="36" name="Plassholder for tekst 3">
            <a:extLst>
              <a:ext uri="{FF2B5EF4-FFF2-40B4-BE49-F238E27FC236}">
                <a16:creationId xmlns:a16="http://schemas.microsoft.com/office/drawing/2014/main" id="{9F6BE710-F9E9-614B-A7DD-BDE28C1A879A}"/>
              </a:ext>
            </a:extLst>
          </p:cNvPr>
          <p:cNvSpPr>
            <a:spLocks noGrp="1"/>
          </p:cNvSpPr>
          <p:nvPr>
            <p:ph type="body" sz="quarter" idx="24" hasCustomPrompt="1"/>
          </p:nvPr>
        </p:nvSpPr>
        <p:spPr>
          <a:xfrm>
            <a:off x="8771134" y="3429000"/>
            <a:ext cx="3168396" cy="3168396"/>
          </a:xfrm>
          <a:prstGeom prst="ellipse">
            <a:avLst/>
          </a:prstGeom>
          <a:solidFill>
            <a:schemeClr val="bg1"/>
          </a:solidFill>
        </p:spPr>
        <p:txBody>
          <a:bodyPr anchor="ctr"/>
          <a:lstStyle>
            <a:lvl1pPr marL="0" indent="0" algn="ctr">
              <a:buNone/>
              <a:defRPr sz="2200"/>
            </a:lvl1pPr>
          </a:lstStyle>
          <a:p>
            <a:pPr lvl="0"/>
            <a:r>
              <a:rPr lang="nb-NO" dirty="0"/>
              <a:t>Klikk for å skrive inn tekst i sirkelen</a:t>
            </a:r>
          </a:p>
        </p:txBody>
      </p:sp>
      <p:grpSp>
        <p:nvGrpSpPr>
          <p:cNvPr id="8" name="Gruppe 7">
            <a:extLst>
              <a:ext uri="{FF2B5EF4-FFF2-40B4-BE49-F238E27FC236}">
                <a16:creationId xmlns:a16="http://schemas.microsoft.com/office/drawing/2014/main" id="{A733E570-77C6-422C-BB1F-0E09C871BED4}"/>
              </a:ext>
            </a:extLst>
          </p:cNvPr>
          <p:cNvGrpSpPr/>
          <p:nvPr userDrawn="1"/>
        </p:nvGrpSpPr>
        <p:grpSpPr>
          <a:xfrm>
            <a:off x="0" y="0"/>
            <a:ext cx="12192000" cy="6858000"/>
            <a:chOff x="0" y="0"/>
            <a:chExt cx="12192000" cy="6858000"/>
          </a:xfrm>
          <a:solidFill>
            <a:schemeClr val="bg1"/>
          </a:solidFill>
        </p:grpSpPr>
        <p:sp>
          <p:nvSpPr>
            <p:cNvPr id="10" name="Rektangel 9">
              <a:extLst>
                <a:ext uri="{FF2B5EF4-FFF2-40B4-BE49-F238E27FC236}">
                  <a16:creationId xmlns:a16="http://schemas.microsoft.com/office/drawing/2014/main" id="{147175B1-7B11-4C9C-B00A-4DE2566C0997}"/>
                </a:ext>
              </a:extLst>
            </p:cNvPr>
            <p:cNvSpPr/>
            <p:nvPr userDrawn="1"/>
          </p:nvSpPr>
          <p:spPr>
            <a:xfrm>
              <a:off x="0" y="0"/>
              <a:ext cx="252469"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1" name="Rektangel 10">
              <a:extLst>
                <a:ext uri="{FF2B5EF4-FFF2-40B4-BE49-F238E27FC236}">
                  <a16:creationId xmlns:a16="http://schemas.microsoft.com/office/drawing/2014/main" id="{5782CFA8-0E34-4F9F-9C1E-9428F66F413A}"/>
                </a:ext>
              </a:extLst>
            </p:cNvPr>
            <p:cNvSpPr/>
            <p:nvPr userDrawn="1"/>
          </p:nvSpPr>
          <p:spPr>
            <a:xfrm>
              <a:off x="11939531" y="0"/>
              <a:ext cx="252469"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2" name="Rektangel 11">
              <a:extLst>
                <a:ext uri="{FF2B5EF4-FFF2-40B4-BE49-F238E27FC236}">
                  <a16:creationId xmlns:a16="http://schemas.microsoft.com/office/drawing/2014/main" id="{9D08F44D-227F-4942-93D8-08B949AD2C25}"/>
                </a:ext>
              </a:extLst>
            </p:cNvPr>
            <p:cNvSpPr/>
            <p:nvPr userDrawn="1"/>
          </p:nvSpPr>
          <p:spPr>
            <a:xfrm>
              <a:off x="0" y="0"/>
              <a:ext cx="12192000" cy="2606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3" name="Rektangel 12">
              <a:extLst>
                <a:ext uri="{FF2B5EF4-FFF2-40B4-BE49-F238E27FC236}">
                  <a16:creationId xmlns:a16="http://schemas.microsoft.com/office/drawing/2014/main" id="{2BA98D54-6860-4B04-999C-C80DDD7C63A4}"/>
                </a:ext>
              </a:extLst>
            </p:cNvPr>
            <p:cNvSpPr/>
            <p:nvPr userDrawn="1"/>
          </p:nvSpPr>
          <p:spPr>
            <a:xfrm>
              <a:off x="0" y="6597397"/>
              <a:ext cx="12192000" cy="2606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grpSp>
      <p:sp>
        <p:nvSpPr>
          <p:cNvPr id="2" name="Plassholder for dato 1">
            <a:extLst>
              <a:ext uri="{FF2B5EF4-FFF2-40B4-BE49-F238E27FC236}">
                <a16:creationId xmlns:a16="http://schemas.microsoft.com/office/drawing/2014/main" id="{9C9C78CC-9412-4AA4-B434-B4D221576230}"/>
              </a:ext>
            </a:extLst>
          </p:cNvPr>
          <p:cNvSpPr>
            <a:spLocks noGrp="1"/>
          </p:cNvSpPr>
          <p:nvPr>
            <p:ph type="dt" sz="half" idx="10"/>
          </p:nvPr>
        </p:nvSpPr>
        <p:spPr/>
        <p:txBody>
          <a:bodyPr/>
          <a:lstStyle/>
          <a:p>
            <a:fld id="{8711618C-0797-4DE8-8F76-26C2A470B1F1}" type="datetimeFigureOut">
              <a:rPr lang="nb-NO" smtClean="0"/>
              <a:t>30.01.2023</a:t>
            </a:fld>
            <a:endParaRPr lang="nb-NO"/>
          </a:p>
        </p:txBody>
      </p:sp>
      <p:sp>
        <p:nvSpPr>
          <p:cNvPr id="3" name="Plassholder for bunntekst 2">
            <a:extLst>
              <a:ext uri="{FF2B5EF4-FFF2-40B4-BE49-F238E27FC236}">
                <a16:creationId xmlns:a16="http://schemas.microsoft.com/office/drawing/2014/main" id="{47A5D01F-E9AD-44CE-918D-F0BB37CB68B2}"/>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128904BD-A4B6-438E-B5FA-5603CF568B5B}"/>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6" name="Tittel 5">
            <a:extLst>
              <a:ext uri="{FF2B5EF4-FFF2-40B4-BE49-F238E27FC236}">
                <a16:creationId xmlns:a16="http://schemas.microsoft.com/office/drawing/2014/main" id="{4638A24E-CE38-46A3-BEA3-9BE9A8D2A360}"/>
              </a:ext>
            </a:extLst>
          </p:cNvPr>
          <p:cNvSpPr>
            <a:spLocks noGrp="1"/>
          </p:cNvSpPr>
          <p:nvPr>
            <p:ph type="title" hasCustomPrompt="1"/>
          </p:nvPr>
        </p:nvSpPr>
        <p:spPr>
          <a:xfrm>
            <a:off x="1080135" y="1296162"/>
            <a:ext cx="7073265" cy="2062103"/>
          </a:xfrm>
        </p:spPr>
        <p:txBody>
          <a:bodyPr>
            <a:noAutofit/>
          </a:bodyPr>
          <a:lstStyle>
            <a:lvl1pPr>
              <a:defRPr sz="6700"/>
            </a:lvl1pPr>
          </a:lstStyle>
          <a:p>
            <a:r>
              <a:rPr lang="nb-NO" dirty="0"/>
              <a:t>Klikk for å skrive navn på kapittel</a:t>
            </a:r>
          </a:p>
        </p:txBody>
      </p:sp>
      <p:grpSp>
        <p:nvGrpSpPr>
          <p:cNvPr id="62" name="Gruppe 61">
            <a:extLst>
              <a:ext uri="{FF2B5EF4-FFF2-40B4-BE49-F238E27FC236}">
                <a16:creationId xmlns:a16="http://schemas.microsoft.com/office/drawing/2014/main" id="{0AC2A183-5DD7-6B4A-B1E2-C4F96F16D9D4}"/>
              </a:ext>
            </a:extLst>
          </p:cNvPr>
          <p:cNvGrpSpPr/>
          <p:nvPr userDrawn="1"/>
        </p:nvGrpSpPr>
        <p:grpSpPr>
          <a:xfrm>
            <a:off x="12462257" y="0"/>
            <a:ext cx="2008123" cy="6858000"/>
            <a:chOff x="12462257" y="0"/>
            <a:chExt cx="2008123" cy="6858000"/>
          </a:xfrm>
        </p:grpSpPr>
        <p:grpSp>
          <p:nvGrpSpPr>
            <p:cNvPr id="63" name="Gruppe 62">
              <a:extLst>
                <a:ext uri="{FF2B5EF4-FFF2-40B4-BE49-F238E27FC236}">
                  <a16:creationId xmlns:a16="http://schemas.microsoft.com/office/drawing/2014/main" id="{01E8C0F3-EA77-D44E-B5E8-C44DC64CDBF7}"/>
                </a:ext>
              </a:extLst>
            </p:cNvPr>
            <p:cNvGrpSpPr/>
            <p:nvPr userDrawn="1"/>
          </p:nvGrpSpPr>
          <p:grpSpPr>
            <a:xfrm>
              <a:off x="12462257" y="0"/>
              <a:ext cx="2008123" cy="6858000"/>
              <a:chOff x="12335257" y="0"/>
              <a:chExt cx="1539493" cy="6858000"/>
            </a:xfrm>
          </p:grpSpPr>
          <p:sp>
            <p:nvSpPr>
              <p:cNvPr id="65" name="Rektangel 64">
                <a:extLst>
                  <a:ext uri="{FF2B5EF4-FFF2-40B4-BE49-F238E27FC236}">
                    <a16:creationId xmlns:a16="http://schemas.microsoft.com/office/drawing/2014/main" id="{9CE69D2C-57E9-A24E-A09B-34D7087C692E}"/>
                  </a:ext>
                </a:extLst>
              </p:cNvPr>
              <p:cNvSpPr/>
              <p:nvPr userDrawn="1"/>
            </p:nvSpPr>
            <p:spPr>
              <a:xfrm>
                <a:off x="12335257" y="0"/>
                <a:ext cx="1539493"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nvGrpSpPr>
              <p:cNvPr id="66" name="Gruppe 65">
                <a:extLst>
                  <a:ext uri="{FF2B5EF4-FFF2-40B4-BE49-F238E27FC236}">
                    <a16:creationId xmlns:a16="http://schemas.microsoft.com/office/drawing/2014/main" id="{85651DE9-FAD8-A94F-8E5C-D6A04A99033D}"/>
                  </a:ext>
                </a:extLst>
              </p:cNvPr>
              <p:cNvGrpSpPr/>
              <p:nvPr userDrawn="1"/>
            </p:nvGrpSpPr>
            <p:grpSpPr>
              <a:xfrm>
                <a:off x="12534146" y="751172"/>
                <a:ext cx="1130774" cy="5779280"/>
                <a:chOff x="12534137" y="-733178"/>
                <a:chExt cx="349207" cy="7129081"/>
              </a:xfrm>
            </p:grpSpPr>
            <p:sp>
              <p:nvSpPr>
                <p:cNvPr id="67" name="Rektangel 66">
                  <a:extLst>
                    <a:ext uri="{FF2B5EF4-FFF2-40B4-BE49-F238E27FC236}">
                      <a16:creationId xmlns:a16="http://schemas.microsoft.com/office/drawing/2014/main" id="{1BE35286-7749-E34F-B325-C306BB37F266}"/>
                    </a:ext>
                  </a:extLst>
                </p:cNvPr>
                <p:cNvSpPr/>
                <p:nvPr userDrawn="1"/>
              </p:nvSpPr>
              <p:spPr>
                <a:xfrm flipV="1">
                  <a:off x="12534141" y="-733178"/>
                  <a:ext cx="349201" cy="348953"/>
                </a:xfrm>
                <a:prstGeom prst="rect">
                  <a:avLst/>
                </a:prstGeom>
                <a:solidFill>
                  <a:srgbClr val="B2DC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68" name="Rektangel 67">
                  <a:extLst>
                    <a:ext uri="{FF2B5EF4-FFF2-40B4-BE49-F238E27FC236}">
                      <a16:creationId xmlns:a16="http://schemas.microsoft.com/office/drawing/2014/main" id="{49D8DBD6-B00A-D94E-9CC1-22BD654ADD2F}"/>
                    </a:ext>
                  </a:extLst>
                </p:cNvPr>
                <p:cNvSpPr/>
                <p:nvPr userDrawn="1"/>
              </p:nvSpPr>
              <p:spPr>
                <a:xfrm flipV="1">
                  <a:off x="12534141" y="-251759"/>
                  <a:ext cx="349202" cy="348953"/>
                </a:xfrm>
                <a:prstGeom prst="rect">
                  <a:avLst/>
                </a:prstGeom>
                <a:solidFill>
                  <a:srgbClr val="E6E3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69" name="Rektangel 68">
                  <a:extLst>
                    <a:ext uri="{FF2B5EF4-FFF2-40B4-BE49-F238E27FC236}">
                      <a16:creationId xmlns:a16="http://schemas.microsoft.com/office/drawing/2014/main" id="{49A4E56C-9777-1D44-8989-6F498975C6A3}"/>
                    </a:ext>
                  </a:extLst>
                </p:cNvPr>
                <p:cNvSpPr/>
                <p:nvPr userDrawn="1"/>
              </p:nvSpPr>
              <p:spPr>
                <a:xfrm flipV="1">
                  <a:off x="12534140" y="229660"/>
                  <a:ext cx="349203" cy="348953"/>
                </a:xfrm>
                <a:prstGeom prst="rect">
                  <a:avLst/>
                </a:prstGeom>
                <a:solidFill>
                  <a:srgbClr val="BED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0" name="Rektangel 69">
                  <a:extLst>
                    <a:ext uri="{FF2B5EF4-FFF2-40B4-BE49-F238E27FC236}">
                      <a16:creationId xmlns:a16="http://schemas.microsoft.com/office/drawing/2014/main" id="{6E8F0E40-3DE9-0149-92F4-799A1FB23BAC}"/>
                    </a:ext>
                  </a:extLst>
                </p:cNvPr>
                <p:cNvSpPr/>
                <p:nvPr userDrawn="1"/>
              </p:nvSpPr>
              <p:spPr>
                <a:xfrm flipV="1">
                  <a:off x="12534140" y="711079"/>
                  <a:ext cx="349204" cy="348953"/>
                </a:xfrm>
                <a:prstGeom prst="rect">
                  <a:avLst/>
                </a:prstGeom>
                <a:solidFill>
                  <a:srgbClr val="E8D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1" name="Rektangel 70">
                  <a:extLst>
                    <a:ext uri="{FF2B5EF4-FFF2-40B4-BE49-F238E27FC236}">
                      <a16:creationId xmlns:a16="http://schemas.microsoft.com/office/drawing/2014/main" id="{05C7716F-43A8-414C-84E2-F35457611C7E}"/>
                    </a:ext>
                  </a:extLst>
                </p:cNvPr>
                <p:cNvSpPr/>
                <p:nvPr userDrawn="1"/>
              </p:nvSpPr>
              <p:spPr>
                <a:xfrm flipV="1">
                  <a:off x="12534137" y="1192499"/>
                  <a:ext cx="349205" cy="348953"/>
                </a:xfrm>
                <a:prstGeom prst="rect">
                  <a:avLst/>
                </a:prstGeom>
                <a:solidFill>
                  <a:srgbClr val="D4D5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2" name="Rektangel 71">
                  <a:extLst>
                    <a:ext uri="{FF2B5EF4-FFF2-40B4-BE49-F238E27FC236}">
                      <a16:creationId xmlns:a16="http://schemas.microsoft.com/office/drawing/2014/main" id="{DEE2B9F5-AA17-2A42-96D1-04729AF82B80}"/>
                    </a:ext>
                  </a:extLst>
                </p:cNvPr>
                <p:cNvSpPr/>
                <p:nvPr userDrawn="1"/>
              </p:nvSpPr>
              <p:spPr>
                <a:xfrm flipV="1">
                  <a:off x="12534137" y="1673917"/>
                  <a:ext cx="349206" cy="348953"/>
                </a:xfrm>
                <a:prstGeom prst="rect">
                  <a:avLst/>
                </a:prstGeom>
                <a:solidFill>
                  <a:srgbClr val="F6B6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3" name="Rektangel 72">
                  <a:extLst>
                    <a:ext uri="{FF2B5EF4-FFF2-40B4-BE49-F238E27FC236}">
                      <a16:creationId xmlns:a16="http://schemas.microsoft.com/office/drawing/2014/main" id="{18045815-E75C-3C4F-BCFB-13DC6758706A}"/>
                    </a:ext>
                  </a:extLst>
                </p:cNvPr>
                <p:cNvSpPr/>
                <p:nvPr userDrawn="1"/>
              </p:nvSpPr>
              <p:spPr>
                <a:xfrm flipV="1">
                  <a:off x="12534137" y="2155336"/>
                  <a:ext cx="349206" cy="348953"/>
                </a:xfrm>
                <a:prstGeom prst="rect">
                  <a:avLst/>
                </a:prstGeom>
                <a:solidFill>
                  <a:srgbClr val="D2B9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4" name="Rektangel 73">
                  <a:extLst>
                    <a:ext uri="{FF2B5EF4-FFF2-40B4-BE49-F238E27FC236}">
                      <a16:creationId xmlns:a16="http://schemas.microsoft.com/office/drawing/2014/main" id="{786C0379-065F-6E44-9360-7E9EB0366F5B}"/>
                    </a:ext>
                  </a:extLst>
                </p:cNvPr>
                <p:cNvSpPr/>
                <p:nvPr userDrawn="1"/>
              </p:nvSpPr>
              <p:spPr>
                <a:xfrm flipV="1">
                  <a:off x="12534137" y="2636755"/>
                  <a:ext cx="349206" cy="348953"/>
                </a:xfrm>
                <a:prstGeom prst="rect">
                  <a:avLst/>
                </a:prstGeom>
                <a:solidFill>
                  <a:srgbClr val="EBE6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5" name="Rektangel 74">
                  <a:extLst>
                    <a:ext uri="{FF2B5EF4-FFF2-40B4-BE49-F238E27FC236}">
                      <a16:creationId xmlns:a16="http://schemas.microsoft.com/office/drawing/2014/main" id="{6C420DE5-B9A4-1145-9C4D-14AA82359356}"/>
                    </a:ext>
                  </a:extLst>
                </p:cNvPr>
                <p:cNvSpPr/>
                <p:nvPr userDrawn="1"/>
              </p:nvSpPr>
              <p:spPr>
                <a:xfrm flipV="1">
                  <a:off x="12534137" y="3118174"/>
                  <a:ext cx="349206" cy="348953"/>
                </a:xfrm>
                <a:prstGeom prst="rect">
                  <a:avLst/>
                </a:prstGeom>
                <a:solidFill>
                  <a:srgbClr val="F0E1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6" name="Rektangel 75">
                  <a:extLst>
                    <a:ext uri="{FF2B5EF4-FFF2-40B4-BE49-F238E27FC236}">
                      <a16:creationId xmlns:a16="http://schemas.microsoft.com/office/drawing/2014/main" id="{C4F898B4-F783-0549-9A68-ED00D5B3A628}"/>
                    </a:ext>
                  </a:extLst>
                </p:cNvPr>
                <p:cNvSpPr/>
                <p:nvPr userDrawn="1"/>
              </p:nvSpPr>
              <p:spPr>
                <a:xfrm flipV="1">
                  <a:off x="12534137" y="3599594"/>
                  <a:ext cx="349206" cy="348953"/>
                </a:xfrm>
                <a:prstGeom prst="rect">
                  <a:avLst/>
                </a:prstGeom>
                <a:solidFill>
                  <a:srgbClr val="AED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7" name="Rektangel 76">
                  <a:extLst>
                    <a:ext uri="{FF2B5EF4-FFF2-40B4-BE49-F238E27FC236}">
                      <a16:creationId xmlns:a16="http://schemas.microsoft.com/office/drawing/2014/main" id="{D7A81E1D-D2BE-2B4E-8D01-56D754C8C901}"/>
                    </a:ext>
                  </a:extLst>
                </p:cNvPr>
                <p:cNvSpPr/>
                <p:nvPr userDrawn="1"/>
              </p:nvSpPr>
              <p:spPr>
                <a:xfrm flipV="1">
                  <a:off x="12534137" y="4081012"/>
                  <a:ext cx="349206" cy="348953"/>
                </a:xfrm>
                <a:prstGeom prst="rect">
                  <a:avLst/>
                </a:prstGeom>
                <a:solidFill>
                  <a:srgbClr val="BBC7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8" name="Rektangel 77">
                  <a:extLst>
                    <a:ext uri="{FF2B5EF4-FFF2-40B4-BE49-F238E27FC236}">
                      <a16:creationId xmlns:a16="http://schemas.microsoft.com/office/drawing/2014/main" id="{B4C2D9A1-4389-D240-BBE0-BC0C8C190429}"/>
                    </a:ext>
                  </a:extLst>
                </p:cNvPr>
                <p:cNvSpPr/>
                <p:nvPr userDrawn="1"/>
              </p:nvSpPr>
              <p:spPr>
                <a:xfrm flipV="1">
                  <a:off x="12534137" y="4562431"/>
                  <a:ext cx="349206" cy="348953"/>
                </a:xfrm>
                <a:prstGeom prst="rect">
                  <a:avLst/>
                </a:prstGeom>
                <a:solidFill>
                  <a:srgbClr val="C0DC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9" name="Rektangel 78">
                  <a:extLst>
                    <a:ext uri="{FF2B5EF4-FFF2-40B4-BE49-F238E27FC236}">
                      <a16:creationId xmlns:a16="http://schemas.microsoft.com/office/drawing/2014/main" id="{A0CD49D0-5FE9-BE43-A0A3-A26C89705570}"/>
                    </a:ext>
                  </a:extLst>
                </p:cNvPr>
                <p:cNvSpPr/>
                <p:nvPr userDrawn="1"/>
              </p:nvSpPr>
              <p:spPr>
                <a:xfrm flipV="1">
                  <a:off x="12534137" y="5043850"/>
                  <a:ext cx="349206" cy="348953"/>
                </a:xfrm>
                <a:prstGeom prst="rect">
                  <a:avLst/>
                </a:prstGeom>
                <a:solidFill>
                  <a:srgbClr val="B9CD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80" name="Rektangel 79">
                  <a:extLst>
                    <a:ext uri="{FF2B5EF4-FFF2-40B4-BE49-F238E27FC236}">
                      <a16:creationId xmlns:a16="http://schemas.microsoft.com/office/drawing/2014/main" id="{59BCA479-9749-9949-9702-279F12CFD500}"/>
                    </a:ext>
                  </a:extLst>
                </p:cNvPr>
                <p:cNvSpPr/>
                <p:nvPr userDrawn="1"/>
              </p:nvSpPr>
              <p:spPr>
                <a:xfrm flipV="1">
                  <a:off x="12534137" y="5525265"/>
                  <a:ext cx="349206" cy="348953"/>
                </a:xfrm>
                <a:prstGeom prst="rect">
                  <a:avLst/>
                </a:prstGeom>
                <a:solidFill>
                  <a:srgbClr val="E3E3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81" name="Rektangel 80">
                  <a:extLst>
                    <a:ext uri="{FF2B5EF4-FFF2-40B4-BE49-F238E27FC236}">
                      <a16:creationId xmlns:a16="http://schemas.microsoft.com/office/drawing/2014/main" id="{97634094-7A98-4E45-A4F6-F53A466F9A2C}"/>
                    </a:ext>
                  </a:extLst>
                </p:cNvPr>
                <p:cNvSpPr/>
                <p:nvPr userDrawn="1"/>
              </p:nvSpPr>
              <p:spPr>
                <a:xfrm flipV="1">
                  <a:off x="12534137" y="6046950"/>
                  <a:ext cx="349206" cy="34895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sp>
          <p:nvSpPr>
            <p:cNvPr id="64" name="TekstSylinder 63">
              <a:extLst>
                <a:ext uri="{FF2B5EF4-FFF2-40B4-BE49-F238E27FC236}">
                  <a16:creationId xmlns:a16="http://schemas.microsoft.com/office/drawing/2014/main" id="{348CCD61-AA8B-0E4A-80B4-994DE8BD7EA2}"/>
                </a:ext>
              </a:extLst>
            </p:cNvPr>
            <p:cNvSpPr txBox="1"/>
            <p:nvPr userDrawn="1"/>
          </p:nvSpPr>
          <p:spPr>
            <a:xfrm>
              <a:off x="12721683" y="201800"/>
              <a:ext cx="1474985" cy="400110"/>
            </a:xfrm>
            <a:prstGeom prst="rect">
              <a:avLst/>
            </a:prstGeom>
            <a:noFill/>
          </p:spPr>
          <p:txBody>
            <a:bodyPr wrap="square" lIns="0" rtlCol="0">
              <a:spAutoFit/>
            </a:bodyPr>
            <a:lstStyle/>
            <a:p>
              <a:r>
                <a:rPr lang="nb-NO" sz="1000" dirty="0"/>
                <a:t>Bruk pipette for å hente bakgrunnsfarge:</a:t>
              </a:r>
            </a:p>
          </p:txBody>
        </p:sp>
      </p:grpSp>
    </p:spTree>
    <p:extLst>
      <p:ext uri="{BB962C8B-B14F-4D97-AF65-F5344CB8AC3E}">
        <p14:creationId xmlns:p14="http://schemas.microsoft.com/office/powerpoint/2010/main" val="166730719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preserve="1" userDrawn="1">
  <p:cSld name="Kapitteldeler med ikon">
    <p:bg>
      <p:bgPr>
        <a:solidFill>
          <a:srgbClr val="E4C9B7"/>
        </a:solidFill>
        <a:effectLst/>
      </p:bgPr>
    </p:bg>
    <p:spTree>
      <p:nvGrpSpPr>
        <p:cNvPr id="1" name=""/>
        <p:cNvGrpSpPr/>
        <p:nvPr/>
      </p:nvGrpSpPr>
      <p:grpSpPr>
        <a:xfrm>
          <a:off x="0" y="0"/>
          <a:ext cx="0" cy="0"/>
          <a:chOff x="0" y="0"/>
          <a:chExt cx="0" cy="0"/>
        </a:xfrm>
      </p:grpSpPr>
      <p:grpSp>
        <p:nvGrpSpPr>
          <p:cNvPr id="8" name="Gruppe 7">
            <a:extLst>
              <a:ext uri="{FF2B5EF4-FFF2-40B4-BE49-F238E27FC236}">
                <a16:creationId xmlns:a16="http://schemas.microsoft.com/office/drawing/2014/main" id="{A733E570-77C6-422C-BB1F-0E09C871BED4}"/>
              </a:ext>
            </a:extLst>
          </p:cNvPr>
          <p:cNvGrpSpPr/>
          <p:nvPr userDrawn="1"/>
        </p:nvGrpSpPr>
        <p:grpSpPr>
          <a:xfrm>
            <a:off x="0" y="0"/>
            <a:ext cx="12192000" cy="6858000"/>
            <a:chOff x="0" y="0"/>
            <a:chExt cx="12192000" cy="6858000"/>
          </a:xfrm>
          <a:solidFill>
            <a:schemeClr val="bg1"/>
          </a:solidFill>
        </p:grpSpPr>
        <p:sp>
          <p:nvSpPr>
            <p:cNvPr id="10" name="Rektangel 9">
              <a:extLst>
                <a:ext uri="{FF2B5EF4-FFF2-40B4-BE49-F238E27FC236}">
                  <a16:creationId xmlns:a16="http://schemas.microsoft.com/office/drawing/2014/main" id="{147175B1-7B11-4C9C-B00A-4DE2566C0997}"/>
                </a:ext>
              </a:extLst>
            </p:cNvPr>
            <p:cNvSpPr/>
            <p:nvPr userDrawn="1"/>
          </p:nvSpPr>
          <p:spPr>
            <a:xfrm>
              <a:off x="0" y="0"/>
              <a:ext cx="252469"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1" name="Rektangel 10">
              <a:extLst>
                <a:ext uri="{FF2B5EF4-FFF2-40B4-BE49-F238E27FC236}">
                  <a16:creationId xmlns:a16="http://schemas.microsoft.com/office/drawing/2014/main" id="{5782CFA8-0E34-4F9F-9C1E-9428F66F413A}"/>
                </a:ext>
              </a:extLst>
            </p:cNvPr>
            <p:cNvSpPr/>
            <p:nvPr userDrawn="1"/>
          </p:nvSpPr>
          <p:spPr>
            <a:xfrm>
              <a:off x="11939531" y="0"/>
              <a:ext cx="252469"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2" name="Rektangel 11">
              <a:extLst>
                <a:ext uri="{FF2B5EF4-FFF2-40B4-BE49-F238E27FC236}">
                  <a16:creationId xmlns:a16="http://schemas.microsoft.com/office/drawing/2014/main" id="{9D08F44D-227F-4942-93D8-08B949AD2C25}"/>
                </a:ext>
              </a:extLst>
            </p:cNvPr>
            <p:cNvSpPr/>
            <p:nvPr userDrawn="1"/>
          </p:nvSpPr>
          <p:spPr>
            <a:xfrm>
              <a:off x="0" y="0"/>
              <a:ext cx="12192000" cy="2606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3" name="Rektangel 12">
              <a:extLst>
                <a:ext uri="{FF2B5EF4-FFF2-40B4-BE49-F238E27FC236}">
                  <a16:creationId xmlns:a16="http://schemas.microsoft.com/office/drawing/2014/main" id="{2BA98D54-6860-4B04-999C-C80DDD7C63A4}"/>
                </a:ext>
              </a:extLst>
            </p:cNvPr>
            <p:cNvSpPr/>
            <p:nvPr userDrawn="1"/>
          </p:nvSpPr>
          <p:spPr>
            <a:xfrm>
              <a:off x="0" y="6597397"/>
              <a:ext cx="12192000" cy="2606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grpSp>
      <p:sp>
        <p:nvSpPr>
          <p:cNvPr id="2" name="Plassholder for dato 1">
            <a:extLst>
              <a:ext uri="{FF2B5EF4-FFF2-40B4-BE49-F238E27FC236}">
                <a16:creationId xmlns:a16="http://schemas.microsoft.com/office/drawing/2014/main" id="{9C9C78CC-9412-4AA4-B434-B4D221576230}"/>
              </a:ext>
            </a:extLst>
          </p:cNvPr>
          <p:cNvSpPr>
            <a:spLocks noGrp="1"/>
          </p:cNvSpPr>
          <p:nvPr>
            <p:ph type="dt" sz="half" idx="10"/>
          </p:nvPr>
        </p:nvSpPr>
        <p:spPr/>
        <p:txBody>
          <a:bodyPr/>
          <a:lstStyle/>
          <a:p>
            <a:fld id="{8711618C-0797-4DE8-8F76-26C2A470B1F1}" type="datetimeFigureOut">
              <a:rPr lang="nb-NO" smtClean="0"/>
              <a:t>30.01.2023</a:t>
            </a:fld>
            <a:endParaRPr lang="nb-NO"/>
          </a:p>
        </p:txBody>
      </p:sp>
      <p:sp>
        <p:nvSpPr>
          <p:cNvPr id="3" name="Plassholder for bunntekst 2">
            <a:extLst>
              <a:ext uri="{FF2B5EF4-FFF2-40B4-BE49-F238E27FC236}">
                <a16:creationId xmlns:a16="http://schemas.microsoft.com/office/drawing/2014/main" id="{47A5D01F-E9AD-44CE-918D-F0BB37CB68B2}"/>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128904BD-A4B6-438E-B5FA-5603CF568B5B}"/>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6" name="Tittel 5">
            <a:extLst>
              <a:ext uri="{FF2B5EF4-FFF2-40B4-BE49-F238E27FC236}">
                <a16:creationId xmlns:a16="http://schemas.microsoft.com/office/drawing/2014/main" id="{4638A24E-CE38-46A3-BEA3-9BE9A8D2A360}"/>
              </a:ext>
            </a:extLst>
          </p:cNvPr>
          <p:cNvSpPr>
            <a:spLocks noGrp="1"/>
          </p:cNvSpPr>
          <p:nvPr>
            <p:ph type="title" hasCustomPrompt="1"/>
          </p:nvPr>
        </p:nvSpPr>
        <p:spPr>
          <a:xfrm>
            <a:off x="1080135" y="1296162"/>
            <a:ext cx="7073265" cy="2062103"/>
          </a:xfrm>
        </p:spPr>
        <p:txBody>
          <a:bodyPr>
            <a:noAutofit/>
          </a:bodyPr>
          <a:lstStyle>
            <a:lvl1pPr>
              <a:defRPr sz="6700"/>
            </a:lvl1pPr>
          </a:lstStyle>
          <a:p>
            <a:r>
              <a:rPr lang="nb-NO" dirty="0"/>
              <a:t>Klikk for å skrive navn på kapittel</a:t>
            </a:r>
          </a:p>
        </p:txBody>
      </p:sp>
      <p:sp>
        <p:nvSpPr>
          <p:cNvPr id="62" name="Plassholder for bilde 4">
            <a:extLst>
              <a:ext uri="{FF2B5EF4-FFF2-40B4-BE49-F238E27FC236}">
                <a16:creationId xmlns:a16="http://schemas.microsoft.com/office/drawing/2014/main" id="{E4D0152C-8ADC-A140-985F-64DA3E7E289F}"/>
              </a:ext>
            </a:extLst>
          </p:cNvPr>
          <p:cNvSpPr>
            <a:spLocks noGrp="1" noChangeAspect="1"/>
          </p:cNvSpPr>
          <p:nvPr>
            <p:ph type="pic" sz="quarter" idx="32" hasCustomPrompt="1"/>
          </p:nvPr>
        </p:nvSpPr>
        <p:spPr>
          <a:xfrm>
            <a:off x="8771133" y="3447073"/>
            <a:ext cx="3168396" cy="3168396"/>
          </a:xfrm>
          <a:prstGeom prst="ellipse">
            <a:avLst/>
          </a:prstGeom>
          <a:solidFill>
            <a:schemeClr val="bg1"/>
          </a:solidFill>
        </p:spPr>
        <p:txBody>
          <a:bodyPr lIns="251999" tIns="251999" rIns="216000" bIns="108000"/>
          <a:lstStyle>
            <a:lvl1pPr marL="0" indent="0" algn="ctr">
              <a:buNone/>
              <a:defRPr sz="2200"/>
            </a:lvl1pPr>
          </a:lstStyle>
          <a:p>
            <a:r>
              <a:rPr lang="nb-NO" dirty="0"/>
              <a:t>Klikk for å sette inn ikon</a:t>
            </a:r>
          </a:p>
        </p:txBody>
      </p:sp>
      <p:grpSp>
        <p:nvGrpSpPr>
          <p:cNvPr id="63" name="Gruppe 62">
            <a:extLst>
              <a:ext uri="{FF2B5EF4-FFF2-40B4-BE49-F238E27FC236}">
                <a16:creationId xmlns:a16="http://schemas.microsoft.com/office/drawing/2014/main" id="{D2DEEEC9-314C-C748-938C-D538708E9B47}"/>
              </a:ext>
            </a:extLst>
          </p:cNvPr>
          <p:cNvGrpSpPr/>
          <p:nvPr userDrawn="1"/>
        </p:nvGrpSpPr>
        <p:grpSpPr>
          <a:xfrm>
            <a:off x="12462257" y="0"/>
            <a:ext cx="2008123" cy="6858000"/>
            <a:chOff x="12462257" y="0"/>
            <a:chExt cx="2008123" cy="6858000"/>
          </a:xfrm>
        </p:grpSpPr>
        <p:grpSp>
          <p:nvGrpSpPr>
            <p:cNvPr id="64" name="Gruppe 63">
              <a:extLst>
                <a:ext uri="{FF2B5EF4-FFF2-40B4-BE49-F238E27FC236}">
                  <a16:creationId xmlns:a16="http://schemas.microsoft.com/office/drawing/2014/main" id="{C905C178-0856-4B48-ABCB-45625E38471C}"/>
                </a:ext>
              </a:extLst>
            </p:cNvPr>
            <p:cNvGrpSpPr/>
            <p:nvPr userDrawn="1"/>
          </p:nvGrpSpPr>
          <p:grpSpPr>
            <a:xfrm>
              <a:off x="12462257" y="0"/>
              <a:ext cx="2008123" cy="6858000"/>
              <a:chOff x="12335257" y="0"/>
              <a:chExt cx="1539493" cy="6858000"/>
            </a:xfrm>
          </p:grpSpPr>
          <p:sp>
            <p:nvSpPr>
              <p:cNvPr id="66" name="Rektangel 65">
                <a:extLst>
                  <a:ext uri="{FF2B5EF4-FFF2-40B4-BE49-F238E27FC236}">
                    <a16:creationId xmlns:a16="http://schemas.microsoft.com/office/drawing/2014/main" id="{9BE846D8-7F04-B546-9ED5-A28F6FBCAD28}"/>
                  </a:ext>
                </a:extLst>
              </p:cNvPr>
              <p:cNvSpPr/>
              <p:nvPr userDrawn="1"/>
            </p:nvSpPr>
            <p:spPr>
              <a:xfrm>
                <a:off x="12335257" y="0"/>
                <a:ext cx="1539493"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nvGrpSpPr>
              <p:cNvPr id="67" name="Gruppe 66">
                <a:extLst>
                  <a:ext uri="{FF2B5EF4-FFF2-40B4-BE49-F238E27FC236}">
                    <a16:creationId xmlns:a16="http://schemas.microsoft.com/office/drawing/2014/main" id="{EE65E209-F2E5-8740-AE82-E79C766860A1}"/>
                  </a:ext>
                </a:extLst>
              </p:cNvPr>
              <p:cNvGrpSpPr/>
              <p:nvPr userDrawn="1"/>
            </p:nvGrpSpPr>
            <p:grpSpPr>
              <a:xfrm>
                <a:off x="12534146" y="751172"/>
                <a:ext cx="1130774" cy="5779280"/>
                <a:chOff x="12534137" y="-733178"/>
                <a:chExt cx="349207" cy="7129081"/>
              </a:xfrm>
            </p:grpSpPr>
            <p:sp>
              <p:nvSpPr>
                <p:cNvPr id="68" name="Rektangel 67">
                  <a:extLst>
                    <a:ext uri="{FF2B5EF4-FFF2-40B4-BE49-F238E27FC236}">
                      <a16:creationId xmlns:a16="http://schemas.microsoft.com/office/drawing/2014/main" id="{46FC53F1-4148-2F47-B868-4F7036903AA6}"/>
                    </a:ext>
                  </a:extLst>
                </p:cNvPr>
                <p:cNvSpPr/>
                <p:nvPr userDrawn="1"/>
              </p:nvSpPr>
              <p:spPr>
                <a:xfrm flipV="1">
                  <a:off x="12534141" y="-733178"/>
                  <a:ext cx="349201" cy="348953"/>
                </a:xfrm>
                <a:prstGeom prst="rect">
                  <a:avLst/>
                </a:prstGeom>
                <a:solidFill>
                  <a:srgbClr val="B2DC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69" name="Rektangel 68">
                  <a:extLst>
                    <a:ext uri="{FF2B5EF4-FFF2-40B4-BE49-F238E27FC236}">
                      <a16:creationId xmlns:a16="http://schemas.microsoft.com/office/drawing/2014/main" id="{2BC8A09A-4460-0545-9CBF-974480C287EE}"/>
                    </a:ext>
                  </a:extLst>
                </p:cNvPr>
                <p:cNvSpPr/>
                <p:nvPr userDrawn="1"/>
              </p:nvSpPr>
              <p:spPr>
                <a:xfrm flipV="1">
                  <a:off x="12534141" y="-251759"/>
                  <a:ext cx="349202" cy="348953"/>
                </a:xfrm>
                <a:prstGeom prst="rect">
                  <a:avLst/>
                </a:prstGeom>
                <a:solidFill>
                  <a:srgbClr val="E6E3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0" name="Rektangel 69">
                  <a:extLst>
                    <a:ext uri="{FF2B5EF4-FFF2-40B4-BE49-F238E27FC236}">
                      <a16:creationId xmlns:a16="http://schemas.microsoft.com/office/drawing/2014/main" id="{C7AE777F-D964-2845-85D8-51A1506726B4}"/>
                    </a:ext>
                  </a:extLst>
                </p:cNvPr>
                <p:cNvSpPr/>
                <p:nvPr userDrawn="1"/>
              </p:nvSpPr>
              <p:spPr>
                <a:xfrm flipV="1">
                  <a:off x="12534140" y="229660"/>
                  <a:ext cx="349203" cy="348953"/>
                </a:xfrm>
                <a:prstGeom prst="rect">
                  <a:avLst/>
                </a:prstGeom>
                <a:solidFill>
                  <a:srgbClr val="BED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1" name="Rektangel 70">
                  <a:extLst>
                    <a:ext uri="{FF2B5EF4-FFF2-40B4-BE49-F238E27FC236}">
                      <a16:creationId xmlns:a16="http://schemas.microsoft.com/office/drawing/2014/main" id="{25943E33-1C99-A147-8915-4689E541E90E}"/>
                    </a:ext>
                  </a:extLst>
                </p:cNvPr>
                <p:cNvSpPr/>
                <p:nvPr userDrawn="1"/>
              </p:nvSpPr>
              <p:spPr>
                <a:xfrm flipV="1">
                  <a:off x="12534140" y="711079"/>
                  <a:ext cx="349204" cy="348953"/>
                </a:xfrm>
                <a:prstGeom prst="rect">
                  <a:avLst/>
                </a:prstGeom>
                <a:solidFill>
                  <a:srgbClr val="E8D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2" name="Rektangel 71">
                  <a:extLst>
                    <a:ext uri="{FF2B5EF4-FFF2-40B4-BE49-F238E27FC236}">
                      <a16:creationId xmlns:a16="http://schemas.microsoft.com/office/drawing/2014/main" id="{D387A59B-1BA7-344E-89FB-E9D7A43A26FE}"/>
                    </a:ext>
                  </a:extLst>
                </p:cNvPr>
                <p:cNvSpPr/>
                <p:nvPr userDrawn="1"/>
              </p:nvSpPr>
              <p:spPr>
                <a:xfrm flipV="1">
                  <a:off x="12534137" y="1192499"/>
                  <a:ext cx="349205" cy="348953"/>
                </a:xfrm>
                <a:prstGeom prst="rect">
                  <a:avLst/>
                </a:prstGeom>
                <a:solidFill>
                  <a:srgbClr val="D4D5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3" name="Rektangel 72">
                  <a:extLst>
                    <a:ext uri="{FF2B5EF4-FFF2-40B4-BE49-F238E27FC236}">
                      <a16:creationId xmlns:a16="http://schemas.microsoft.com/office/drawing/2014/main" id="{F4E561A6-8B09-A644-891C-07D0C67F4853}"/>
                    </a:ext>
                  </a:extLst>
                </p:cNvPr>
                <p:cNvSpPr/>
                <p:nvPr userDrawn="1"/>
              </p:nvSpPr>
              <p:spPr>
                <a:xfrm flipV="1">
                  <a:off x="12534137" y="1673917"/>
                  <a:ext cx="349206" cy="348953"/>
                </a:xfrm>
                <a:prstGeom prst="rect">
                  <a:avLst/>
                </a:prstGeom>
                <a:solidFill>
                  <a:srgbClr val="F6B6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4" name="Rektangel 73">
                  <a:extLst>
                    <a:ext uri="{FF2B5EF4-FFF2-40B4-BE49-F238E27FC236}">
                      <a16:creationId xmlns:a16="http://schemas.microsoft.com/office/drawing/2014/main" id="{9E77B3CC-9C56-1D46-B60C-18BC981C6E23}"/>
                    </a:ext>
                  </a:extLst>
                </p:cNvPr>
                <p:cNvSpPr/>
                <p:nvPr userDrawn="1"/>
              </p:nvSpPr>
              <p:spPr>
                <a:xfrm flipV="1">
                  <a:off x="12534137" y="2155336"/>
                  <a:ext cx="349206" cy="348953"/>
                </a:xfrm>
                <a:prstGeom prst="rect">
                  <a:avLst/>
                </a:prstGeom>
                <a:solidFill>
                  <a:srgbClr val="D2B9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5" name="Rektangel 74">
                  <a:extLst>
                    <a:ext uri="{FF2B5EF4-FFF2-40B4-BE49-F238E27FC236}">
                      <a16:creationId xmlns:a16="http://schemas.microsoft.com/office/drawing/2014/main" id="{7B0AC0D9-62C9-9F42-8D8E-FCC78E0F4E20}"/>
                    </a:ext>
                  </a:extLst>
                </p:cNvPr>
                <p:cNvSpPr/>
                <p:nvPr userDrawn="1"/>
              </p:nvSpPr>
              <p:spPr>
                <a:xfrm flipV="1">
                  <a:off x="12534137" y="2636755"/>
                  <a:ext cx="349206" cy="348953"/>
                </a:xfrm>
                <a:prstGeom prst="rect">
                  <a:avLst/>
                </a:prstGeom>
                <a:solidFill>
                  <a:srgbClr val="EBE6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6" name="Rektangel 75">
                  <a:extLst>
                    <a:ext uri="{FF2B5EF4-FFF2-40B4-BE49-F238E27FC236}">
                      <a16:creationId xmlns:a16="http://schemas.microsoft.com/office/drawing/2014/main" id="{EA783447-2310-9E49-81B6-AF0802A1FB4F}"/>
                    </a:ext>
                  </a:extLst>
                </p:cNvPr>
                <p:cNvSpPr/>
                <p:nvPr userDrawn="1"/>
              </p:nvSpPr>
              <p:spPr>
                <a:xfrm flipV="1">
                  <a:off x="12534137" y="3118174"/>
                  <a:ext cx="349206" cy="348953"/>
                </a:xfrm>
                <a:prstGeom prst="rect">
                  <a:avLst/>
                </a:prstGeom>
                <a:solidFill>
                  <a:srgbClr val="F0E1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7" name="Rektangel 76">
                  <a:extLst>
                    <a:ext uri="{FF2B5EF4-FFF2-40B4-BE49-F238E27FC236}">
                      <a16:creationId xmlns:a16="http://schemas.microsoft.com/office/drawing/2014/main" id="{2EA816C6-42ED-7B4B-9010-377B9EABD9D1}"/>
                    </a:ext>
                  </a:extLst>
                </p:cNvPr>
                <p:cNvSpPr/>
                <p:nvPr userDrawn="1"/>
              </p:nvSpPr>
              <p:spPr>
                <a:xfrm flipV="1">
                  <a:off x="12534137" y="3599594"/>
                  <a:ext cx="349206" cy="348953"/>
                </a:xfrm>
                <a:prstGeom prst="rect">
                  <a:avLst/>
                </a:prstGeom>
                <a:solidFill>
                  <a:srgbClr val="AED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8" name="Rektangel 77">
                  <a:extLst>
                    <a:ext uri="{FF2B5EF4-FFF2-40B4-BE49-F238E27FC236}">
                      <a16:creationId xmlns:a16="http://schemas.microsoft.com/office/drawing/2014/main" id="{B035648D-3902-C34E-8B94-FFB2652C85F1}"/>
                    </a:ext>
                  </a:extLst>
                </p:cNvPr>
                <p:cNvSpPr/>
                <p:nvPr userDrawn="1"/>
              </p:nvSpPr>
              <p:spPr>
                <a:xfrm flipV="1">
                  <a:off x="12534137" y="4081012"/>
                  <a:ext cx="349206" cy="348953"/>
                </a:xfrm>
                <a:prstGeom prst="rect">
                  <a:avLst/>
                </a:prstGeom>
                <a:solidFill>
                  <a:srgbClr val="BBC7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79" name="Rektangel 78">
                  <a:extLst>
                    <a:ext uri="{FF2B5EF4-FFF2-40B4-BE49-F238E27FC236}">
                      <a16:creationId xmlns:a16="http://schemas.microsoft.com/office/drawing/2014/main" id="{503A50BC-5C2B-3440-ABEC-A7FBB825EAAA}"/>
                    </a:ext>
                  </a:extLst>
                </p:cNvPr>
                <p:cNvSpPr/>
                <p:nvPr userDrawn="1"/>
              </p:nvSpPr>
              <p:spPr>
                <a:xfrm flipV="1">
                  <a:off x="12534137" y="4562431"/>
                  <a:ext cx="349206" cy="348953"/>
                </a:xfrm>
                <a:prstGeom prst="rect">
                  <a:avLst/>
                </a:prstGeom>
                <a:solidFill>
                  <a:srgbClr val="C0DC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80" name="Rektangel 79">
                  <a:extLst>
                    <a:ext uri="{FF2B5EF4-FFF2-40B4-BE49-F238E27FC236}">
                      <a16:creationId xmlns:a16="http://schemas.microsoft.com/office/drawing/2014/main" id="{3D8E277A-B834-F742-B2C8-2F0F097C96E2}"/>
                    </a:ext>
                  </a:extLst>
                </p:cNvPr>
                <p:cNvSpPr/>
                <p:nvPr userDrawn="1"/>
              </p:nvSpPr>
              <p:spPr>
                <a:xfrm flipV="1">
                  <a:off x="12534137" y="5043850"/>
                  <a:ext cx="349206" cy="348953"/>
                </a:xfrm>
                <a:prstGeom prst="rect">
                  <a:avLst/>
                </a:prstGeom>
                <a:solidFill>
                  <a:srgbClr val="B9CD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81" name="Rektangel 80">
                  <a:extLst>
                    <a:ext uri="{FF2B5EF4-FFF2-40B4-BE49-F238E27FC236}">
                      <a16:creationId xmlns:a16="http://schemas.microsoft.com/office/drawing/2014/main" id="{29A50E48-6F18-8544-A907-9E9CE65FE4C3}"/>
                    </a:ext>
                  </a:extLst>
                </p:cNvPr>
                <p:cNvSpPr/>
                <p:nvPr userDrawn="1"/>
              </p:nvSpPr>
              <p:spPr>
                <a:xfrm flipV="1">
                  <a:off x="12534137" y="5525265"/>
                  <a:ext cx="349206" cy="348953"/>
                </a:xfrm>
                <a:prstGeom prst="rect">
                  <a:avLst/>
                </a:prstGeom>
                <a:solidFill>
                  <a:srgbClr val="E3E3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82" name="Rektangel 81">
                  <a:extLst>
                    <a:ext uri="{FF2B5EF4-FFF2-40B4-BE49-F238E27FC236}">
                      <a16:creationId xmlns:a16="http://schemas.microsoft.com/office/drawing/2014/main" id="{733C6505-30C5-6C46-98CC-4826E3768069}"/>
                    </a:ext>
                  </a:extLst>
                </p:cNvPr>
                <p:cNvSpPr/>
                <p:nvPr userDrawn="1"/>
              </p:nvSpPr>
              <p:spPr>
                <a:xfrm flipV="1">
                  <a:off x="12534137" y="6046950"/>
                  <a:ext cx="349206" cy="34895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sp>
          <p:nvSpPr>
            <p:cNvPr id="65" name="TekstSylinder 64">
              <a:extLst>
                <a:ext uri="{FF2B5EF4-FFF2-40B4-BE49-F238E27FC236}">
                  <a16:creationId xmlns:a16="http://schemas.microsoft.com/office/drawing/2014/main" id="{A5AD6D95-E8F4-8A47-9948-843D852CFFF9}"/>
                </a:ext>
              </a:extLst>
            </p:cNvPr>
            <p:cNvSpPr txBox="1"/>
            <p:nvPr userDrawn="1"/>
          </p:nvSpPr>
          <p:spPr>
            <a:xfrm>
              <a:off x="12721683" y="201800"/>
              <a:ext cx="1474985" cy="400110"/>
            </a:xfrm>
            <a:prstGeom prst="rect">
              <a:avLst/>
            </a:prstGeom>
            <a:noFill/>
          </p:spPr>
          <p:txBody>
            <a:bodyPr wrap="square" lIns="0" rtlCol="0">
              <a:spAutoFit/>
            </a:bodyPr>
            <a:lstStyle/>
            <a:p>
              <a:r>
                <a:rPr lang="nb-NO" sz="1000" dirty="0"/>
                <a:t>Bruk pipette for å hente bakgrunnsfarge:</a:t>
              </a:r>
            </a:p>
          </p:txBody>
        </p:sp>
      </p:grpSp>
    </p:spTree>
    <p:extLst>
      <p:ext uri="{BB962C8B-B14F-4D97-AF65-F5344CB8AC3E}">
        <p14:creationId xmlns:p14="http://schemas.microsoft.com/office/powerpoint/2010/main" val="28083803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preserve="1" userDrawn="1">
  <p:cSld name="Forklaring-6">
    <p:spTree>
      <p:nvGrpSpPr>
        <p:cNvPr id="1" name=""/>
        <p:cNvGrpSpPr/>
        <p:nvPr/>
      </p:nvGrpSpPr>
      <p:grpSpPr>
        <a:xfrm>
          <a:off x="0" y="0"/>
          <a:ext cx="0" cy="0"/>
          <a:chOff x="0" y="0"/>
          <a:chExt cx="0" cy="0"/>
        </a:xfrm>
      </p:grpSpPr>
      <p:sp>
        <p:nvSpPr>
          <p:cNvPr id="3" name="TekstSylinder 2">
            <a:extLst>
              <a:ext uri="{FF2B5EF4-FFF2-40B4-BE49-F238E27FC236}">
                <a16:creationId xmlns:a16="http://schemas.microsoft.com/office/drawing/2014/main" id="{ACD8C3CB-AC9D-4F4F-90E8-001D44567EEE}"/>
              </a:ext>
            </a:extLst>
          </p:cNvPr>
          <p:cNvSpPr txBox="1"/>
          <p:nvPr userDrawn="1"/>
        </p:nvSpPr>
        <p:spPr>
          <a:xfrm>
            <a:off x="1359112" y="2767280"/>
            <a:ext cx="9473776" cy="1323439"/>
          </a:xfrm>
          <a:prstGeom prst="rect">
            <a:avLst/>
          </a:prstGeom>
          <a:noFill/>
        </p:spPr>
        <p:txBody>
          <a:bodyPr wrap="square" rtlCol="0" anchor="ctr">
            <a:spAutoFit/>
          </a:bodyPr>
          <a:lstStyle/>
          <a:p>
            <a:pPr algn="l"/>
            <a:r>
              <a:rPr lang="nb-NO" sz="8000" b="1" dirty="0"/>
              <a:t>Dekorative tekstsider:</a:t>
            </a:r>
          </a:p>
        </p:txBody>
      </p:sp>
    </p:spTree>
    <p:extLst>
      <p:ext uri="{BB962C8B-B14F-4D97-AF65-F5344CB8AC3E}">
        <p14:creationId xmlns:p14="http://schemas.microsoft.com/office/powerpoint/2010/main" val="809522049"/>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Forside - Logo nedre venstre">
    <p:spTree>
      <p:nvGrpSpPr>
        <p:cNvPr id="1" name=""/>
        <p:cNvGrpSpPr/>
        <p:nvPr/>
      </p:nvGrpSpPr>
      <p:grpSpPr>
        <a:xfrm>
          <a:off x="0" y="0"/>
          <a:ext cx="0" cy="0"/>
          <a:chOff x="0" y="0"/>
          <a:chExt cx="0" cy="0"/>
        </a:xfrm>
      </p:grpSpPr>
      <p:sp>
        <p:nvSpPr>
          <p:cNvPr id="13" name="Plassholder for bilde 12">
            <a:extLst>
              <a:ext uri="{FF2B5EF4-FFF2-40B4-BE49-F238E27FC236}">
                <a16:creationId xmlns:a16="http://schemas.microsoft.com/office/drawing/2014/main" id="{220CEFAE-70EC-403B-8281-65FF78F3A62F}"/>
              </a:ext>
            </a:extLst>
          </p:cNvPr>
          <p:cNvSpPr>
            <a:spLocks noGrp="1"/>
          </p:cNvSpPr>
          <p:nvPr>
            <p:ph type="pic" sz="quarter" idx="10"/>
          </p:nvPr>
        </p:nvSpPr>
        <p:spPr>
          <a:xfrm>
            <a:off x="252470" y="260604"/>
            <a:ext cx="11687060" cy="6336792"/>
          </a:xfrm>
          <a:custGeom>
            <a:avLst/>
            <a:gdLst>
              <a:gd name="connsiteX0" fmla="*/ 0 w 11687060"/>
              <a:gd name="connsiteY0" fmla="*/ 0 h 6336792"/>
              <a:gd name="connsiteX1" fmla="*/ 11687060 w 11687060"/>
              <a:gd name="connsiteY1" fmla="*/ 0 h 6336792"/>
              <a:gd name="connsiteX2" fmla="*/ 11687060 w 11687060"/>
              <a:gd name="connsiteY2" fmla="*/ 6336792 h 6336792"/>
              <a:gd name="connsiteX3" fmla="*/ 1675840 w 11687060"/>
              <a:gd name="connsiteY3" fmla="*/ 6336792 h 6336792"/>
              <a:gd name="connsiteX4" fmla="*/ 1752935 w 11687060"/>
              <a:gd name="connsiteY4" fmla="*/ 6332899 h 6336792"/>
              <a:gd name="connsiteX5" fmla="*/ 3175158 w 11687060"/>
              <a:gd name="connsiteY5" fmla="*/ 4756880 h 6336792"/>
              <a:gd name="connsiteX6" fmla="*/ 1590960 w 11687060"/>
              <a:gd name="connsiteY6" fmla="*/ 3172682 h 6336792"/>
              <a:gd name="connsiteX7" fmla="*/ 6762 w 11687060"/>
              <a:gd name="connsiteY7" fmla="*/ 4756880 h 6336792"/>
              <a:gd name="connsiteX8" fmla="*/ 1428985 w 11687060"/>
              <a:gd name="connsiteY8" fmla="*/ 6332899 h 6336792"/>
              <a:gd name="connsiteX9" fmla="*/ 1506081 w 11687060"/>
              <a:gd name="connsiteY9" fmla="*/ 6336792 h 6336792"/>
              <a:gd name="connsiteX10" fmla="*/ 0 w 11687060"/>
              <a:gd name="connsiteY10" fmla="*/ 6336792 h 6336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87060" h="6336792">
                <a:moveTo>
                  <a:pt x="0" y="0"/>
                </a:moveTo>
                <a:lnTo>
                  <a:pt x="11687060" y="0"/>
                </a:lnTo>
                <a:lnTo>
                  <a:pt x="11687060" y="6336792"/>
                </a:lnTo>
                <a:lnTo>
                  <a:pt x="1675840" y="6336792"/>
                </a:lnTo>
                <a:lnTo>
                  <a:pt x="1752935" y="6332899"/>
                </a:lnTo>
                <a:cubicBezTo>
                  <a:pt x="2551776" y="6251772"/>
                  <a:pt x="3175158" y="5577125"/>
                  <a:pt x="3175158" y="4756880"/>
                </a:cubicBezTo>
                <a:cubicBezTo>
                  <a:pt x="3175158" y="3881952"/>
                  <a:pt x="2465888" y="3172682"/>
                  <a:pt x="1590960" y="3172682"/>
                </a:cubicBezTo>
                <a:cubicBezTo>
                  <a:pt x="716032" y="3172682"/>
                  <a:pt x="6762" y="3881952"/>
                  <a:pt x="6762" y="4756880"/>
                </a:cubicBezTo>
                <a:cubicBezTo>
                  <a:pt x="6762" y="5577125"/>
                  <a:pt x="630144" y="6251772"/>
                  <a:pt x="1428985" y="6332899"/>
                </a:cubicBezTo>
                <a:lnTo>
                  <a:pt x="1506081" y="6336792"/>
                </a:lnTo>
                <a:lnTo>
                  <a:pt x="0" y="6336792"/>
                </a:lnTo>
                <a:close/>
              </a:path>
            </a:pathLst>
          </a:custGeom>
          <a:solidFill>
            <a:srgbClr val="B2DCDA"/>
          </a:solidFill>
        </p:spPr>
        <p:txBody>
          <a:bodyPr wrap="square">
            <a:noAutofit/>
          </a:bodyPr>
          <a:lstStyle>
            <a:lvl1pPr marL="0" indent="0" algn="ctr">
              <a:buNone/>
              <a:defRPr sz="1800"/>
            </a:lvl1pPr>
          </a:lstStyle>
          <a:p>
            <a:r>
              <a:rPr lang="nb-NO"/>
              <a:t>Klikk på ikonet for å legge til et bilde</a:t>
            </a:r>
          </a:p>
        </p:txBody>
      </p:sp>
      <p:pic>
        <p:nvPicPr>
          <p:cNvPr id="9" name="Grafikk 8">
            <a:extLst>
              <a:ext uri="{FF2B5EF4-FFF2-40B4-BE49-F238E27FC236}">
                <a16:creationId xmlns:a16="http://schemas.microsoft.com/office/drawing/2014/main" id="{0536BB32-B519-42BC-BB7E-4EC146E204C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18167" y="4101598"/>
            <a:ext cx="2450526" cy="1440000"/>
          </a:xfrm>
          <a:prstGeom prst="rect">
            <a:avLst/>
          </a:prstGeom>
        </p:spPr>
      </p:pic>
      <p:sp>
        <p:nvSpPr>
          <p:cNvPr id="4" name="Plassholder for tekst 6">
            <a:extLst>
              <a:ext uri="{FF2B5EF4-FFF2-40B4-BE49-F238E27FC236}">
                <a16:creationId xmlns:a16="http://schemas.microsoft.com/office/drawing/2014/main" id="{D389F4AB-9CC9-2041-BED1-F6B0DFE07612}"/>
              </a:ext>
            </a:extLst>
          </p:cNvPr>
          <p:cNvSpPr>
            <a:spLocks noGrp="1"/>
          </p:cNvSpPr>
          <p:nvPr>
            <p:ph type="body" sz="quarter" idx="21" hasCustomPrompt="1"/>
          </p:nvPr>
        </p:nvSpPr>
        <p:spPr>
          <a:xfrm>
            <a:off x="252470" y="77443"/>
            <a:ext cx="11687060" cy="183161"/>
          </a:xfrm>
        </p:spPr>
        <p:txBody>
          <a:bodyPr/>
          <a:lstStyle>
            <a:lvl1pPr marL="0" indent="0" algn="r">
              <a:buNone/>
              <a:defRPr lang="nb-NO" sz="900" smtClean="0">
                <a:solidFill>
                  <a:schemeClr val="bg1">
                    <a:lumMod val="65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378016403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odel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3299C3E-CD8B-4CFD-B93E-D54F270E6ECF}"/>
              </a:ext>
            </a:extLst>
          </p:cNvPr>
          <p:cNvSpPr>
            <a:spLocks noGrp="1"/>
          </p:cNvSpPr>
          <p:nvPr>
            <p:ph type="title" hasCustomPrompt="1"/>
          </p:nvPr>
        </p:nvSpPr>
        <p:spPr>
          <a:xfrm>
            <a:off x="1559875" y="2136338"/>
            <a:ext cx="3949690" cy="2585323"/>
          </a:xfrm>
        </p:spPr>
        <p:txBody>
          <a:bodyPr anchor="ctr">
            <a:noAutofit/>
          </a:bodyPr>
          <a:lstStyle>
            <a:lvl1pPr algn="r">
              <a:defRPr sz="5600"/>
            </a:lvl1pPr>
          </a:lstStyle>
          <a:p>
            <a:r>
              <a:rPr lang="nb-NO" dirty="0"/>
              <a:t>Klikk for å skrive tittelen</a:t>
            </a:r>
          </a:p>
        </p:txBody>
      </p:sp>
      <p:sp>
        <p:nvSpPr>
          <p:cNvPr id="3" name="Plassholder for dato 2">
            <a:extLst>
              <a:ext uri="{FF2B5EF4-FFF2-40B4-BE49-F238E27FC236}">
                <a16:creationId xmlns:a16="http://schemas.microsoft.com/office/drawing/2014/main" id="{918E40E9-97EA-4840-9273-DBB29A0A25BF}"/>
              </a:ext>
            </a:extLst>
          </p:cNvPr>
          <p:cNvSpPr>
            <a:spLocks noGrp="1"/>
          </p:cNvSpPr>
          <p:nvPr>
            <p:ph type="dt" sz="half" idx="10"/>
          </p:nvPr>
        </p:nvSpPr>
        <p:spPr/>
        <p:txBody>
          <a:bodyPr/>
          <a:lstStyle/>
          <a:p>
            <a:fld id="{8711618C-0797-4DE8-8F76-26C2A470B1F1}" type="datetimeFigureOut">
              <a:rPr lang="nb-NO" smtClean="0"/>
              <a:t>30.01.2023</a:t>
            </a:fld>
            <a:endParaRPr lang="nb-NO"/>
          </a:p>
        </p:txBody>
      </p:sp>
      <p:sp>
        <p:nvSpPr>
          <p:cNvPr id="4" name="Plassholder for bunntekst 3">
            <a:extLst>
              <a:ext uri="{FF2B5EF4-FFF2-40B4-BE49-F238E27FC236}">
                <a16:creationId xmlns:a16="http://schemas.microsoft.com/office/drawing/2014/main" id="{678BFE58-B7D9-4B55-B505-952413DCECB7}"/>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13806A8E-D06F-4F78-9EF9-B14C4DDC7A12}"/>
              </a:ext>
            </a:extLst>
          </p:cNvPr>
          <p:cNvSpPr>
            <a:spLocks noGrp="1"/>
          </p:cNvSpPr>
          <p:nvPr>
            <p:ph type="sldNum" sz="quarter" idx="12"/>
          </p:nvPr>
        </p:nvSpPr>
        <p:spPr/>
        <p:txBody>
          <a:bodyPr/>
          <a:lstStyle/>
          <a:p>
            <a:fld id="{93EB756F-746B-4A94-A95A-AE98F4E2B7BB}" type="slidenum">
              <a:rPr lang="nb-NO" smtClean="0"/>
              <a:t>‹#›</a:t>
            </a:fld>
            <a:endParaRPr lang="nb-NO"/>
          </a:p>
        </p:txBody>
      </p:sp>
      <p:cxnSp>
        <p:nvCxnSpPr>
          <p:cNvPr id="10" name="Rett linje 9">
            <a:extLst>
              <a:ext uri="{FF2B5EF4-FFF2-40B4-BE49-F238E27FC236}">
                <a16:creationId xmlns:a16="http://schemas.microsoft.com/office/drawing/2014/main" id="{B4B53B27-9AC7-4164-A198-51A828EEF385}"/>
              </a:ext>
            </a:extLst>
          </p:cNvPr>
          <p:cNvCxnSpPr/>
          <p:nvPr userDrawn="1"/>
        </p:nvCxnSpPr>
        <p:spPr>
          <a:xfrm>
            <a:off x="6096000" y="2073859"/>
            <a:ext cx="0" cy="280851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Plassholder for tekst 11">
            <a:extLst>
              <a:ext uri="{FF2B5EF4-FFF2-40B4-BE49-F238E27FC236}">
                <a16:creationId xmlns:a16="http://schemas.microsoft.com/office/drawing/2014/main" id="{55CE67A3-3028-4232-98A7-E7A7BA809C36}"/>
              </a:ext>
            </a:extLst>
          </p:cNvPr>
          <p:cNvSpPr>
            <a:spLocks noGrp="1"/>
          </p:cNvSpPr>
          <p:nvPr>
            <p:ph type="body" sz="quarter" idx="15"/>
          </p:nvPr>
        </p:nvSpPr>
        <p:spPr>
          <a:xfrm>
            <a:off x="6682435" y="2136338"/>
            <a:ext cx="3949683" cy="2585323"/>
          </a:xfrm>
        </p:spPr>
        <p:txBody>
          <a:bodyPr anchor="ctr"/>
          <a:lstStyle>
            <a:lvl1pPr marL="0" indent="0">
              <a:lnSpc>
                <a:spcPct val="120000"/>
              </a:lnSpc>
              <a:buNone/>
              <a:defRPr sz="2400"/>
            </a:lvl1pPr>
          </a:lstStyle>
          <a:p>
            <a:pPr lvl="0"/>
            <a:r>
              <a:rPr lang="nb-NO"/>
              <a:t>Klikk for å redigere tekststiler i malen</a:t>
            </a:r>
          </a:p>
        </p:txBody>
      </p:sp>
    </p:spTree>
    <p:extLst>
      <p:ext uri="{BB962C8B-B14F-4D97-AF65-F5344CB8AC3E}">
        <p14:creationId xmlns:p14="http://schemas.microsoft.com/office/powerpoint/2010/main" val="372467147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Todelt med farge">
    <p:bg>
      <p:bgPr>
        <a:solidFill>
          <a:srgbClr val="B2DCDA"/>
        </a:solidFill>
        <a:effectLst/>
      </p:bgPr>
    </p:bg>
    <p:spTree>
      <p:nvGrpSpPr>
        <p:cNvPr id="1" name=""/>
        <p:cNvGrpSpPr/>
        <p:nvPr/>
      </p:nvGrpSpPr>
      <p:grpSpPr>
        <a:xfrm>
          <a:off x="0" y="0"/>
          <a:ext cx="0" cy="0"/>
          <a:chOff x="0" y="0"/>
          <a:chExt cx="0" cy="0"/>
        </a:xfrm>
      </p:grpSpPr>
      <p:grpSp>
        <p:nvGrpSpPr>
          <p:cNvPr id="6" name="Gruppe 5">
            <a:extLst>
              <a:ext uri="{FF2B5EF4-FFF2-40B4-BE49-F238E27FC236}">
                <a16:creationId xmlns:a16="http://schemas.microsoft.com/office/drawing/2014/main" id="{409919AC-FD7A-4EC3-AD17-1B5DF3A242A7}"/>
              </a:ext>
            </a:extLst>
          </p:cNvPr>
          <p:cNvGrpSpPr/>
          <p:nvPr userDrawn="1"/>
        </p:nvGrpSpPr>
        <p:grpSpPr>
          <a:xfrm>
            <a:off x="0" y="0"/>
            <a:ext cx="12192000" cy="6858000"/>
            <a:chOff x="0" y="0"/>
            <a:chExt cx="12192000" cy="6858000"/>
          </a:xfrm>
          <a:solidFill>
            <a:schemeClr val="bg1"/>
          </a:solidFill>
        </p:grpSpPr>
        <p:sp>
          <p:nvSpPr>
            <p:cNvPr id="9" name="Rektangel 8">
              <a:extLst>
                <a:ext uri="{FF2B5EF4-FFF2-40B4-BE49-F238E27FC236}">
                  <a16:creationId xmlns:a16="http://schemas.microsoft.com/office/drawing/2014/main" id="{BCE22E9F-7D6D-4FC6-BB5B-FC87D768DD0A}"/>
                </a:ext>
              </a:extLst>
            </p:cNvPr>
            <p:cNvSpPr/>
            <p:nvPr userDrawn="1"/>
          </p:nvSpPr>
          <p:spPr>
            <a:xfrm>
              <a:off x="0" y="0"/>
              <a:ext cx="252469"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1" name="Rektangel 10">
              <a:extLst>
                <a:ext uri="{FF2B5EF4-FFF2-40B4-BE49-F238E27FC236}">
                  <a16:creationId xmlns:a16="http://schemas.microsoft.com/office/drawing/2014/main" id="{9EB4CB06-0ADD-48E0-B9D5-D5EBA9251B3F}"/>
                </a:ext>
              </a:extLst>
            </p:cNvPr>
            <p:cNvSpPr/>
            <p:nvPr userDrawn="1"/>
          </p:nvSpPr>
          <p:spPr>
            <a:xfrm>
              <a:off x="11939531" y="0"/>
              <a:ext cx="252469"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2" name="Rektangel 11">
              <a:extLst>
                <a:ext uri="{FF2B5EF4-FFF2-40B4-BE49-F238E27FC236}">
                  <a16:creationId xmlns:a16="http://schemas.microsoft.com/office/drawing/2014/main" id="{E3E57A9A-720A-462E-AD2A-DB885889BE45}"/>
                </a:ext>
              </a:extLst>
            </p:cNvPr>
            <p:cNvSpPr/>
            <p:nvPr userDrawn="1"/>
          </p:nvSpPr>
          <p:spPr>
            <a:xfrm>
              <a:off x="0" y="0"/>
              <a:ext cx="12192000" cy="2606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4" name="Rektangel 13">
              <a:extLst>
                <a:ext uri="{FF2B5EF4-FFF2-40B4-BE49-F238E27FC236}">
                  <a16:creationId xmlns:a16="http://schemas.microsoft.com/office/drawing/2014/main" id="{D88C548A-FEF9-4561-9197-CBB2BC76F74C}"/>
                </a:ext>
              </a:extLst>
            </p:cNvPr>
            <p:cNvSpPr/>
            <p:nvPr userDrawn="1"/>
          </p:nvSpPr>
          <p:spPr>
            <a:xfrm>
              <a:off x="0" y="6597397"/>
              <a:ext cx="12192000" cy="2606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grpSp>
      <p:sp>
        <p:nvSpPr>
          <p:cNvPr id="2" name="Tittel 1">
            <a:extLst>
              <a:ext uri="{FF2B5EF4-FFF2-40B4-BE49-F238E27FC236}">
                <a16:creationId xmlns:a16="http://schemas.microsoft.com/office/drawing/2014/main" id="{F3299C3E-CD8B-4CFD-B93E-D54F270E6ECF}"/>
              </a:ext>
            </a:extLst>
          </p:cNvPr>
          <p:cNvSpPr>
            <a:spLocks noGrp="1"/>
          </p:cNvSpPr>
          <p:nvPr>
            <p:ph type="title" hasCustomPrompt="1"/>
          </p:nvPr>
        </p:nvSpPr>
        <p:spPr>
          <a:xfrm>
            <a:off x="1559875" y="2136338"/>
            <a:ext cx="3949690" cy="2585323"/>
          </a:xfrm>
        </p:spPr>
        <p:txBody>
          <a:bodyPr anchor="ctr">
            <a:noAutofit/>
          </a:bodyPr>
          <a:lstStyle>
            <a:lvl1pPr algn="r">
              <a:defRPr sz="5600"/>
            </a:lvl1pPr>
          </a:lstStyle>
          <a:p>
            <a:r>
              <a:rPr lang="nb-NO" dirty="0"/>
              <a:t>Klikk for å skrive tittelen</a:t>
            </a:r>
          </a:p>
        </p:txBody>
      </p:sp>
      <p:sp>
        <p:nvSpPr>
          <p:cNvPr id="3" name="Plassholder for dato 2">
            <a:extLst>
              <a:ext uri="{FF2B5EF4-FFF2-40B4-BE49-F238E27FC236}">
                <a16:creationId xmlns:a16="http://schemas.microsoft.com/office/drawing/2014/main" id="{918E40E9-97EA-4840-9273-DBB29A0A25BF}"/>
              </a:ext>
            </a:extLst>
          </p:cNvPr>
          <p:cNvSpPr>
            <a:spLocks noGrp="1"/>
          </p:cNvSpPr>
          <p:nvPr>
            <p:ph type="dt" sz="half" idx="10"/>
          </p:nvPr>
        </p:nvSpPr>
        <p:spPr/>
        <p:txBody>
          <a:bodyPr/>
          <a:lstStyle/>
          <a:p>
            <a:fld id="{8711618C-0797-4DE8-8F76-26C2A470B1F1}" type="datetimeFigureOut">
              <a:rPr lang="nb-NO" smtClean="0"/>
              <a:t>30.01.2023</a:t>
            </a:fld>
            <a:endParaRPr lang="nb-NO"/>
          </a:p>
        </p:txBody>
      </p:sp>
      <p:sp>
        <p:nvSpPr>
          <p:cNvPr id="4" name="Plassholder for bunntekst 3">
            <a:extLst>
              <a:ext uri="{FF2B5EF4-FFF2-40B4-BE49-F238E27FC236}">
                <a16:creationId xmlns:a16="http://schemas.microsoft.com/office/drawing/2014/main" id="{678BFE58-B7D9-4B55-B505-952413DCECB7}"/>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13806A8E-D06F-4F78-9EF9-B14C4DDC7A12}"/>
              </a:ext>
            </a:extLst>
          </p:cNvPr>
          <p:cNvSpPr>
            <a:spLocks noGrp="1"/>
          </p:cNvSpPr>
          <p:nvPr>
            <p:ph type="sldNum" sz="quarter" idx="12"/>
          </p:nvPr>
        </p:nvSpPr>
        <p:spPr/>
        <p:txBody>
          <a:bodyPr/>
          <a:lstStyle/>
          <a:p>
            <a:fld id="{93EB756F-746B-4A94-A95A-AE98F4E2B7BB}" type="slidenum">
              <a:rPr lang="nb-NO" smtClean="0"/>
              <a:t>‹#›</a:t>
            </a:fld>
            <a:endParaRPr lang="nb-NO"/>
          </a:p>
        </p:txBody>
      </p:sp>
      <p:cxnSp>
        <p:nvCxnSpPr>
          <p:cNvPr id="10" name="Rett linje 9">
            <a:extLst>
              <a:ext uri="{FF2B5EF4-FFF2-40B4-BE49-F238E27FC236}">
                <a16:creationId xmlns:a16="http://schemas.microsoft.com/office/drawing/2014/main" id="{B4B53B27-9AC7-4164-A198-51A828EEF385}"/>
              </a:ext>
            </a:extLst>
          </p:cNvPr>
          <p:cNvCxnSpPr/>
          <p:nvPr userDrawn="1"/>
        </p:nvCxnSpPr>
        <p:spPr>
          <a:xfrm>
            <a:off x="6096000" y="2073859"/>
            <a:ext cx="0" cy="280851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Plassholder for tekst 11">
            <a:extLst>
              <a:ext uri="{FF2B5EF4-FFF2-40B4-BE49-F238E27FC236}">
                <a16:creationId xmlns:a16="http://schemas.microsoft.com/office/drawing/2014/main" id="{55CE67A3-3028-4232-98A7-E7A7BA809C36}"/>
              </a:ext>
            </a:extLst>
          </p:cNvPr>
          <p:cNvSpPr>
            <a:spLocks noGrp="1"/>
          </p:cNvSpPr>
          <p:nvPr>
            <p:ph type="body" sz="quarter" idx="15"/>
          </p:nvPr>
        </p:nvSpPr>
        <p:spPr>
          <a:xfrm>
            <a:off x="6682435" y="2136338"/>
            <a:ext cx="3949682" cy="2585323"/>
          </a:xfrm>
        </p:spPr>
        <p:txBody>
          <a:bodyPr anchor="ctr"/>
          <a:lstStyle>
            <a:lvl1pPr marL="0" indent="0">
              <a:lnSpc>
                <a:spcPct val="120000"/>
              </a:lnSpc>
              <a:buNone/>
              <a:defRPr sz="2400"/>
            </a:lvl1pPr>
          </a:lstStyle>
          <a:p>
            <a:pPr lvl="0"/>
            <a:r>
              <a:rPr lang="nb-NO"/>
              <a:t>Klikk for å redigere tekststiler i malen</a:t>
            </a:r>
          </a:p>
        </p:txBody>
      </p:sp>
    </p:spTree>
    <p:extLst>
      <p:ext uri="{BB962C8B-B14F-4D97-AF65-F5344CB8AC3E}">
        <p14:creationId xmlns:p14="http://schemas.microsoft.com/office/powerpoint/2010/main" val="277767555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Bilde og tekst">
    <p:bg>
      <p:bgPr>
        <a:solidFill>
          <a:srgbClr val="B2DCDA"/>
        </a:solidFill>
        <a:effectLst/>
      </p:bgPr>
    </p:bg>
    <p:spTree>
      <p:nvGrpSpPr>
        <p:cNvPr id="1" name=""/>
        <p:cNvGrpSpPr/>
        <p:nvPr/>
      </p:nvGrpSpPr>
      <p:grpSpPr>
        <a:xfrm>
          <a:off x="0" y="0"/>
          <a:ext cx="0" cy="0"/>
          <a:chOff x="0" y="0"/>
          <a:chExt cx="0" cy="0"/>
        </a:xfrm>
      </p:grpSpPr>
      <p:grpSp>
        <p:nvGrpSpPr>
          <p:cNvPr id="10" name="Gruppe 9">
            <a:extLst>
              <a:ext uri="{FF2B5EF4-FFF2-40B4-BE49-F238E27FC236}">
                <a16:creationId xmlns:a16="http://schemas.microsoft.com/office/drawing/2014/main" id="{D1D516A7-3B58-4CD5-8012-CA5642E90686}"/>
              </a:ext>
            </a:extLst>
          </p:cNvPr>
          <p:cNvGrpSpPr/>
          <p:nvPr userDrawn="1"/>
        </p:nvGrpSpPr>
        <p:grpSpPr>
          <a:xfrm>
            <a:off x="0" y="0"/>
            <a:ext cx="12192000" cy="6858000"/>
            <a:chOff x="0" y="0"/>
            <a:chExt cx="12192000" cy="6858000"/>
          </a:xfrm>
          <a:solidFill>
            <a:schemeClr val="bg1"/>
          </a:solidFill>
        </p:grpSpPr>
        <p:sp>
          <p:nvSpPr>
            <p:cNvPr id="13" name="Rektangel 12">
              <a:extLst>
                <a:ext uri="{FF2B5EF4-FFF2-40B4-BE49-F238E27FC236}">
                  <a16:creationId xmlns:a16="http://schemas.microsoft.com/office/drawing/2014/main" id="{ECFA64A3-43F2-4697-A478-023FB0989176}"/>
                </a:ext>
              </a:extLst>
            </p:cNvPr>
            <p:cNvSpPr/>
            <p:nvPr userDrawn="1"/>
          </p:nvSpPr>
          <p:spPr>
            <a:xfrm>
              <a:off x="0" y="0"/>
              <a:ext cx="252469"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4" name="Rektangel 13">
              <a:extLst>
                <a:ext uri="{FF2B5EF4-FFF2-40B4-BE49-F238E27FC236}">
                  <a16:creationId xmlns:a16="http://schemas.microsoft.com/office/drawing/2014/main" id="{C8642ABE-5022-4E2E-82EF-BD83212AE7CB}"/>
                </a:ext>
              </a:extLst>
            </p:cNvPr>
            <p:cNvSpPr/>
            <p:nvPr userDrawn="1"/>
          </p:nvSpPr>
          <p:spPr>
            <a:xfrm>
              <a:off x="11939531" y="0"/>
              <a:ext cx="252469"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5" name="Rektangel 14">
              <a:extLst>
                <a:ext uri="{FF2B5EF4-FFF2-40B4-BE49-F238E27FC236}">
                  <a16:creationId xmlns:a16="http://schemas.microsoft.com/office/drawing/2014/main" id="{BA01B841-D2B6-41C1-A865-1B0B143E3196}"/>
                </a:ext>
              </a:extLst>
            </p:cNvPr>
            <p:cNvSpPr/>
            <p:nvPr userDrawn="1"/>
          </p:nvSpPr>
          <p:spPr>
            <a:xfrm>
              <a:off x="0" y="0"/>
              <a:ext cx="12192000" cy="2606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16" name="Rektangel 15">
              <a:extLst>
                <a:ext uri="{FF2B5EF4-FFF2-40B4-BE49-F238E27FC236}">
                  <a16:creationId xmlns:a16="http://schemas.microsoft.com/office/drawing/2014/main" id="{E25CD99C-76FC-4024-8DA5-CEAD6F22D0F7}"/>
                </a:ext>
              </a:extLst>
            </p:cNvPr>
            <p:cNvSpPr/>
            <p:nvPr userDrawn="1"/>
          </p:nvSpPr>
          <p:spPr>
            <a:xfrm>
              <a:off x="0" y="6597397"/>
              <a:ext cx="12192000" cy="26060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grpSp>
      <p:sp>
        <p:nvSpPr>
          <p:cNvPr id="2" name="Tittel 1">
            <a:extLst>
              <a:ext uri="{FF2B5EF4-FFF2-40B4-BE49-F238E27FC236}">
                <a16:creationId xmlns:a16="http://schemas.microsoft.com/office/drawing/2014/main" id="{3A981A15-5927-4FCD-812D-FAD670E2A1CF}"/>
              </a:ext>
            </a:extLst>
          </p:cNvPr>
          <p:cNvSpPr>
            <a:spLocks noGrp="1"/>
          </p:cNvSpPr>
          <p:nvPr>
            <p:ph type="title" hasCustomPrompt="1"/>
          </p:nvPr>
        </p:nvSpPr>
        <p:spPr>
          <a:xfrm>
            <a:off x="6682434" y="789848"/>
            <a:ext cx="4933494" cy="984885"/>
          </a:xfrm>
        </p:spPr>
        <p:txBody>
          <a:bodyPr>
            <a:noAutofit/>
          </a:bodyPr>
          <a:lstStyle>
            <a:lvl1pPr>
              <a:defRPr sz="3200"/>
            </a:lvl1pPr>
          </a:lstStyle>
          <a:p>
            <a:r>
              <a:rPr lang="nb-NO" dirty="0"/>
              <a:t>Klikk for å skrive tittelen</a:t>
            </a:r>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30.01.2023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11" name="Plassholder for tekst 12">
            <a:extLst>
              <a:ext uri="{FF2B5EF4-FFF2-40B4-BE49-F238E27FC236}">
                <a16:creationId xmlns:a16="http://schemas.microsoft.com/office/drawing/2014/main" id="{AB5C2D7A-147B-477E-8CE2-42D9BF12AF5F}"/>
              </a:ext>
            </a:extLst>
          </p:cNvPr>
          <p:cNvSpPr>
            <a:spLocks noGrp="1"/>
          </p:cNvSpPr>
          <p:nvPr>
            <p:ph type="body" sz="quarter" idx="15"/>
          </p:nvPr>
        </p:nvSpPr>
        <p:spPr>
          <a:xfrm>
            <a:off x="6682435" y="2312193"/>
            <a:ext cx="4933493" cy="3970585"/>
          </a:xfrm>
        </p:spPr>
        <p:txBody>
          <a:bodyPr/>
          <a:lstStyle>
            <a:lvl1pPr marL="0" indent="0">
              <a:lnSpc>
                <a:spcPct val="120000"/>
              </a:lnSpc>
              <a:spcBef>
                <a:spcPts val="2200"/>
              </a:spcBef>
              <a:buNone/>
              <a:defRPr sz="2400"/>
            </a:lvl1pPr>
          </a:lstStyle>
          <a:p>
            <a:pPr lvl="0"/>
            <a:r>
              <a:rPr lang="nb-NO"/>
              <a:t>Klikk for å redigere tekststiler i malen</a:t>
            </a:r>
          </a:p>
        </p:txBody>
      </p:sp>
      <p:sp>
        <p:nvSpPr>
          <p:cNvPr id="12" name="Plassholder for bilde 11">
            <a:extLst>
              <a:ext uri="{FF2B5EF4-FFF2-40B4-BE49-F238E27FC236}">
                <a16:creationId xmlns:a16="http://schemas.microsoft.com/office/drawing/2014/main" id="{1ECE26EE-79A1-4B79-91A1-D9AAA6496AA3}"/>
              </a:ext>
            </a:extLst>
          </p:cNvPr>
          <p:cNvSpPr>
            <a:spLocks noGrp="1"/>
          </p:cNvSpPr>
          <p:nvPr>
            <p:ph type="pic" sz="quarter" idx="16"/>
          </p:nvPr>
        </p:nvSpPr>
        <p:spPr>
          <a:xfrm>
            <a:off x="252470" y="260604"/>
            <a:ext cx="5843530" cy="6336792"/>
          </a:xfrm>
          <a:prstGeom prst="rect">
            <a:avLst/>
          </a:prstGeom>
          <a:solidFill>
            <a:srgbClr val="CEEBE9"/>
          </a:solidFill>
        </p:spPr>
        <p:txBody>
          <a:bodyPr wrap="square">
            <a:noAutofit/>
          </a:bodyPr>
          <a:lstStyle>
            <a:lvl1pPr marL="0" indent="0" algn="ctr">
              <a:buNone/>
              <a:defRPr sz="1800"/>
            </a:lvl1pPr>
          </a:lstStyle>
          <a:p>
            <a:r>
              <a:rPr lang="nb-NO"/>
              <a:t>Klikk på ikonet for å legge til et bilde</a:t>
            </a:r>
            <a:endParaRPr lang="nb-NO" dirty="0"/>
          </a:p>
        </p:txBody>
      </p:sp>
      <p:sp>
        <p:nvSpPr>
          <p:cNvPr id="7" name="Plassholder for tekst 6">
            <a:extLst>
              <a:ext uri="{FF2B5EF4-FFF2-40B4-BE49-F238E27FC236}">
                <a16:creationId xmlns:a16="http://schemas.microsoft.com/office/drawing/2014/main" id="{7A20A588-64AA-9149-B876-B245F5F3DA1F}"/>
              </a:ext>
            </a:extLst>
          </p:cNvPr>
          <p:cNvSpPr>
            <a:spLocks noGrp="1"/>
          </p:cNvSpPr>
          <p:nvPr>
            <p:ph type="body" sz="quarter" idx="17" hasCustomPrompt="1"/>
          </p:nvPr>
        </p:nvSpPr>
        <p:spPr>
          <a:xfrm>
            <a:off x="6682434" y="6362643"/>
            <a:ext cx="5069896" cy="170990"/>
          </a:xfrm>
        </p:spPr>
        <p:txBody>
          <a:bodyPr/>
          <a:lstStyle>
            <a:lvl1pPr marL="0" indent="0" algn="r">
              <a:buNone/>
              <a:defRPr lang="nb-NO" sz="900" smtClean="0">
                <a:solidFill>
                  <a:schemeClr val="tx1">
                    <a:lumMod val="75000"/>
                    <a:lumOff val="25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229277568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Forklaring-7">
    <p:spTree>
      <p:nvGrpSpPr>
        <p:cNvPr id="1" name=""/>
        <p:cNvGrpSpPr/>
        <p:nvPr/>
      </p:nvGrpSpPr>
      <p:grpSpPr>
        <a:xfrm>
          <a:off x="0" y="0"/>
          <a:ext cx="0" cy="0"/>
          <a:chOff x="0" y="0"/>
          <a:chExt cx="0" cy="0"/>
        </a:xfrm>
      </p:grpSpPr>
      <p:sp>
        <p:nvSpPr>
          <p:cNvPr id="3" name="TekstSylinder 2">
            <a:extLst>
              <a:ext uri="{FF2B5EF4-FFF2-40B4-BE49-F238E27FC236}">
                <a16:creationId xmlns:a16="http://schemas.microsoft.com/office/drawing/2014/main" id="{ACD8C3CB-AC9D-4F4F-90E8-001D44567EEE}"/>
              </a:ext>
            </a:extLst>
          </p:cNvPr>
          <p:cNvSpPr txBox="1"/>
          <p:nvPr userDrawn="1"/>
        </p:nvSpPr>
        <p:spPr>
          <a:xfrm>
            <a:off x="1359112" y="2767280"/>
            <a:ext cx="9473776" cy="1323439"/>
          </a:xfrm>
          <a:prstGeom prst="rect">
            <a:avLst/>
          </a:prstGeom>
          <a:noFill/>
        </p:spPr>
        <p:txBody>
          <a:bodyPr wrap="square" rtlCol="0" anchor="ctr">
            <a:spAutoFit/>
          </a:bodyPr>
          <a:lstStyle/>
          <a:p>
            <a:pPr algn="l"/>
            <a:r>
              <a:rPr lang="nb-NO" sz="8000" b="1" dirty="0"/>
              <a:t>Bildeoppsett:</a:t>
            </a:r>
          </a:p>
        </p:txBody>
      </p:sp>
    </p:spTree>
    <p:extLst>
      <p:ext uri="{BB962C8B-B14F-4D97-AF65-F5344CB8AC3E}">
        <p14:creationId xmlns:p14="http://schemas.microsoft.com/office/powerpoint/2010/main" val="148385506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userDrawn="1">
  <p:cSld name="Heldekkende bilde">
    <p:spTree>
      <p:nvGrpSpPr>
        <p:cNvPr id="1" name=""/>
        <p:cNvGrpSpPr/>
        <p:nvPr/>
      </p:nvGrpSpPr>
      <p:grpSpPr>
        <a:xfrm>
          <a:off x="0" y="0"/>
          <a:ext cx="0" cy="0"/>
          <a:chOff x="0" y="0"/>
          <a:chExt cx="0" cy="0"/>
        </a:xfrm>
      </p:grpSpPr>
      <p:sp>
        <p:nvSpPr>
          <p:cNvPr id="12" name="Plassholder for bilde 11">
            <a:extLst>
              <a:ext uri="{FF2B5EF4-FFF2-40B4-BE49-F238E27FC236}">
                <a16:creationId xmlns:a16="http://schemas.microsoft.com/office/drawing/2014/main" id="{18D1C273-409A-4D12-9096-3592FB5ED8CB}"/>
              </a:ext>
            </a:extLst>
          </p:cNvPr>
          <p:cNvSpPr>
            <a:spLocks noGrp="1"/>
          </p:cNvSpPr>
          <p:nvPr>
            <p:ph type="pic" sz="quarter" idx="16"/>
          </p:nvPr>
        </p:nvSpPr>
        <p:spPr>
          <a:xfrm>
            <a:off x="0" y="0"/>
            <a:ext cx="12192000" cy="6858000"/>
          </a:xfrm>
          <a:prstGeom prst="rect">
            <a:avLst/>
          </a:prstGeom>
          <a:solidFill>
            <a:srgbClr val="B2DCDA"/>
          </a:solidFill>
        </p:spPr>
        <p:txBody>
          <a:bodyPr wrap="square">
            <a:noAutofit/>
          </a:bodyPr>
          <a:lstStyle>
            <a:lvl1pPr marL="0" indent="0" algn="ctr">
              <a:buNone/>
              <a:defRPr sz="1800"/>
            </a:lvl1pPr>
          </a:lstStyle>
          <a:p>
            <a:r>
              <a:rPr lang="nb-NO"/>
              <a:t>Klikk på ikonet for å legge til et bilde</a:t>
            </a:r>
            <a:endParaRPr lang="nb-NO" dirty="0"/>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30.01.2023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lvl1pPr algn="ctr">
              <a:defRPr/>
            </a:lvl1p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7" name="Plassholder for tekst 6">
            <a:extLst>
              <a:ext uri="{FF2B5EF4-FFF2-40B4-BE49-F238E27FC236}">
                <a16:creationId xmlns:a16="http://schemas.microsoft.com/office/drawing/2014/main" id="{8539AA08-7138-254A-8E78-2DB4C111674C}"/>
              </a:ext>
            </a:extLst>
          </p:cNvPr>
          <p:cNvSpPr>
            <a:spLocks noGrp="1"/>
          </p:cNvSpPr>
          <p:nvPr>
            <p:ph type="body" sz="quarter" idx="18" hasCustomPrompt="1"/>
          </p:nvPr>
        </p:nvSpPr>
        <p:spPr>
          <a:xfrm>
            <a:off x="576073" y="6362643"/>
            <a:ext cx="11035379" cy="184666"/>
          </a:xfrm>
        </p:spPr>
        <p:txBody>
          <a:bodyPr/>
          <a:lstStyle>
            <a:lvl1pPr marL="0" indent="0" algn="r">
              <a:buNone/>
              <a:defRPr lang="nb-NO" sz="900" smtClean="0">
                <a:solidFill>
                  <a:schemeClr val="bg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8" name="Plassholder for tekst 3">
            <a:extLst>
              <a:ext uri="{FF2B5EF4-FFF2-40B4-BE49-F238E27FC236}">
                <a16:creationId xmlns:a16="http://schemas.microsoft.com/office/drawing/2014/main" id="{BAEC29D1-306D-D546-9035-E1076D375296}"/>
              </a:ext>
            </a:extLst>
          </p:cNvPr>
          <p:cNvSpPr>
            <a:spLocks noGrp="1"/>
          </p:cNvSpPr>
          <p:nvPr>
            <p:ph type="body" sz="quarter" idx="24" hasCustomPrompt="1"/>
          </p:nvPr>
        </p:nvSpPr>
        <p:spPr>
          <a:xfrm>
            <a:off x="-4476" y="3689604"/>
            <a:ext cx="3168396" cy="3168396"/>
          </a:xfrm>
          <a:prstGeom prst="ellipse">
            <a:avLst/>
          </a:prstGeom>
          <a:solidFill>
            <a:schemeClr val="bg1"/>
          </a:solidFill>
        </p:spPr>
        <p:txBody>
          <a:bodyPr anchor="ctr"/>
          <a:lstStyle>
            <a:lvl1pPr marL="0" indent="0" algn="ctr">
              <a:buNone/>
              <a:defRPr sz="2200"/>
            </a:lvl1pPr>
          </a:lstStyle>
          <a:p>
            <a:pPr lvl="0"/>
            <a:r>
              <a:rPr lang="nb-NO" dirty="0"/>
              <a:t>Sirkel med tekst oppå bilder er et valgfritt dekorelement</a:t>
            </a:r>
          </a:p>
        </p:txBody>
      </p:sp>
    </p:spTree>
    <p:extLst>
      <p:ext uri="{BB962C8B-B14F-4D97-AF65-F5344CB8AC3E}">
        <p14:creationId xmlns:p14="http://schemas.microsoft.com/office/powerpoint/2010/main" val="270121306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To bilder">
    <p:spTree>
      <p:nvGrpSpPr>
        <p:cNvPr id="1" name=""/>
        <p:cNvGrpSpPr/>
        <p:nvPr/>
      </p:nvGrpSpPr>
      <p:grpSpPr>
        <a:xfrm>
          <a:off x="0" y="0"/>
          <a:ext cx="0" cy="0"/>
          <a:chOff x="0" y="0"/>
          <a:chExt cx="0" cy="0"/>
        </a:xfrm>
      </p:grpSpPr>
      <p:sp>
        <p:nvSpPr>
          <p:cNvPr id="7" name="Plassholder for bilde 6">
            <a:extLst>
              <a:ext uri="{FF2B5EF4-FFF2-40B4-BE49-F238E27FC236}">
                <a16:creationId xmlns:a16="http://schemas.microsoft.com/office/drawing/2014/main" id="{2BFC69B1-9605-46A5-8071-9905AFC6EDFE}"/>
              </a:ext>
            </a:extLst>
          </p:cNvPr>
          <p:cNvSpPr>
            <a:spLocks noGrp="1"/>
          </p:cNvSpPr>
          <p:nvPr>
            <p:ph type="pic" sz="quarter" idx="17"/>
          </p:nvPr>
        </p:nvSpPr>
        <p:spPr>
          <a:xfrm>
            <a:off x="6096000" y="0"/>
            <a:ext cx="6096000" cy="6858000"/>
          </a:xfrm>
          <a:prstGeom prst="rect">
            <a:avLst/>
          </a:prstGeom>
          <a:solidFill>
            <a:srgbClr val="B2DCDA"/>
          </a:solidFill>
        </p:spPr>
        <p:txBody>
          <a:bodyPr wrap="square">
            <a:noAutofit/>
          </a:bodyPr>
          <a:lstStyle>
            <a:lvl1pPr marL="0" indent="0" algn="ctr">
              <a:buNone/>
              <a:defRPr sz="1800"/>
            </a:lvl1pPr>
          </a:lstStyle>
          <a:p>
            <a:r>
              <a:rPr lang="nb-NO"/>
              <a:t>Klikk på ikonet for å legge til et bilde</a:t>
            </a:r>
          </a:p>
        </p:txBody>
      </p:sp>
      <p:sp>
        <p:nvSpPr>
          <p:cNvPr id="12" name="Plassholder for bilde 11">
            <a:extLst>
              <a:ext uri="{FF2B5EF4-FFF2-40B4-BE49-F238E27FC236}">
                <a16:creationId xmlns:a16="http://schemas.microsoft.com/office/drawing/2014/main" id="{18D1C273-409A-4D12-9096-3592FB5ED8CB}"/>
              </a:ext>
            </a:extLst>
          </p:cNvPr>
          <p:cNvSpPr>
            <a:spLocks noGrp="1"/>
          </p:cNvSpPr>
          <p:nvPr>
            <p:ph type="pic" sz="quarter" idx="16"/>
          </p:nvPr>
        </p:nvSpPr>
        <p:spPr>
          <a:xfrm>
            <a:off x="0" y="0"/>
            <a:ext cx="6096000" cy="6858000"/>
          </a:xfrm>
          <a:prstGeom prst="rect">
            <a:avLst/>
          </a:prstGeom>
          <a:solidFill>
            <a:srgbClr val="CEEBE9"/>
          </a:solidFill>
        </p:spPr>
        <p:txBody>
          <a:bodyPr wrap="square">
            <a:noAutofit/>
          </a:bodyPr>
          <a:lstStyle>
            <a:lvl1pPr marL="0" indent="0" algn="ctr">
              <a:buNone/>
              <a:defRPr sz="1800"/>
            </a:lvl1pPr>
          </a:lstStyle>
          <a:p>
            <a:r>
              <a:rPr lang="nb-NO"/>
              <a:t>Klikk på ikonet for å legge til et bilde</a:t>
            </a:r>
            <a:endParaRPr lang="nb-NO" dirty="0"/>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30.01.2023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lvl1pPr algn="ctr">
              <a:defRPr/>
            </a:lvl1p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8" name="Plassholder for tekst 6">
            <a:extLst>
              <a:ext uri="{FF2B5EF4-FFF2-40B4-BE49-F238E27FC236}">
                <a16:creationId xmlns:a16="http://schemas.microsoft.com/office/drawing/2014/main" id="{63C70688-CA30-CF4E-A696-7020914BE46B}"/>
              </a:ext>
            </a:extLst>
          </p:cNvPr>
          <p:cNvSpPr>
            <a:spLocks noGrp="1"/>
          </p:cNvSpPr>
          <p:nvPr>
            <p:ph type="body" sz="quarter" idx="18" hasCustomPrompt="1"/>
          </p:nvPr>
        </p:nvSpPr>
        <p:spPr>
          <a:xfrm>
            <a:off x="576073" y="6362643"/>
            <a:ext cx="11035379" cy="184666"/>
          </a:xfrm>
        </p:spPr>
        <p:txBody>
          <a:bodyPr/>
          <a:lstStyle>
            <a:lvl1pPr marL="0" indent="0" algn="r">
              <a:buNone/>
              <a:defRPr lang="nb-NO" sz="900" smtClean="0">
                <a:solidFill>
                  <a:schemeClr val="bg1"/>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
        <p:nvSpPr>
          <p:cNvPr id="10" name="Plassholder for tekst 3">
            <a:extLst>
              <a:ext uri="{FF2B5EF4-FFF2-40B4-BE49-F238E27FC236}">
                <a16:creationId xmlns:a16="http://schemas.microsoft.com/office/drawing/2014/main" id="{617AB949-F3AD-0041-B06C-21F54B6A67DA}"/>
              </a:ext>
            </a:extLst>
          </p:cNvPr>
          <p:cNvSpPr>
            <a:spLocks noGrp="1"/>
          </p:cNvSpPr>
          <p:nvPr>
            <p:ph type="body" sz="quarter" idx="24" hasCustomPrompt="1"/>
          </p:nvPr>
        </p:nvSpPr>
        <p:spPr>
          <a:xfrm>
            <a:off x="2927604" y="3689604"/>
            <a:ext cx="3168396" cy="3168396"/>
          </a:xfrm>
          <a:prstGeom prst="ellipse">
            <a:avLst/>
          </a:prstGeom>
          <a:solidFill>
            <a:schemeClr val="bg1"/>
          </a:solidFill>
        </p:spPr>
        <p:txBody>
          <a:bodyPr anchor="ctr"/>
          <a:lstStyle>
            <a:lvl1pPr marL="0" indent="0" algn="ctr">
              <a:buNone/>
              <a:defRPr sz="2200"/>
            </a:lvl1pPr>
          </a:lstStyle>
          <a:p>
            <a:pPr lvl="0"/>
            <a:r>
              <a:rPr lang="nb-NO" dirty="0"/>
              <a:t>Sirkel med tekst oppå bilder er et valgfritt dekorelement</a:t>
            </a:r>
          </a:p>
        </p:txBody>
      </p:sp>
    </p:spTree>
    <p:extLst>
      <p:ext uri="{BB962C8B-B14F-4D97-AF65-F5344CB8AC3E}">
        <p14:creationId xmlns:p14="http://schemas.microsoft.com/office/powerpoint/2010/main" val="59392890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Forklaring-8">
    <p:spTree>
      <p:nvGrpSpPr>
        <p:cNvPr id="1" name=""/>
        <p:cNvGrpSpPr/>
        <p:nvPr/>
      </p:nvGrpSpPr>
      <p:grpSpPr>
        <a:xfrm>
          <a:off x="0" y="0"/>
          <a:ext cx="0" cy="0"/>
          <a:chOff x="0" y="0"/>
          <a:chExt cx="0" cy="0"/>
        </a:xfrm>
      </p:grpSpPr>
      <p:sp>
        <p:nvSpPr>
          <p:cNvPr id="3" name="TekstSylinder 2">
            <a:extLst>
              <a:ext uri="{FF2B5EF4-FFF2-40B4-BE49-F238E27FC236}">
                <a16:creationId xmlns:a16="http://schemas.microsoft.com/office/drawing/2014/main" id="{ACD8C3CB-AC9D-4F4F-90E8-001D44567EEE}"/>
              </a:ext>
            </a:extLst>
          </p:cNvPr>
          <p:cNvSpPr txBox="1"/>
          <p:nvPr userDrawn="1"/>
        </p:nvSpPr>
        <p:spPr>
          <a:xfrm>
            <a:off x="1359112" y="2767280"/>
            <a:ext cx="9458240" cy="1323439"/>
          </a:xfrm>
          <a:prstGeom prst="rect">
            <a:avLst/>
          </a:prstGeom>
          <a:noFill/>
        </p:spPr>
        <p:txBody>
          <a:bodyPr wrap="square" rtlCol="0" anchor="ctr">
            <a:spAutoFit/>
          </a:bodyPr>
          <a:lstStyle/>
          <a:p>
            <a:pPr algn="l"/>
            <a:r>
              <a:rPr lang="nb-NO" sz="8000" b="1" dirty="0"/>
              <a:t>Vertikal historie:</a:t>
            </a:r>
          </a:p>
        </p:txBody>
      </p:sp>
    </p:spTree>
    <p:extLst>
      <p:ext uri="{BB962C8B-B14F-4D97-AF65-F5344CB8AC3E}">
        <p14:creationId xmlns:p14="http://schemas.microsoft.com/office/powerpoint/2010/main" val="367273020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Tre fargeflater">
    <p:bg>
      <p:bgPr>
        <a:solidFill>
          <a:srgbClr val="B2DCDA"/>
        </a:solidFill>
        <a:effectLst/>
      </p:bgPr>
    </p:bg>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0969816F-79CF-3B46-8120-0864FC39A360}"/>
              </a:ext>
            </a:extLst>
          </p:cNvPr>
          <p:cNvSpPr/>
          <p:nvPr userDrawn="1"/>
        </p:nvSpPr>
        <p:spPr>
          <a:xfrm>
            <a:off x="6090818" y="-4"/>
            <a:ext cx="6101181" cy="3429001"/>
          </a:xfrm>
          <a:prstGeom prst="rect">
            <a:avLst/>
          </a:prstGeom>
          <a:solidFill>
            <a:schemeClr val="bg1">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 name="Rektangel 11">
            <a:extLst>
              <a:ext uri="{FF2B5EF4-FFF2-40B4-BE49-F238E27FC236}">
                <a16:creationId xmlns:a16="http://schemas.microsoft.com/office/drawing/2014/main" id="{F5061C9E-CFA8-BF41-B3C2-77E40D3E1F01}"/>
              </a:ext>
            </a:extLst>
          </p:cNvPr>
          <p:cNvSpPr/>
          <p:nvPr userDrawn="1"/>
        </p:nvSpPr>
        <p:spPr>
          <a:xfrm>
            <a:off x="6090818" y="3428998"/>
            <a:ext cx="6101182" cy="3429001"/>
          </a:xfrm>
          <a:prstGeom prst="rect">
            <a:avLst/>
          </a:prstGeom>
          <a:solidFill>
            <a:schemeClr val="bg1">
              <a:alpha val="5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30.01.2023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11" name="Plassholder for tekst 12">
            <a:extLst>
              <a:ext uri="{FF2B5EF4-FFF2-40B4-BE49-F238E27FC236}">
                <a16:creationId xmlns:a16="http://schemas.microsoft.com/office/drawing/2014/main" id="{AB5C2D7A-147B-477E-8CE2-42D9BF12AF5F}"/>
              </a:ext>
            </a:extLst>
          </p:cNvPr>
          <p:cNvSpPr>
            <a:spLocks noGrp="1"/>
          </p:cNvSpPr>
          <p:nvPr>
            <p:ph type="body" sz="quarter" idx="15"/>
          </p:nvPr>
        </p:nvSpPr>
        <p:spPr>
          <a:xfrm>
            <a:off x="6682435" y="698838"/>
            <a:ext cx="4933493" cy="2031325"/>
          </a:xfrm>
        </p:spPr>
        <p:txBody>
          <a:bodyPr anchor="ctr">
            <a:noAutofit/>
          </a:bodyPr>
          <a:lstStyle>
            <a:lvl1pPr marL="0" indent="0">
              <a:lnSpc>
                <a:spcPct val="120000"/>
              </a:lnSpc>
              <a:buNone/>
              <a:defRPr sz="2400"/>
            </a:lvl1pPr>
          </a:lstStyle>
          <a:p>
            <a:pPr lvl="0"/>
            <a:r>
              <a:rPr lang="nb-NO"/>
              <a:t>Klikk for å redigere tekststiler i malen</a:t>
            </a:r>
          </a:p>
        </p:txBody>
      </p:sp>
      <p:sp>
        <p:nvSpPr>
          <p:cNvPr id="16" name="Plassholder for tekst 12">
            <a:extLst>
              <a:ext uri="{FF2B5EF4-FFF2-40B4-BE49-F238E27FC236}">
                <a16:creationId xmlns:a16="http://schemas.microsoft.com/office/drawing/2014/main" id="{54F594C9-D358-4AE7-8CA3-9726EF28C394}"/>
              </a:ext>
            </a:extLst>
          </p:cNvPr>
          <p:cNvSpPr>
            <a:spLocks noGrp="1"/>
          </p:cNvSpPr>
          <p:nvPr>
            <p:ph type="body" sz="quarter" idx="16"/>
          </p:nvPr>
        </p:nvSpPr>
        <p:spPr>
          <a:xfrm>
            <a:off x="6677254" y="4127837"/>
            <a:ext cx="4933493" cy="2031325"/>
          </a:xfrm>
        </p:spPr>
        <p:txBody>
          <a:bodyPr anchor="ctr">
            <a:noAutofit/>
          </a:bodyPr>
          <a:lstStyle>
            <a:lvl1pPr marL="0" indent="0">
              <a:lnSpc>
                <a:spcPct val="120000"/>
              </a:lnSpc>
              <a:buNone/>
              <a:defRPr sz="2400"/>
            </a:lvl1pPr>
          </a:lstStyle>
          <a:p>
            <a:pPr lvl="0"/>
            <a:r>
              <a:rPr lang="nb-NO"/>
              <a:t>Klikk for å redigere tekststiler i malen</a:t>
            </a:r>
          </a:p>
        </p:txBody>
      </p:sp>
      <p:sp>
        <p:nvSpPr>
          <p:cNvPr id="17" name="Tittel 1">
            <a:extLst>
              <a:ext uri="{FF2B5EF4-FFF2-40B4-BE49-F238E27FC236}">
                <a16:creationId xmlns:a16="http://schemas.microsoft.com/office/drawing/2014/main" id="{EEACF926-5E96-43D7-BA7E-1C2593912E1E}"/>
              </a:ext>
            </a:extLst>
          </p:cNvPr>
          <p:cNvSpPr>
            <a:spLocks noGrp="1"/>
          </p:cNvSpPr>
          <p:nvPr>
            <p:ph type="title" hasCustomPrompt="1"/>
          </p:nvPr>
        </p:nvSpPr>
        <p:spPr>
          <a:xfrm>
            <a:off x="948690" y="2136338"/>
            <a:ext cx="4560875" cy="2585323"/>
          </a:xfrm>
        </p:spPr>
        <p:txBody>
          <a:bodyPr anchor="ctr">
            <a:noAutofit/>
          </a:bodyPr>
          <a:lstStyle>
            <a:lvl1pPr algn="l">
              <a:defRPr sz="5600"/>
            </a:lvl1pPr>
          </a:lstStyle>
          <a:p>
            <a:r>
              <a:rPr lang="nb-NO" dirty="0"/>
              <a:t>Klikk for å skrive tittelen</a:t>
            </a:r>
          </a:p>
        </p:txBody>
      </p:sp>
    </p:spTree>
    <p:extLst>
      <p:ext uri="{BB962C8B-B14F-4D97-AF65-F5344CB8AC3E}">
        <p14:creationId xmlns:p14="http://schemas.microsoft.com/office/powerpoint/2010/main" val="2445472614"/>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1_Tre fargeflater">
    <p:bg>
      <p:bgPr>
        <a:solidFill>
          <a:srgbClr val="B2DCDA"/>
        </a:solidFill>
        <a:effectLst/>
      </p:bgPr>
    </p:bg>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0969816F-79CF-3B46-8120-0864FC39A360}"/>
              </a:ext>
            </a:extLst>
          </p:cNvPr>
          <p:cNvSpPr/>
          <p:nvPr userDrawn="1"/>
        </p:nvSpPr>
        <p:spPr>
          <a:xfrm>
            <a:off x="6090818" y="-4"/>
            <a:ext cx="6101181" cy="3429001"/>
          </a:xfrm>
          <a:prstGeom prst="rect">
            <a:avLst/>
          </a:prstGeom>
          <a:solidFill>
            <a:schemeClr val="bg1">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 name="Rektangel 11">
            <a:extLst>
              <a:ext uri="{FF2B5EF4-FFF2-40B4-BE49-F238E27FC236}">
                <a16:creationId xmlns:a16="http://schemas.microsoft.com/office/drawing/2014/main" id="{F5061C9E-CFA8-BF41-B3C2-77E40D3E1F01}"/>
              </a:ext>
            </a:extLst>
          </p:cNvPr>
          <p:cNvSpPr/>
          <p:nvPr userDrawn="1"/>
        </p:nvSpPr>
        <p:spPr>
          <a:xfrm>
            <a:off x="6090818" y="3428998"/>
            <a:ext cx="6101182" cy="3429001"/>
          </a:xfrm>
          <a:prstGeom prst="rect">
            <a:avLst/>
          </a:prstGeom>
          <a:solidFill>
            <a:schemeClr val="bg1">
              <a:alpha val="5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30.01.2023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11" name="Plassholder for tekst 12">
            <a:extLst>
              <a:ext uri="{FF2B5EF4-FFF2-40B4-BE49-F238E27FC236}">
                <a16:creationId xmlns:a16="http://schemas.microsoft.com/office/drawing/2014/main" id="{AB5C2D7A-147B-477E-8CE2-42D9BF12AF5F}"/>
              </a:ext>
            </a:extLst>
          </p:cNvPr>
          <p:cNvSpPr>
            <a:spLocks noGrp="1"/>
          </p:cNvSpPr>
          <p:nvPr>
            <p:ph type="body" sz="quarter" idx="15"/>
          </p:nvPr>
        </p:nvSpPr>
        <p:spPr>
          <a:xfrm>
            <a:off x="6682435" y="698838"/>
            <a:ext cx="4933493" cy="2031325"/>
          </a:xfrm>
        </p:spPr>
        <p:txBody>
          <a:bodyPr anchor="ctr">
            <a:noAutofit/>
          </a:bodyPr>
          <a:lstStyle>
            <a:lvl1pPr marL="0" indent="0">
              <a:lnSpc>
                <a:spcPct val="120000"/>
              </a:lnSpc>
              <a:buNone/>
              <a:defRPr sz="2400"/>
            </a:lvl1pPr>
          </a:lstStyle>
          <a:p>
            <a:pPr lvl="0"/>
            <a:r>
              <a:rPr lang="nb-NO"/>
              <a:t>Klikk for å redigere tekststiler i malen</a:t>
            </a:r>
          </a:p>
        </p:txBody>
      </p:sp>
      <p:sp>
        <p:nvSpPr>
          <p:cNvPr id="16" name="Plassholder for tekst 12">
            <a:extLst>
              <a:ext uri="{FF2B5EF4-FFF2-40B4-BE49-F238E27FC236}">
                <a16:creationId xmlns:a16="http://schemas.microsoft.com/office/drawing/2014/main" id="{54F594C9-D358-4AE7-8CA3-9726EF28C394}"/>
              </a:ext>
            </a:extLst>
          </p:cNvPr>
          <p:cNvSpPr>
            <a:spLocks noGrp="1"/>
          </p:cNvSpPr>
          <p:nvPr>
            <p:ph type="body" sz="quarter" idx="16"/>
          </p:nvPr>
        </p:nvSpPr>
        <p:spPr>
          <a:xfrm>
            <a:off x="6677254" y="4127837"/>
            <a:ext cx="4933493" cy="2031325"/>
          </a:xfrm>
        </p:spPr>
        <p:txBody>
          <a:bodyPr anchor="ctr">
            <a:noAutofit/>
          </a:bodyPr>
          <a:lstStyle>
            <a:lvl1pPr marL="0" indent="0">
              <a:lnSpc>
                <a:spcPct val="120000"/>
              </a:lnSpc>
              <a:buNone/>
              <a:defRPr sz="2400"/>
            </a:lvl1pPr>
          </a:lstStyle>
          <a:p>
            <a:pPr lvl="0"/>
            <a:r>
              <a:rPr lang="nb-NO"/>
              <a:t>Klikk for å redigere tekststiler i malen</a:t>
            </a:r>
          </a:p>
        </p:txBody>
      </p:sp>
      <p:sp>
        <p:nvSpPr>
          <p:cNvPr id="13" name="Plassholder for bilde 4">
            <a:extLst>
              <a:ext uri="{FF2B5EF4-FFF2-40B4-BE49-F238E27FC236}">
                <a16:creationId xmlns:a16="http://schemas.microsoft.com/office/drawing/2014/main" id="{23730B89-32F3-F947-97F0-812CED99700E}"/>
              </a:ext>
            </a:extLst>
          </p:cNvPr>
          <p:cNvSpPr>
            <a:spLocks noGrp="1" noChangeAspect="1"/>
          </p:cNvSpPr>
          <p:nvPr>
            <p:ph type="pic" sz="quarter" idx="32" hasCustomPrompt="1"/>
          </p:nvPr>
        </p:nvSpPr>
        <p:spPr>
          <a:xfrm>
            <a:off x="948690" y="1328159"/>
            <a:ext cx="4201681" cy="4201681"/>
          </a:xfrm>
          <a:prstGeom prst="ellipse">
            <a:avLst/>
          </a:prstGeom>
          <a:solidFill>
            <a:schemeClr val="bg1"/>
          </a:solidFill>
        </p:spPr>
        <p:txBody>
          <a:bodyPr lIns="251999" tIns="251999" rIns="216000" bIns="108000"/>
          <a:lstStyle>
            <a:lvl1pPr marL="0" indent="0" algn="ctr">
              <a:buNone/>
              <a:defRPr sz="2200"/>
            </a:lvl1pPr>
          </a:lstStyle>
          <a:p>
            <a:r>
              <a:rPr lang="nb-NO" dirty="0"/>
              <a:t>Klikk på ikonet for å sette inn ikon</a:t>
            </a:r>
          </a:p>
        </p:txBody>
      </p:sp>
    </p:spTree>
    <p:extLst>
      <p:ext uri="{BB962C8B-B14F-4D97-AF65-F5344CB8AC3E}">
        <p14:creationId xmlns:p14="http://schemas.microsoft.com/office/powerpoint/2010/main" val="400551874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2_Tre fargeflater">
    <p:bg>
      <p:bgPr>
        <a:solidFill>
          <a:srgbClr val="B2DCDA"/>
        </a:solidFill>
        <a:effectLst/>
      </p:bgPr>
    </p:bg>
    <p:spTree>
      <p:nvGrpSpPr>
        <p:cNvPr id="1" name=""/>
        <p:cNvGrpSpPr/>
        <p:nvPr/>
      </p:nvGrpSpPr>
      <p:grpSpPr>
        <a:xfrm>
          <a:off x="0" y="0"/>
          <a:ext cx="0" cy="0"/>
          <a:chOff x="0" y="0"/>
          <a:chExt cx="0" cy="0"/>
        </a:xfrm>
      </p:grpSpPr>
      <p:sp>
        <p:nvSpPr>
          <p:cNvPr id="10" name="Rektangel 9">
            <a:extLst>
              <a:ext uri="{FF2B5EF4-FFF2-40B4-BE49-F238E27FC236}">
                <a16:creationId xmlns:a16="http://schemas.microsoft.com/office/drawing/2014/main" id="{0969816F-79CF-3B46-8120-0864FC39A360}"/>
              </a:ext>
            </a:extLst>
          </p:cNvPr>
          <p:cNvSpPr/>
          <p:nvPr userDrawn="1"/>
        </p:nvSpPr>
        <p:spPr>
          <a:xfrm>
            <a:off x="6090818" y="-4"/>
            <a:ext cx="6101181" cy="3429001"/>
          </a:xfrm>
          <a:prstGeom prst="rect">
            <a:avLst/>
          </a:prstGeom>
          <a:solidFill>
            <a:schemeClr val="bg1">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 name="Rektangel 11">
            <a:extLst>
              <a:ext uri="{FF2B5EF4-FFF2-40B4-BE49-F238E27FC236}">
                <a16:creationId xmlns:a16="http://schemas.microsoft.com/office/drawing/2014/main" id="{F5061C9E-CFA8-BF41-B3C2-77E40D3E1F01}"/>
              </a:ext>
            </a:extLst>
          </p:cNvPr>
          <p:cNvSpPr/>
          <p:nvPr userDrawn="1"/>
        </p:nvSpPr>
        <p:spPr>
          <a:xfrm>
            <a:off x="6090818" y="3428998"/>
            <a:ext cx="6101182" cy="3429001"/>
          </a:xfrm>
          <a:prstGeom prst="rect">
            <a:avLst/>
          </a:prstGeom>
          <a:solidFill>
            <a:schemeClr val="bg1">
              <a:alpha val="5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30.01.2023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11" name="Plassholder for tekst 12">
            <a:extLst>
              <a:ext uri="{FF2B5EF4-FFF2-40B4-BE49-F238E27FC236}">
                <a16:creationId xmlns:a16="http://schemas.microsoft.com/office/drawing/2014/main" id="{AB5C2D7A-147B-477E-8CE2-42D9BF12AF5F}"/>
              </a:ext>
            </a:extLst>
          </p:cNvPr>
          <p:cNvSpPr>
            <a:spLocks noGrp="1"/>
          </p:cNvSpPr>
          <p:nvPr>
            <p:ph type="body" sz="quarter" idx="15"/>
          </p:nvPr>
        </p:nvSpPr>
        <p:spPr>
          <a:xfrm>
            <a:off x="6682435" y="698838"/>
            <a:ext cx="4933493" cy="2031325"/>
          </a:xfrm>
        </p:spPr>
        <p:txBody>
          <a:bodyPr anchor="ctr">
            <a:noAutofit/>
          </a:bodyPr>
          <a:lstStyle>
            <a:lvl1pPr marL="0" indent="0">
              <a:lnSpc>
                <a:spcPct val="120000"/>
              </a:lnSpc>
              <a:buNone/>
              <a:defRPr sz="2400"/>
            </a:lvl1pPr>
          </a:lstStyle>
          <a:p>
            <a:pPr lvl="0"/>
            <a:r>
              <a:rPr lang="nb-NO"/>
              <a:t>Klikk for å redigere tekststiler i malen</a:t>
            </a:r>
          </a:p>
        </p:txBody>
      </p:sp>
      <p:sp>
        <p:nvSpPr>
          <p:cNvPr id="16" name="Plassholder for tekst 12">
            <a:extLst>
              <a:ext uri="{FF2B5EF4-FFF2-40B4-BE49-F238E27FC236}">
                <a16:creationId xmlns:a16="http://schemas.microsoft.com/office/drawing/2014/main" id="{54F594C9-D358-4AE7-8CA3-9726EF28C394}"/>
              </a:ext>
            </a:extLst>
          </p:cNvPr>
          <p:cNvSpPr>
            <a:spLocks noGrp="1"/>
          </p:cNvSpPr>
          <p:nvPr>
            <p:ph type="body" sz="quarter" idx="16"/>
          </p:nvPr>
        </p:nvSpPr>
        <p:spPr>
          <a:xfrm>
            <a:off x="6677254" y="4127837"/>
            <a:ext cx="4933493" cy="2031325"/>
          </a:xfrm>
        </p:spPr>
        <p:txBody>
          <a:bodyPr anchor="ctr">
            <a:noAutofit/>
          </a:bodyPr>
          <a:lstStyle>
            <a:lvl1pPr marL="0" indent="0">
              <a:lnSpc>
                <a:spcPct val="120000"/>
              </a:lnSpc>
              <a:buNone/>
              <a:defRPr sz="2400"/>
            </a:lvl1pPr>
          </a:lstStyle>
          <a:p>
            <a:pPr lvl="0"/>
            <a:r>
              <a:rPr lang="nb-NO"/>
              <a:t>Klikk for å redigere tekststiler i malen</a:t>
            </a:r>
          </a:p>
        </p:txBody>
      </p:sp>
      <p:sp>
        <p:nvSpPr>
          <p:cNvPr id="14" name="Rektangel 13">
            <a:extLst>
              <a:ext uri="{FF2B5EF4-FFF2-40B4-BE49-F238E27FC236}">
                <a16:creationId xmlns:a16="http://schemas.microsoft.com/office/drawing/2014/main" id="{19D3B33E-3F56-064A-91CD-EC7EE773FFB6}"/>
              </a:ext>
            </a:extLst>
          </p:cNvPr>
          <p:cNvSpPr/>
          <p:nvPr userDrawn="1"/>
        </p:nvSpPr>
        <p:spPr>
          <a:xfrm>
            <a:off x="1" y="3428998"/>
            <a:ext cx="6101181" cy="3429001"/>
          </a:xfrm>
          <a:prstGeom prst="rect">
            <a:avLst/>
          </a:prstGeom>
          <a:solidFill>
            <a:schemeClr val="bg1">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5" name="Plassholder for tekst 12">
            <a:extLst>
              <a:ext uri="{FF2B5EF4-FFF2-40B4-BE49-F238E27FC236}">
                <a16:creationId xmlns:a16="http://schemas.microsoft.com/office/drawing/2014/main" id="{A107E04B-C2DC-4644-9C8F-7D1775D64AF5}"/>
              </a:ext>
            </a:extLst>
          </p:cNvPr>
          <p:cNvSpPr>
            <a:spLocks noGrp="1"/>
          </p:cNvSpPr>
          <p:nvPr>
            <p:ph type="body" sz="quarter" idx="17"/>
          </p:nvPr>
        </p:nvSpPr>
        <p:spPr>
          <a:xfrm>
            <a:off x="576072" y="4127838"/>
            <a:ext cx="4933493" cy="2031325"/>
          </a:xfrm>
        </p:spPr>
        <p:txBody>
          <a:bodyPr anchor="ctr">
            <a:noAutofit/>
          </a:bodyPr>
          <a:lstStyle>
            <a:lvl1pPr marL="0" indent="0">
              <a:lnSpc>
                <a:spcPct val="120000"/>
              </a:lnSpc>
              <a:buNone/>
              <a:defRPr sz="2400"/>
            </a:lvl1pPr>
          </a:lstStyle>
          <a:p>
            <a:pPr lvl="0"/>
            <a:r>
              <a:rPr lang="nb-NO"/>
              <a:t>Klikk for å redigere tekststiler i malen</a:t>
            </a:r>
          </a:p>
        </p:txBody>
      </p:sp>
      <p:sp>
        <p:nvSpPr>
          <p:cNvPr id="17" name="Plassholder for tekst 12">
            <a:extLst>
              <a:ext uri="{FF2B5EF4-FFF2-40B4-BE49-F238E27FC236}">
                <a16:creationId xmlns:a16="http://schemas.microsoft.com/office/drawing/2014/main" id="{DCBF37E2-F12F-7042-BDEA-DEAED2CA6E60}"/>
              </a:ext>
            </a:extLst>
          </p:cNvPr>
          <p:cNvSpPr>
            <a:spLocks noGrp="1"/>
          </p:cNvSpPr>
          <p:nvPr>
            <p:ph type="body" sz="quarter" idx="18"/>
          </p:nvPr>
        </p:nvSpPr>
        <p:spPr>
          <a:xfrm>
            <a:off x="576072" y="698838"/>
            <a:ext cx="4933493" cy="2031325"/>
          </a:xfrm>
        </p:spPr>
        <p:txBody>
          <a:bodyPr anchor="ctr">
            <a:noAutofit/>
          </a:bodyPr>
          <a:lstStyle>
            <a:lvl1pPr marL="0" indent="0">
              <a:lnSpc>
                <a:spcPct val="120000"/>
              </a:lnSpc>
              <a:buNone/>
              <a:defRPr sz="2400"/>
            </a:lvl1pPr>
          </a:lstStyle>
          <a:p>
            <a:pPr lvl="0"/>
            <a:r>
              <a:rPr lang="nb-NO"/>
              <a:t>Klikk for å redigere tekststiler i malen</a:t>
            </a:r>
          </a:p>
        </p:txBody>
      </p:sp>
    </p:spTree>
    <p:extLst>
      <p:ext uri="{BB962C8B-B14F-4D97-AF65-F5344CB8AC3E}">
        <p14:creationId xmlns:p14="http://schemas.microsoft.com/office/powerpoint/2010/main" val="280026556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Forside - Logo øvre høyre">
    <p:spTree>
      <p:nvGrpSpPr>
        <p:cNvPr id="1" name=""/>
        <p:cNvGrpSpPr/>
        <p:nvPr/>
      </p:nvGrpSpPr>
      <p:grpSpPr>
        <a:xfrm>
          <a:off x="0" y="0"/>
          <a:ext cx="0" cy="0"/>
          <a:chOff x="0" y="0"/>
          <a:chExt cx="0" cy="0"/>
        </a:xfrm>
      </p:grpSpPr>
      <p:sp>
        <p:nvSpPr>
          <p:cNvPr id="8" name="Plassholder for bilde 7">
            <a:extLst>
              <a:ext uri="{FF2B5EF4-FFF2-40B4-BE49-F238E27FC236}">
                <a16:creationId xmlns:a16="http://schemas.microsoft.com/office/drawing/2014/main" id="{EB93A52C-D9A7-4446-9923-412696FC4C31}"/>
              </a:ext>
            </a:extLst>
          </p:cNvPr>
          <p:cNvSpPr>
            <a:spLocks noGrp="1"/>
          </p:cNvSpPr>
          <p:nvPr>
            <p:ph type="pic" sz="quarter" idx="10"/>
          </p:nvPr>
        </p:nvSpPr>
        <p:spPr>
          <a:xfrm>
            <a:off x="252470" y="260604"/>
            <a:ext cx="11687060" cy="6336792"/>
          </a:xfrm>
          <a:custGeom>
            <a:avLst/>
            <a:gdLst>
              <a:gd name="connsiteX0" fmla="*/ 10102862 w 11687060"/>
              <a:gd name="connsiteY0" fmla="*/ 0 h 6336792"/>
              <a:gd name="connsiteX1" fmla="*/ 11687060 w 11687060"/>
              <a:gd name="connsiteY1" fmla="*/ 0 h 6336792"/>
              <a:gd name="connsiteX2" fmla="*/ 11687060 w 11687060"/>
              <a:gd name="connsiteY2" fmla="*/ 1584198 h 6336792"/>
              <a:gd name="connsiteX3" fmla="*/ 10102862 w 11687060"/>
              <a:gd name="connsiteY3" fmla="*/ 0 h 6336792"/>
              <a:gd name="connsiteX4" fmla="*/ 0 w 11687060"/>
              <a:gd name="connsiteY4" fmla="*/ 0 h 6336792"/>
              <a:gd name="connsiteX5" fmla="*/ 10102862 w 11687060"/>
              <a:gd name="connsiteY5" fmla="*/ 0 h 6336792"/>
              <a:gd name="connsiteX6" fmla="*/ 8518664 w 11687060"/>
              <a:gd name="connsiteY6" fmla="*/ 1584198 h 6336792"/>
              <a:gd name="connsiteX7" fmla="*/ 10102862 w 11687060"/>
              <a:gd name="connsiteY7" fmla="*/ 3168396 h 6336792"/>
              <a:gd name="connsiteX8" fmla="*/ 11687060 w 11687060"/>
              <a:gd name="connsiteY8" fmla="*/ 1584198 h 6336792"/>
              <a:gd name="connsiteX9" fmla="*/ 11687060 w 11687060"/>
              <a:gd name="connsiteY9" fmla="*/ 6336792 h 6336792"/>
              <a:gd name="connsiteX10" fmla="*/ 0 w 11687060"/>
              <a:gd name="connsiteY10" fmla="*/ 6336792 h 6336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687060" h="6336792">
                <a:moveTo>
                  <a:pt x="10102862" y="0"/>
                </a:moveTo>
                <a:lnTo>
                  <a:pt x="11687060" y="0"/>
                </a:lnTo>
                <a:lnTo>
                  <a:pt x="11687060" y="1584198"/>
                </a:lnTo>
                <a:cubicBezTo>
                  <a:pt x="11687060" y="709270"/>
                  <a:pt x="10977790" y="0"/>
                  <a:pt x="10102862" y="0"/>
                </a:cubicBezTo>
                <a:close/>
                <a:moveTo>
                  <a:pt x="0" y="0"/>
                </a:moveTo>
                <a:lnTo>
                  <a:pt x="10102862" y="0"/>
                </a:lnTo>
                <a:cubicBezTo>
                  <a:pt x="9227934" y="0"/>
                  <a:pt x="8518664" y="709270"/>
                  <a:pt x="8518664" y="1584198"/>
                </a:cubicBezTo>
                <a:cubicBezTo>
                  <a:pt x="8518664" y="2459126"/>
                  <a:pt x="9227934" y="3168396"/>
                  <a:pt x="10102862" y="3168396"/>
                </a:cubicBezTo>
                <a:cubicBezTo>
                  <a:pt x="10977790" y="3168396"/>
                  <a:pt x="11687060" y="2459126"/>
                  <a:pt x="11687060" y="1584198"/>
                </a:cubicBezTo>
                <a:lnTo>
                  <a:pt x="11687060" y="6336792"/>
                </a:lnTo>
                <a:lnTo>
                  <a:pt x="0" y="6336792"/>
                </a:lnTo>
                <a:close/>
              </a:path>
            </a:pathLst>
          </a:custGeom>
          <a:solidFill>
            <a:srgbClr val="B2DCDA"/>
          </a:solidFill>
        </p:spPr>
        <p:txBody>
          <a:bodyPr wrap="square">
            <a:noAutofit/>
          </a:bodyPr>
          <a:lstStyle>
            <a:lvl1pPr marL="0" indent="0" algn="ctr">
              <a:buNone/>
              <a:defRPr sz="1800"/>
            </a:lvl1pPr>
          </a:lstStyle>
          <a:p>
            <a:r>
              <a:rPr lang="nb-NO"/>
              <a:t>Klikk på ikonet for å legge til et bilde</a:t>
            </a:r>
          </a:p>
        </p:txBody>
      </p:sp>
      <p:pic>
        <p:nvPicPr>
          <p:cNvPr id="7" name="Grafikk 6">
            <a:extLst>
              <a:ext uri="{FF2B5EF4-FFF2-40B4-BE49-F238E27FC236}">
                <a16:creationId xmlns:a16="http://schemas.microsoft.com/office/drawing/2014/main" id="{481DB0B3-D3A4-41DB-8C11-1818689EE38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130069" y="941774"/>
            <a:ext cx="2450526" cy="1440000"/>
          </a:xfrm>
          <a:prstGeom prst="rect">
            <a:avLst/>
          </a:prstGeom>
        </p:spPr>
      </p:pic>
      <p:sp>
        <p:nvSpPr>
          <p:cNvPr id="4" name="Plassholder for tekst 6">
            <a:extLst>
              <a:ext uri="{FF2B5EF4-FFF2-40B4-BE49-F238E27FC236}">
                <a16:creationId xmlns:a16="http://schemas.microsoft.com/office/drawing/2014/main" id="{2693799E-07D1-0B44-865F-9F0B91F924DC}"/>
              </a:ext>
            </a:extLst>
          </p:cNvPr>
          <p:cNvSpPr>
            <a:spLocks noGrp="1"/>
          </p:cNvSpPr>
          <p:nvPr>
            <p:ph type="body" sz="quarter" idx="21" hasCustomPrompt="1"/>
          </p:nvPr>
        </p:nvSpPr>
        <p:spPr>
          <a:xfrm>
            <a:off x="252470" y="6674839"/>
            <a:ext cx="11687060" cy="183161"/>
          </a:xfrm>
        </p:spPr>
        <p:txBody>
          <a:bodyPr/>
          <a:lstStyle>
            <a:lvl1pPr marL="0" indent="0" algn="l">
              <a:buNone/>
              <a:defRPr lang="nb-NO" sz="900" smtClean="0">
                <a:solidFill>
                  <a:schemeClr val="bg1">
                    <a:lumMod val="65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408029832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preserve="1" userDrawn="1">
  <p:cSld name="To fargeflater">
    <p:bg>
      <p:bgPr>
        <a:solidFill>
          <a:srgbClr val="B2DCDA"/>
        </a:solidFill>
        <a:effectLst/>
      </p:bgPr>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E2511AB4-C051-514C-8BE7-D7766303D9A5}"/>
              </a:ext>
            </a:extLst>
          </p:cNvPr>
          <p:cNvSpPr/>
          <p:nvPr userDrawn="1"/>
        </p:nvSpPr>
        <p:spPr>
          <a:xfrm>
            <a:off x="6090818" y="0"/>
            <a:ext cx="6101182" cy="6857999"/>
          </a:xfrm>
          <a:prstGeom prst="rect">
            <a:avLst/>
          </a:prstGeom>
          <a:solidFill>
            <a:schemeClr val="bg1">
              <a:alpha val="5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30.01.2023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17" name="Tittel 1">
            <a:extLst>
              <a:ext uri="{FF2B5EF4-FFF2-40B4-BE49-F238E27FC236}">
                <a16:creationId xmlns:a16="http://schemas.microsoft.com/office/drawing/2014/main" id="{EEACF926-5E96-43D7-BA7E-1C2593912E1E}"/>
              </a:ext>
            </a:extLst>
          </p:cNvPr>
          <p:cNvSpPr>
            <a:spLocks noGrp="1"/>
          </p:cNvSpPr>
          <p:nvPr>
            <p:ph type="title" hasCustomPrompt="1"/>
          </p:nvPr>
        </p:nvSpPr>
        <p:spPr>
          <a:xfrm>
            <a:off x="948690" y="2136338"/>
            <a:ext cx="4560875" cy="2585323"/>
          </a:xfrm>
        </p:spPr>
        <p:txBody>
          <a:bodyPr anchor="ctr">
            <a:noAutofit/>
          </a:bodyPr>
          <a:lstStyle>
            <a:lvl1pPr algn="l">
              <a:defRPr sz="5600"/>
            </a:lvl1pPr>
          </a:lstStyle>
          <a:p>
            <a:r>
              <a:rPr lang="nb-NO" dirty="0"/>
              <a:t>Klikk for å skrive tittelen</a:t>
            </a:r>
          </a:p>
        </p:txBody>
      </p:sp>
      <p:sp>
        <p:nvSpPr>
          <p:cNvPr id="12" name="Plassholder for tekst 12">
            <a:extLst>
              <a:ext uri="{FF2B5EF4-FFF2-40B4-BE49-F238E27FC236}">
                <a16:creationId xmlns:a16="http://schemas.microsoft.com/office/drawing/2014/main" id="{7DB54F3F-5BAC-4AB6-A3B1-5B5ABE4A10BD}"/>
              </a:ext>
            </a:extLst>
          </p:cNvPr>
          <p:cNvSpPr>
            <a:spLocks noGrp="1"/>
          </p:cNvSpPr>
          <p:nvPr>
            <p:ph type="body" sz="quarter" idx="16"/>
          </p:nvPr>
        </p:nvSpPr>
        <p:spPr>
          <a:xfrm>
            <a:off x="6677254" y="698839"/>
            <a:ext cx="4933493" cy="5460324"/>
          </a:xfrm>
        </p:spPr>
        <p:txBody>
          <a:bodyPr anchor="ctr">
            <a:noAutofit/>
          </a:bodyPr>
          <a:lstStyle>
            <a:lvl1pPr marL="0" indent="0">
              <a:lnSpc>
                <a:spcPct val="120000"/>
              </a:lnSpc>
              <a:buNone/>
              <a:defRPr sz="2400"/>
            </a:lvl1pPr>
          </a:lstStyle>
          <a:p>
            <a:pPr lvl="0"/>
            <a:r>
              <a:rPr lang="nb-NO"/>
              <a:t>Klikk for å redigere tekststiler i malen</a:t>
            </a:r>
          </a:p>
        </p:txBody>
      </p:sp>
    </p:spTree>
    <p:extLst>
      <p:ext uri="{BB962C8B-B14F-4D97-AF65-F5344CB8AC3E}">
        <p14:creationId xmlns:p14="http://schemas.microsoft.com/office/powerpoint/2010/main" val="196137074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Horisontalt delt">
    <p:bg>
      <p:bgPr>
        <a:solidFill>
          <a:srgbClr val="B2DCDA"/>
        </a:solidFill>
        <a:effectLst/>
      </p:bgPr>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3385A980-686C-0F49-BDD0-435A9F491737}"/>
              </a:ext>
            </a:extLst>
          </p:cNvPr>
          <p:cNvSpPr/>
          <p:nvPr userDrawn="1"/>
        </p:nvSpPr>
        <p:spPr>
          <a:xfrm>
            <a:off x="0" y="3428998"/>
            <a:ext cx="12192000" cy="3429001"/>
          </a:xfrm>
          <a:prstGeom prst="rect">
            <a:avLst/>
          </a:prstGeom>
          <a:solidFill>
            <a:schemeClr val="bg1">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30.01.2023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17" name="Tittel 1">
            <a:extLst>
              <a:ext uri="{FF2B5EF4-FFF2-40B4-BE49-F238E27FC236}">
                <a16:creationId xmlns:a16="http://schemas.microsoft.com/office/drawing/2014/main" id="{EEACF926-5E96-43D7-BA7E-1C2593912E1E}"/>
              </a:ext>
            </a:extLst>
          </p:cNvPr>
          <p:cNvSpPr>
            <a:spLocks noGrp="1"/>
          </p:cNvSpPr>
          <p:nvPr>
            <p:ph type="title" hasCustomPrompt="1"/>
          </p:nvPr>
        </p:nvSpPr>
        <p:spPr>
          <a:xfrm>
            <a:off x="2114550" y="421839"/>
            <a:ext cx="7957720" cy="2585323"/>
          </a:xfrm>
        </p:spPr>
        <p:txBody>
          <a:bodyPr anchor="ctr">
            <a:noAutofit/>
          </a:bodyPr>
          <a:lstStyle>
            <a:lvl1pPr algn="ctr">
              <a:defRPr sz="5600"/>
            </a:lvl1pPr>
          </a:lstStyle>
          <a:p>
            <a:r>
              <a:rPr lang="nb-NO" dirty="0"/>
              <a:t>Klikk for å skrive tittelen</a:t>
            </a:r>
          </a:p>
        </p:txBody>
      </p:sp>
      <p:sp>
        <p:nvSpPr>
          <p:cNvPr id="12" name="Plassholder for tekst 12">
            <a:extLst>
              <a:ext uri="{FF2B5EF4-FFF2-40B4-BE49-F238E27FC236}">
                <a16:creationId xmlns:a16="http://schemas.microsoft.com/office/drawing/2014/main" id="{7DB54F3F-5BAC-4AB6-A3B1-5B5ABE4A10BD}"/>
              </a:ext>
            </a:extLst>
          </p:cNvPr>
          <p:cNvSpPr>
            <a:spLocks noGrp="1"/>
          </p:cNvSpPr>
          <p:nvPr>
            <p:ph type="body" sz="quarter" idx="16"/>
          </p:nvPr>
        </p:nvSpPr>
        <p:spPr>
          <a:xfrm>
            <a:off x="2114550" y="4127863"/>
            <a:ext cx="7957720" cy="2031300"/>
          </a:xfrm>
        </p:spPr>
        <p:txBody>
          <a:bodyPr anchor="ctr">
            <a:noAutofit/>
          </a:bodyPr>
          <a:lstStyle>
            <a:lvl1pPr marL="0" indent="0" algn="ctr">
              <a:lnSpc>
                <a:spcPct val="120000"/>
              </a:lnSpc>
              <a:buNone/>
              <a:defRPr sz="2400"/>
            </a:lvl1pPr>
          </a:lstStyle>
          <a:p>
            <a:pPr lvl="0"/>
            <a:r>
              <a:rPr lang="nb-NO"/>
              <a:t>Klikk for å redigere tekststiler i malen</a:t>
            </a:r>
          </a:p>
        </p:txBody>
      </p:sp>
    </p:spTree>
    <p:extLst>
      <p:ext uri="{BB962C8B-B14F-4D97-AF65-F5344CB8AC3E}">
        <p14:creationId xmlns:p14="http://schemas.microsoft.com/office/powerpoint/2010/main" val="1265697273"/>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userDrawn="1">
  <p:cSld name="Tekst og to bilder venstre">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1205B225-8FB0-4D04-BCB0-DCAC75D6EED0}"/>
              </a:ext>
            </a:extLst>
          </p:cNvPr>
          <p:cNvSpPr>
            <a:spLocks noGrp="1"/>
          </p:cNvSpPr>
          <p:nvPr>
            <p:ph type="pic" sz="quarter" idx="18"/>
          </p:nvPr>
        </p:nvSpPr>
        <p:spPr>
          <a:xfrm>
            <a:off x="0" y="3429000"/>
            <a:ext cx="6096000" cy="3429000"/>
          </a:xfrm>
          <a:prstGeom prst="rect">
            <a:avLst/>
          </a:prstGeom>
          <a:solidFill>
            <a:srgbClr val="B2DCDA"/>
          </a:solidFill>
        </p:spPr>
        <p:txBody>
          <a:bodyPr wrap="square">
            <a:noAutofit/>
          </a:bodyPr>
          <a:lstStyle>
            <a:lvl1pPr marL="0" indent="0" algn="ctr">
              <a:buNone/>
              <a:defRPr sz="1800"/>
            </a:lvl1pPr>
          </a:lstStyle>
          <a:p>
            <a:r>
              <a:rPr lang="nb-NO"/>
              <a:t>Klikk på ikonet for å legge til et bilde</a:t>
            </a:r>
            <a:endParaRPr lang="nb-NO" dirty="0"/>
          </a:p>
        </p:txBody>
      </p:sp>
      <p:sp>
        <p:nvSpPr>
          <p:cNvPr id="12" name="Plassholder for bilde 11">
            <a:extLst>
              <a:ext uri="{FF2B5EF4-FFF2-40B4-BE49-F238E27FC236}">
                <a16:creationId xmlns:a16="http://schemas.microsoft.com/office/drawing/2014/main" id="{18D1C273-409A-4D12-9096-3592FB5ED8CB}"/>
              </a:ext>
            </a:extLst>
          </p:cNvPr>
          <p:cNvSpPr>
            <a:spLocks noGrp="1"/>
          </p:cNvSpPr>
          <p:nvPr>
            <p:ph type="pic" sz="quarter" idx="16"/>
          </p:nvPr>
        </p:nvSpPr>
        <p:spPr>
          <a:xfrm>
            <a:off x="0" y="0"/>
            <a:ext cx="6096000" cy="3429000"/>
          </a:xfrm>
          <a:prstGeom prst="rect">
            <a:avLst/>
          </a:prstGeom>
          <a:solidFill>
            <a:srgbClr val="CEEBE9"/>
          </a:solidFill>
        </p:spPr>
        <p:txBody>
          <a:bodyPr wrap="square">
            <a:noAutofit/>
          </a:bodyPr>
          <a:lstStyle>
            <a:lvl1pPr marL="0" indent="0" algn="ctr">
              <a:buNone/>
              <a:defRPr sz="1800"/>
            </a:lvl1pPr>
          </a:lstStyle>
          <a:p>
            <a:r>
              <a:rPr lang="nb-NO"/>
              <a:t>Klikk på ikonet for å legge til et bilde</a:t>
            </a:r>
            <a:endParaRPr lang="nb-NO" dirty="0"/>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30.01.2023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14" name="Plassholder for tekst 6">
            <a:extLst>
              <a:ext uri="{FF2B5EF4-FFF2-40B4-BE49-F238E27FC236}">
                <a16:creationId xmlns:a16="http://schemas.microsoft.com/office/drawing/2014/main" id="{09610E74-1688-4A64-9AAE-F4C463CEF762}"/>
              </a:ext>
            </a:extLst>
          </p:cNvPr>
          <p:cNvSpPr>
            <a:spLocks noGrp="1"/>
          </p:cNvSpPr>
          <p:nvPr>
            <p:ph type="body" sz="quarter" idx="20" hasCustomPrompt="1"/>
          </p:nvPr>
        </p:nvSpPr>
        <p:spPr>
          <a:xfrm>
            <a:off x="6677254" y="698839"/>
            <a:ext cx="4933493" cy="5460324"/>
          </a:xfrm>
        </p:spPr>
        <p:txBody>
          <a:bodyPr anchor="ctr"/>
          <a:lstStyle>
            <a:lvl1pPr>
              <a:lnSpc>
                <a:spcPct val="120000"/>
              </a:lnSpc>
              <a:spcBef>
                <a:spcPts val="2200"/>
              </a:spcBef>
              <a:defRPr sz="2400"/>
            </a:lvl1pPr>
          </a:lstStyle>
          <a:p>
            <a:pPr lvl="0"/>
            <a:r>
              <a:rPr lang="nb-NO" dirty="0"/>
              <a:t>Klikk for å skrive inn tekst</a:t>
            </a:r>
          </a:p>
        </p:txBody>
      </p:sp>
      <p:sp>
        <p:nvSpPr>
          <p:cNvPr id="8" name="Plassholder for tekst 6">
            <a:extLst>
              <a:ext uri="{FF2B5EF4-FFF2-40B4-BE49-F238E27FC236}">
                <a16:creationId xmlns:a16="http://schemas.microsoft.com/office/drawing/2014/main" id="{D05BB437-68C1-D24D-8419-4A9A096966AF}"/>
              </a:ext>
            </a:extLst>
          </p:cNvPr>
          <p:cNvSpPr>
            <a:spLocks noGrp="1"/>
          </p:cNvSpPr>
          <p:nvPr>
            <p:ph type="body" sz="quarter" idx="21" hasCustomPrompt="1"/>
          </p:nvPr>
        </p:nvSpPr>
        <p:spPr>
          <a:xfrm>
            <a:off x="6677254" y="6362643"/>
            <a:ext cx="4934198" cy="183161"/>
          </a:xfrm>
        </p:spPr>
        <p:txBody>
          <a:bodyPr/>
          <a:lstStyle>
            <a:lvl1pPr marL="0" indent="0" algn="r">
              <a:buNone/>
              <a:defRPr lang="nb-NO" sz="900" smtClean="0">
                <a:solidFill>
                  <a:schemeClr val="bg1">
                    <a:lumMod val="65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2412576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userDrawn="1">
  <p:cSld name="Tekst og bilde høyre">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1205B225-8FB0-4D04-BCB0-DCAC75D6EED0}"/>
              </a:ext>
            </a:extLst>
          </p:cNvPr>
          <p:cNvSpPr>
            <a:spLocks noGrp="1"/>
          </p:cNvSpPr>
          <p:nvPr>
            <p:ph type="pic" sz="quarter" idx="18"/>
          </p:nvPr>
        </p:nvSpPr>
        <p:spPr>
          <a:xfrm>
            <a:off x="6096000" y="0"/>
            <a:ext cx="6096000" cy="6858000"/>
          </a:xfrm>
          <a:prstGeom prst="rect">
            <a:avLst/>
          </a:prstGeom>
          <a:solidFill>
            <a:srgbClr val="B2DCDA"/>
          </a:solidFill>
        </p:spPr>
        <p:txBody>
          <a:bodyPr wrap="square">
            <a:noAutofit/>
          </a:bodyPr>
          <a:lstStyle>
            <a:lvl1pPr marL="0" indent="0" algn="ctr">
              <a:buNone/>
              <a:defRPr sz="1800"/>
            </a:lvl1pPr>
          </a:lstStyle>
          <a:p>
            <a:r>
              <a:rPr lang="nb-NO"/>
              <a:t>Klikk på ikonet for å legge til et bilde</a:t>
            </a:r>
            <a:endParaRPr lang="nb-NO" dirty="0"/>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30.01.2023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14" name="Plassholder for tekst 6">
            <a:extLst>
              <a:ext uri="{FF2B5EF4-FFF2-40B4-BE49-F238E27FC236}">
                <a16:creationId xmlns:a16="http://schemas.microsoft.com/office/drawing/2014/main" id="{09610E74-1688-4A64-9AAE-F4C463CEF762}"/>
              </a:ext>
            </a:extLst>
          </p:cNvPr>
          <p:cNvSpPr>
            <a:spLocks noGrp="1"/>
          </p:cNvSpPr>
          <p:nvPr>
            <p:ph type="body" sz="quarter" idx="20" hasCustomPrompt="1"/>
          </p:nvPr>
        </p:nvSpPr>
        <p:spPr>
          <a:xfrm>
            <a:off x="576072" y="698839"/>
            <a:ext cx="4933493" cy="5460324"/>
          </a:xfrm>
        </p:spPr>
        <p:txBody>
          <a:bodyPr anchor="ctr"/>
          <a:lstStyle>
            <a:lvl1pPr>
              <a:lnSpc>
                <a:spcPct val="120000"/>
              </a:lnSpc>
              <a:spcBef>
                <a:spcPts val="2200"/>
              </a:spcBef>
              <a:defRPr sz="2400"/>
            </a:lvl1pPr>
            <a:lvl2pPr marL="252000" indent="0">
              <a:buNone/>
              <a:defRPr/>
            </a:lvl2pPr>
          </a:lstStyle>
          <a:p>
            <a:pPr lvl="0"/>
            <a:r>
              <a:rPr lang="nb-NO" dirty="0"/>
              <a:t>Klikk for å skrive inn tekst</a:t>
            </a:r>
          </a:p>
        </p:txBody>
      </p:sp>
      <p:sp>
        <p:nvSpPr>
          <p:cNvPr id="7" name="Plassholder for tekst 6">
            <a:extLst>
              <a:ext uri="{FF2B5EF4-FFF2-40B4-BE49-F238E27FC236}">
                <a16:creationId xmlns:a16="http://schemas.microsoft.com/office/drawing/2014/main" id="{B9719E11-5B77-7940-9361-1C1F49C7DA61}"/>
              </a:ext>
            </a:extLst>
          </p:cNvPr>
          <p:cNvSpPr>
            <a:spLocks noGrp="1"/>
          </p:cNvSpPr>
          <p:nvPr>
            <p:ph type="body" sz="quarter" idx="21" hasCustomPrompt="1"/>
          </p:nvPr>
        </p:nvSpPr>
        <p:spPr>
          <a:xfrm>
            <a:off x="575367" y="6362643"/>
            <a:ext cx="4934198" cy="183161"/>
          </a:xfrm>
        </p:spPr>
        <p:txBody>
          <a:bodyPr/>
          <a:lstStyle>
            <a:lvl1pPr marL="0" indent="0" algn="l">
              <a:buNone/>
              <a:defRPr lang="nb-NO" sz="900" smtClean="0">
                <a:solidFill>
                  <a:schemeClr val="bg1">
                    <a:lumMod val="65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13156475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userDrawn="1">
  <p:cSld name="Tekst og bilde venstre">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1205B225-8FB0-4D04-BCB0-DCAC75D6EED0}"/>
              </a:ext>
            </a:extLst>
          </p:cNvPr>
          <p:cNvSpPr>
            <a:spLocks noGrp="1"/>
          </p:cNvSpPr>
          <p:nvPr>
            <p:ph type="pic" sz="quarter" idx="18"/>
          </p:nvPr>
        </p:nvSpPr>
        <p:spPr>
          <a:xfrm>
            <a:off x="0" y="0"/>
            <a:ext cx="6096000" cy="6858000"/>
          </a:xfrm>
          <a:prstGeom prst="rect">
            <a:avLst/>
          </a:prstGeom>
          <a:solidFill>
            <a:srgbClr val="B2DCDA"/>
          </a:solidFill>
        </p:spPr>
        <p:txBody>
          <a:bodyPr wrap="square">
            <a:noAutofit/>
          </a:bodyPr>
          <a:lstStyle>
            <a:lvl1pPr marL="0" indent="0" algn="ctr">
              <a:buNone/>
              <a:defRPr sz="1800"/>
            </a:lvl1pPr>
          </a:lstStyle>
          <a:p>
            <a:r>
              <a:rPr lang="nb-NO"/>
              <a:t>Klikk på ikonet for å legge til et bilde</a:t>
            </a:r>
            <a:endParaRPr lang="nb-NO" dirty="0"/>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30.01.2023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14" name="Plassholder for tekst 6">
            <a:extLst>
              <a:ext uri="{FF2B5EF4-FFF2-40B4-BE49-F238E27FC236}">
                <a16:creationId xmlns:a16="http://schemas.microsoft.com/office/drawing/2014/main" id="{09610E74-1688-4A64-9AAE-F4C463CEF762}"/>
              </a:ext>
            </a:extLst>
          </p:cNvPr>
          <p:cNvSpPr>
            <a:spLocks noGrp="1"/>
          </p:cNvSpPr>
          <p:nvPr>
            <p:ph type="body" sz="quarter" idx="20" hasCustomPrompt="1"/>
          </p:nvPr>
        </p:nvSpPr>
        <p:spPr>
          <a:xfrm>
            <a:off x="6677254" y="698839"/>
            <a:ext cx="4933493" cy="5460324"/>
          </a:xfrm>
        </p:spPr>
        <p:txBody>
          <a:bodyPr anchor="ctr"/>
          <a:lstStyle>
            <a:lvl1pPr>
              <a:lnSpc>
                <a:spcPct val="120000"/>
              </a:lnSpc>
              <a:spcBef>
                <a:spcPts val="2200"/>
              </a:spcBef>
              <a:defRPr sz="2400"/>
            </a:lvl1pPr>
          </a:lstStyle>
          <a:p>
            <a:pPr lvl="0"/>
            <a:r>
              <a:rPr lang="nb-NO" dirty="0"/>
              <a:t>Klikk for å skrive inn tekst</a:t>
            </a:r>
          </a:p>
        </p:txBody>
      </p:sp>
      <p:sp>
        <p:nvSpPr>
          <p:cNvPr id="7" name="Plassholder for tekst 6">
            <a:extLst>
              <a:ext uri="{FF2B5EF4-FFF2-40B4-BE49-F238E27FC236}">
                <a16:creationId xmlns:a16="http://schemas.microsoft.com/office/drawing/2014/main" id="{B6809350-4FC9-4D4E-AA0B-692F1AC396FA}"/>
              </a:ext>
            </a:extLst>
          </p:cNvPr>
          <p:cNvSpPr>
            <a:spLocks noGrp="1"/>
          </p:cNvSpPr>
          <p:nvPr>
            <p:ph type="body" sz="quarter" idx="21" hasCustomPrompt="1"/>
          </p:nvPr>
        </p:nvSpPr>
        <p:spPr>
          <a:xfrm>
            <a:off x="6677254" y="6362643"/>
            <a:ext cx="4934198" cy="183161"/>
          </a:xfrm>
        </p:spPr>
        <p:txBody>
          <a:bodyPr/>
          <a:lstStyle>
            <a:lvl1pPr marL="0" indent="0" algn="r">
              <a:buNone/>
              <a:defRPr lang="nb-NO" sz="900" smtClean="0">
                <a:solidFill>
                  <a:schemeClr val="bg1">
                    <a:lumMod val="65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173659025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Tekst og to bilder høyre">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1205B225-8FB0-4D04-BCB0-DCAC75D6EED0}"/>
              </a:ext>
            </a:extLst>
          </p:cNvPr>
          <p:cNvSpPr>
            <a:spLocks noGrp="1"/>
          </p:cNvSpPr>
          <p:nvPr>
            <p:ph type="pic" sz="quarter" idx="18"/>
          </p:nvPr>
        </p:nvSpPr>
        <p:spPr>
          <a:xfrm>
            <a:off x="6096000" y="3429000"/>
            <a:ext cx="6096000" cy="3429000"/>
          </a:xfrm>
          <a:prstGeom prst="rect">
            <a:avLst/>
          </a:prstGeom>
          <a:solidFill>
            <a:srgbClr val="B2DCDA"/>
          </a:solidFill>
        </p:spPr>
        <p:txBody>
          <a:bodyPr wrap="square">
            <a:noAutofit/>
          </a:bodyPr>
          <a:lstStyle>
            <a:lvl1pPr marL="0" indent="0" algn="ctr">
              <a:buNone/>
              <a:defRPr sz="1800"/>
            </a:lvl1pPr>
          </a:lstStyle>
          <a:p>
            <a:r>
              <a:rPr lang="nb-NO"/>
              <a:t>Klikk på ikonet for å legge til et bilde</a:t>
            </a:r>
            <a:endParaRPr lang="nb-NO" dirty="0"/>
          </a:p>
        </p:txBody>
      </p:sp>
      <p:sp>
        <p:nvSpPr>
          <p:cNvPr id="12" name="Plassholder for bilde 11">
            <a:extLst>
              <a:ext uri="{FF2B5EF4-FFF2-40B4-BE49-F238E27FC236}">
                <a16:creationId xmlns:a16="http://schemas.microsoft.com/office/drawing/2014/main" id="{18D1C273-409A-4D12-9096-3592FB5ED8CB}"/>
              </a:ext>
            </a:extLst>
          </p:cNvPr>
          <p:cNvSpPr>
            <a:spLocks noGrp="1"/>
          </p:cNvSpPr>
          <p:nvPr>
            <p:ph type="pic" sz="quarter" idx="16"/>
          </p:nvPr>
        </p:nvSpPr>
        <p:spPr>
          <a:xfrm>
            <a:off x="6096000" y="0"/>
            <a:ext cx="6096000" cy="3429000"/>
          </a:xfrm>
          <a:prstGeom prst="rect">
            <a:avLst/>
          </a:prstGeom>
          <a:solidFill>
            <a:srgbClr val="CEEBE9"/>
          </a:solidFill>
        </p:spPr>
        <p:txBody>
          <a:bodyPr wrap="square">
            <a:noAutofit/>
          </a:bodyPr>
          <a:lstStyle>
            <a:lvl1pPr marL="0" indent="0" algn="ctr">
              <a:buNone/>
              <a:defRPr sz="1800"/>
            </a:lvl1pPr>
          </a:lstStyle>
          <a:p>
            <a:r>
              <a:rPr lang="nb-NO"/>
              <a:t>Klikk på ikonet for å legge til et bilde</a:t>
            </a:r>
            <a:endParaRPr lang="nb-NO" dirty="0"/>
          </a:p>
        </p:txBody>
      </p:sp>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p>
            <a:fld id="{8711618C-0797-4DE8-8F76-26C2A470B1F1}" type="datetimeFigureOut">
              <a:rPr lang="nb-NO" smtClean="0"/>
              <a:t>30.01.2023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p>
            <a:fld id="{93EB756F-746B-4A94-A95A-AE98F4E2B7BB}" type="slidenum">
              <a:rPr lang="nb-NO" smtClean="0"/>
              <a:t>‹#›</a:t>
            </a:fld>
            <a:endParaRPr lang="nb-NO"/>
          </a:p>
        </p:txBody>
      </p:sp>
      <p:sp>
        <p:nvSpPr>
          <p:cNvPr id="14" name="Plassholder for tekst 6">
            <a:extLst>
              <a:ext uri="{FF2B5EF4-FFF2-40B4-BE49-F238E27FC236}">
                <a16:creationId xmlns:a16="http://schemas.microsoft.com/office/drawing/2014/main" id="{09610E74-1688-4A64-9AAE-F4C463CEF762}"/>
              </a:ext>
            </a:extLst>
          </p:cNvPr>
          <p:cNvSpPr>
            <a:spLocks noGrp="1"/>
          </p:cNvSpPr>
          <p:nvPr>
            <p:ph type="body" sz="quarter" idx="20" hasCustomPrompt="1"/>
          </p:nvPr>
        </p:nvSpPr>
        <p:spPr>
          <a:xfrm>
            <a:off x="576072" y="698839"/>
            <a:ext cx="4933493" cy="5460324"/>
          </a:xfrm>
        </p:spPr>
        <p:txBody>
          <a:bodyPr anchor="ctr"/>
          <a:lstStyle>
            <a:lvl1pPr>
              <a:lnSpc>
                <a:spcPct val="120000"/>
              </a:lnSpc>
              <a:spcBef>
                <a:spcPts val="2200"/>
              </a:spcBef>
              <a:defRPr sz="2400"/>
            </a:lvl1pPr>
            <a:lvl2pPr marL="252000" indent="0">
              <a:buNone/>
              <a:defRPr/>
            </a:lvl2pPr>
          </a:lstStyle>
          <a:p>
            <a:pPr lvl="0"/>
            <a:r>
              <a:rPr lang="nb-NO" dirty="0"/>
              <a:t>Klikk for å skrive inn tekst</a:t>
            </a:r>
          </a:p>
        </p:txBody>
      </p:sp>
      <p:sp>
        <p:nvSpPr>
          <p:cNvPr id="8" name="Plassholder for tekst 6">
            <a:extLst>
              <a:ext uri="{FF2B5EF4-FFF2-40B4-BE49-F238E27FC236}">
                <a16:creationId xmlns:a16="http://schemas.microsoft.com/office/drawing/2014/main" id="{EE4539E3-0F71-4148-8CFB-CBF76A066F55}"/>
              </a:ext>
            </a:extLst>
          </p:cNvPr>
          <p:cNvSpPr>
            <a:spLocks noGrp="1"/>
          </p:cNvSpPr>
          <p:nvPr>
            <p:ph type="body" sz="quarter" idx="21" hasCustomPrompt="1"/>
          </p:nvPr>
        </p:nvSpPr>
        <p:spPr>
          <a:xfrm>
            <a:off x="575367" y="6362643"/>
            <a:ext cx="4934198" cy="183161"/>
          </a:xfrm>
        </p:spPr>
        <p:txBody>
          <a:bodyPr/>
          <a:lstStyle>
            <a:lvl1pPr marL="0" indent="0" algn="l">
              <a:buNone/>
              <a:defRPr lang="nb-NO" sz="900" smtClean="0">
                <a:solidFill>
                  <a:schemeClr val="bg1">
                    <a:lumMod val="65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177663561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Forklaring-9">
    <p:spTree>
      <p:nvGrpSpPr>
        <p:cNvPr id="1" name=""/>
        <p:cNvGrpSpPr/>
        <p:nvPr/>
      </p:nvGrpSpPr>
      <p:grpSpPr>
        <a:xfrm>
          <a:off x="0" y="0"/>
          <a:ext cx="0" cy="0"/>
          <a:chOff x="0" y="0"/>
          <a:chExt cx="0" cy="0"/>
        </a:xfrm>
      </p:grpSpPr>
      <p:sp>
        <p:nvSpPr>
          <p:cNvPr id="3" name="TekstSylinder 2">
            <a:extLst>
              <a:ext uri="{FF2B5EF4-FFF2-40B4-BE49-F238E27FC236}">
                <a16:creationId xmlns:a16="http://schemas.microsoft.com/office/drawing/2014/main" id="{ACD8C3CB-AC9D-4F4F-90E8-001D44567EEE}"/>
              </a:ext>
            </a:extLst>
          </p:cNvPr>
          <p:cNvSpPr txBox="1"/>
          <p:nvPr userDrawn="1"/>
        </p:nvSpPr>
        <p:spPr>
          <a:xfrm>
            <a:off x="1359112" y="2767280"/>
            <a:ext cx="9458240" cy="1323439"/>
          </a:xfrm>
          <a:prstGeom prst="rect">
            <a:avLst/>
          </a:prstGeom>
          <a:noFill/>
        </p:spPr>
        <p:txBody>
          <a:bodyPr wrap="square" rtlCol="0" anchor="ctr">
            <a:spAutoFit/>
          </a:bodyPr>
          <a:lstStyle/>
          <a:p>
            <a:pPr algn="l"/>
            <a:r>
              <a:rPr lang="nb-NO" sz="8000" b="1" dirty="0"/>
              <a:t>Avslutning:</a:t>
            </a:r>
          </a:p>
        </p:txBody>
      </p:sp>
    </p:spTree>
    <p:extLst>
      <p:ext uri="{BB962C8B-B14F-4D97-AF65-F5344CB8AC3E}">
        <p14:creationId xmlns:p14="http://schemas.microsoft.com/office/powerpoint/2010/main" val="404391409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Takk for meg!">
    <p:bg>
      <p:bgPr>
        <a:solidFill>
          <a:srgbClr val="D1EAE9"/>
        </a:solidFill>
        <a:effectLst/>
      </p:bgPr>
    </p:bg>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3D95EC4E-A9E8-4181-B693-AED51CD45AEF}"/>
              </a:ext>
            </a:extLst>
          </p:cNvPr>
          <p:cNvSpPr/>
          <p:nvPr userDrawn="1"/>
        </p:nvSpPr>
        <p:spPr>
          <a:xfrm>
            <a:off x="0" y="0"/>
            <a:ext cx="12192000" cy="153739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pic>
        <p:nvPicPr>
          <p:cNvPr id="6" name="Grafikk 5">
            <a:extLst>
              <a:ext uri="{FF2B5EF4-FFF2-40B4-BE49-F238E27FC236}">
                <a16:creationId xmlns:a16="http://schemas.microsoft.com/office/drawing/2014/main" id="{F27E0471-76B7-4446-98D5-25C0587C02D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592000" y="1080135"/>
            <a:ext cx="1008000" cy="1157332"/>
          </a:xfrm>
          <a:prstGeom prst="rect">
            <a:avLst/>
          </a:prstGeom>
        </p:spPr>
      </p:pic>
      <p:sp>
        <p:nvSpPr>
          <p:cNvPr id="5" name="Tittel 1">
            <a:extLst>
              <a:ext uri="{FF2B5EF4-FFF2-40B4-BE49-F238E27FC236}">
                <a16:creationId xmlns:a16="http://schemas.microsoft.com/office/drawing/2014/main" id="{9108F687-55F4-0641-B79B-4C733051CF69}"/>
              </a:ext>
            </a:extLst>
          </p:cNvPr>
          <p:cNvSpPr>
            <a:spLocks noGrp="1"/>
          </p:cNvSpPr>
          <p:nvPr>
            <p:ph type="title" hasCustomPrompt="1"/>
          </p:nvPr>
        </p:nvSpPr>
        <p:spPr>
          <a:xfrm>
            <a:off x="576072" y="3257046"/>
            <a:ext cx="11034675" cy="870817"/>
          </a:xfrm>
        </p:spPr>
        <p:txBody>
          <a:bodyPr anchor="ctr">
            <a:noAutofit/>
          </a:bodyPr>
          <a:lstStyle>
            <a:lvl1pPr algn="ctr">
              <a:defRPr sz="4500"/>
            </a:lvl1pPr>
          </a:lstStyle>
          <a:p>
            <a:r>
              <a:rPr lang="nb-NO" dirty="0"/>
              <a:t>Takk for meg!</a:t>
            </a:r>
          </a:p>
        </p:txBody>
      </p:sp>
      <p:sp>
        <p:nvSpPr>
          <p:cNvPr id="9" name="Plassholder for tekst 12">
            <a:extLst>
              <a:ext uri="{FF2B5EF4-FFF2-40B4-BE49-F238E27FC236}">
                <a16:creationId xmlns:a16="http://schemas.microsoft.com/office/drawing/2014/main" id="{076AFF83-4A72-654F-9181-921E01CE53EF}"/>
              </a:ext>
            </a:extLst>
          </p:cNvPr>
          <p:cNvSpPr>
            <a:spLocks noGrp="1"/>
          </p:cNvSpPr>
          <p:nvPr>
            <p:ph type="body" sz="quarter" idx="16" hasCustomPrompt="1"/>
          </p:nvPr>
        </p:nvSpPr>
        <p:spPr>
          <a:xfrm>
            <a:off x="576072" y="4552119"/>
            <a:ext cx="11034675" cy="505495"/>
          </a:xfrm>
        </p:spPr>
        <p:txBody>
          <a:bodyPr anchor="ctr">
            <a:noAutofit/>
          </a:bodyPr>
          <a:lstStyle>
            <a:lvl1pPr marL="0" indent="0" algn="ctr">
              <a:buNone/>
              <a:defRPr/>
            </a:lvl1pPr>
          </a:lstStyle>
          <a:p>
            <a:pPr lvl="0"/>
            <a:r>
              <a:rPr lang="nb-NO" dirty="0"/>
              <a:t>#emneknagg eller @brukernavn</a:t>
            </a:r>
          </a:p>
        </p:txBody>
      </p:sp>
      <p:sp>
        <p:nvSpPr>
          <p:cNvPr id="10" name="TekstSylinder 9">
            <a:extLst>
              <a:ext uri="{FF2B5EF4-FFF2-40B4-BE49-F238E27FC236}">
                <a16:creationId xmlns:a16="http://schemas.microsoft.com/office/drawing/2014/main" id="{3C849517-E2DF-EF4C-AA97-387202E027D9}"/>
              </a:ext>
            </a:extLst>
          </p:cNvPr>
          <p:cNvSpPr txBox="1"/>
          <p:nvPr userDrawn="1"/>
        </p:nvSpPr>
        <p:spPr>
          <a:xfrm>
            <a:off x="0" y="5987367"/>
            <a:ext cx="12192000" cy="430887"/>
          </a:xfrm>
          <a:prstGeom prst="rect">
            <a:avLst/>
          </a:prstGeom>
          <a:noFill/>
        </p:spPr>
        <p:txBody>
          <a:bodyPr wrap="square" rtlCol="0" anchor="ctr">
            <a:spAutoFit/>
          </a:bodyPr>
          <a:lstStyle/>
          <a:p>
            <a:pPr algn="ctr"/>
            <a:r>
              <a:rPr lang="nb-NO" sz="2200" b="1" dirty="0" err="1"/>
              <a:t>vtfk.no</a:t>
            </a:r>
            <a:endParaRPr lang="nb-NO" sz="2200" b="1" dirty="0"/>
          </a:p>
        </p:txBody>
      </p:sp>
    </p:spTree>
    <p:extLst>
      <p:ext uri="{BB962C8B-B14F-4D97-AF65-F5344CB8AC3E}">
        <p14:creationId xmlns:p14="http://schemas.microsoft.com/office/powerpoint/2010/main" val="4038479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Forside - Logo nedre høyre">
    <p:spTree>
      <p:nvGrpSpPr>
        <p:cNvPr id="1" name=""/>
        <p:cNvGrpSpPr/>
        <p:nvPr/>
      </p:nvGrpSpPr>
      <p:grpSpPr>
        <a:xfrm>
          <a:off x="0" y="0"/>
          <a:ext cx="0" cy="0"/>
          <a:chOff x="0" y="0"/>
          <a:chExt cx="0" cy="0"/>
        </a:xfrm>
      </p:grpSpPr>
      <p:sp>
        <p:nvSpPr>
          <p:cNvPr id="5" name="Plassholder for bilde 4">
            <a:extLst>
              <a:ext uri="{FF2B5EF4-FFF2-40B4-BE49-F238E27FC236}">
                <a16:creationId xmlns:a16="http://schemas.microsoft.com/office/drawing/2014/main" id="{F06DDFC2-5881-4F68-AE49-D31EA24F588E}"/>
              </a:ext>
            </a:extLst>
          </p:cNvPr>
          <p:cNvSpPr>
            <a:spLocks noGrp="1"/>
          </p:cNvSpPr>
          <p:nvPr>
            <p:ph type="pic" sz="quarter" idx="10"/>
          </p:nvPr>
        </p:nvSpPr>
        <p:spPr>
          <a:xfrm>
            <a:off x="252470" y="260604"/>
            <a:ext cx="11687060" cy="6336792"/>
          </a:xfrm>
          <a:custGeom>
            <a:avLst/>
            <a:gdLst>
              <a:gd name="connsiteX0" fmla="*/ 10095223 w 11687060"/>
              <a:gd name="connsiteY0" fmla="*/ 3159824 h 6336792"/>
              <a:gd name="connsiteX1" fmla="*/ 8511025 w 11687060"/>
              <a:gd name="connsiteY1" fmla="*/ 4744022 h 6336792"/>
              <a:gd name="connsiteX2" fmla="*/ 10095223 w 11687060"/>
              <a:gd name="connsiteY2" fmla="*/ 6328220 h 6336792"/>
              <a:gd name="connsiteX3" fmla="*/ 11679421 w 11687060"/>
              <a:gd name="connsiteY3" fmla="*/ 4744022 h 6336792"/>
              <a:gd name="connsiteX4" fmla="*/ 10095223 w 11687060"/>
              <a:gd name="connsiteY4" fmla="*/ 3159824 h 6336792"/>
              <a:gd name="connsiteX5" fmla="*/ 0 w 11687060"/>
              <a:gd name="connsiteY5" fmla="*/ 0 h 6336792"/>
              <a:gd name="connsiteX6" fmla="*/ 11687060 w 11687060"/>
              <a:gd name="connsiteY6" fmla="*/ 0 h 6336792"/>
              <a:gd name="connsiteX7" fmla="*/ 11687060 w 11687060"/>
              <a:gd name="connsiteY7" fmla="*/ 6336792 h 6336792"/>
              <a:gd name="connsiteX8" fmla="*/ 0 w 11687060"/>
              <a:gd name="connsiteY8" fmla="*/ 6336792 h 6336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1687060" h="6336792">
                <a:moveTo>
                  <a:pt x="10095223" y="3159824"/>
                </a:moveTo>
                <a:cubicBezTo>
                  <a:pt x="9220295" y="3159824"/>
                  <a:pt x="8511025" y="3869094"/>
                  <a:pt x="8511025" y="4744022"/>
                </a:cubicBezTo>
                <a:cubicBezTo>
                  <a:pt x="8511025" y="5618950"/>
                  <a:pt x="9220295" y="6328220"/>
                  <a:pt x="10095223" y="6328220"/>
                </a:cubicBezTo>
                <a:cubicBezTo>
                  <a:pt x="10970151" y="6328220"/>
                  <a:pt x="11679421" y="5618950"/>
                  <a:pt x="11679421" y="4744022"/>
                </a:cubicBezTo>
                <a:cubicBezTo>
                  <a:pt x="11679421" y="3869094"/>
                  <a:pt x="10970151" y="3159824"/>
                  <a:pt x="10095223" y="3159824"/>
                </a:cubicBezTo>
                <a:close/>
                <a:moveTo>
                  <a:pt x="0" y="0"/>
                </a:moveTo>
                <a:lnTo>
                  <a:pt x="11687060" y="0"/>
                </a:lnTo>
                <a:lnTo>
                  <a:pt x="11687060" y="6336792"/>
                </a:lnTo>
                <a:lnTo>
                  <a:pt x="0" y="6336792"/>
                </a:lnTo>
                <a:close/>
              </a:path>
            </a:pathLst>
          </a:custGeom>
          <a:solidFill>
            <a:srgbClr val="B2DCDA"/>
          </a:solidFill>
        </p:spPr>
        <p:txBody>
          <a:bodyPr wrap="square">
            <a:noAutofit/>
          </a:bodyPr>
          <a:lstStyle>
            <a:lvl1pPr marL="0" indent="0" algn="ctr">
              <a:buNone/>
              <a:defRPr sz="1800"/>
            </a:lvl1pPr>
          </a:lstStyle>
          <a:p>
            <a:r>
              <a:rPr lang="nb-NO"/>
              <a:t>Klikk på ikonet for å legge til et bilde</a:t>
            </a:r>
          </a:p>
        </p:txBody>
      </p:sp>
      <p:pic>
        <p:nvPicPr>
          <p:cNvPr id="6" name="Grafikk 5">
            <a:extLst>
              <a:ext uri="{FF2B5EF4-FFF2-40B4-BE49-F238E27FC236}">
                <a16:creationId xmlns:a16="http://schemas.microsoft.com/office/drawing/2014/main" id="{BDA3A984-011A-47CB-B09F-D0039923EC8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9123541" y="4209144"/>
            <a:ext cx="2450526" cy="1440000"/>
          </a:xfrm>
          <a:prstGeom prst="rect">
            <a:avLst/>
          </a:prstGeom>
        </p:spPr>
      </p:pic>
      <p:sp>
        <p:nvSpPr>
          <p:cNvPr id="4" name="Plassholder for tekst 6">
            <a:extLst>
              <a:ext uri="{FF2B5EF4-FFF2-40B4-BE49-F238E27FC236}">
                <a16:creationId xmlns:a16="http://schemas.microsoft.com/office/drawing/2014/main" id="{018537C3-B5A7-9D49-8D96-8D7C2E79C171}"/>
              </a:ext>
            </a:extLst>
          </p:cNvPr>
          <p:cNvSpPr>
            <a:spLocks noGrp="1"/>
          </p:cNvSpPr>
          <p:nvPr>
            <p:ph type="body" sz="quarter" idx="21" hasCustomPrompt="1"/>
          </p:nvPr>
        </p:nvSpPr>
        <p:spPr>
          <a:xfrm>
            <a:off x="252470" y="6674839"/>
            <a:ext cx="11687060" cy="183161"/>
          </a:xfrm>
        </p:spPr>
        <p:txBody>
          <a:bodyPr/>
          <a:lstStyle>
            <a:lvl1pPr marL="0" indent="0" algn="l">
              <a:buNone/>
              <a:defRPr lang="nb-NO" sz="900" smtClean="0">
                <a:solidFill>
                  <a:schemeClr val="bg1">
                    <a:lumMod val="65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46539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orside med to bilder - logo nedre midt">
    <p:spTree>
      <p:nvGrpSpPr>
        <p:cNvPr id="1" name=""/>
        <p:cNvGrpSpPr/>
        <p:nvPr/>
      </p:nvGrpSpPr>
      <p:grpSpPr>
        <a:xfrm>
          <a:off x="0" y="0"/>
          <a:ext cx="0" cy="0"/>
          <a:chOff x="0" y="0"/>
          <a:chExt cx="0" cy="0"/>
        </a:xfrm>
      </p:grpSpPr>
      <p:sp>
        <p:nvSpPr>
          <p:cNvPr id="7" name="Plassholder for bilde 6">
            <a:extLst>
              <a:ext uri="{FF2B5EF4-FFF2-40B4-BE49-F238E27FC236}">
                <a16:creationId xmlns:a16="http://schemas.microsoft.com/office/drawing/2014/main" id="{9E54A6F9-2381-4651-A590-AD9DC9F0F4F5}"/>
              </a:ext>
            </a:extLst>
          </p:cNvPr>
          <p:cNvSpPr>
            <a:spLocks noGrp="1"/>
          </p:cNvSpPr>
          <p:nvPr>
            <p:ph type="pic" sz="quarter" idx="10"/>
          </p:nvPr>
        </p:nvSpPr>
        <p:spPr>
          <a:xfrm>
            <a:off x="252470" y="260604"/>
            <a:ext cx="5843530" cy="6336792"/>
          </a:xfrm>
          <a:custGeom>
            <a:avLst/>
            <a:gdLst>
              <a:gd name="connsiteX0" fmla="*/ 0 w 5843530"/>
              <a:gd name="connsiteY0" fmla="*/ 0 h 6336792"/>
              <a:gd name="connsiteX1" fmla="*/ 5843530 w 5843530"/>
              <a:gd name="connsiteY1" fmla="*/ 0 h 6336792"/>
              <a:gd name="connsiteX2" fmla="*/ 5843530 w 5843530"/>
              <a:gd name="connsiteY2" fmla="*/ 3159824 h 6336792"/>
              <a:gd name="connsiteX3" fmla="*/ 4259332 w 5843530"/>
              <a:gd name="connsiteY3" fmla="*/ 4744022 h 6336792"/>
              <a:gd name="connsiteX4" fmla="*/ 5843530 w 5843530"/>
              <a:gd name="connsiteY4" fmla="*/ 6328220 h 6336792"/>
              <a:gd name="connsiteX5" fmla="*/ 5843530 w 5843530"/>
              <a:gd name="connsiteY5" fmla="*/ 6336792 h 6336792"/>
              <a:gd name="connsiteX6" fmla="*/ 0 w 5843530"/>
              <a:gd name="connsiteY6" fmla="*/ 6336792 h 6336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43530" h="6336792">
                <a:moveTo>
                  <a:pt x="0" y="0"/>
                </a:moveTo>
                <a:lnTo>
                  <a:pt x="5843530" y="0"/>
                </a:lnTo>
                <a:lnTo>
                  <a:pt x="5843530" y="3159824"/>
                </a:lnTo>
                <a:cubicBezTo>
                  <a:pt x="4968602" y="3159824"/>
                  <a:pt x="4259332" y="3869094"/>
                  <a:pt x="4259332" y="4744022"/>
                </a:cubicBezTo>
                <a:cubicBezTo>
                  <a:pt x="4259332" y="5618950"/>
                  <a:pt x="4968602" y="6328220"/>
                  <a:pt x="5843530" y="6328220"/>
                </a:cubicBezTo>
                <a:lnTo>
                  <a:pt x="5843530" y="6336792"/>
                </a:lnTo>
                <a:lnTo>
                  <a:pt x="0" y="6336792"/>
                </a:lnTo>
                <a:close/>
              </a:path>
            </a:pathLst>
          </a:custGeom>
          <a:solidFill>
            <a:srgbClr val="B2DCDA"/>
          </a:solidFill>
        </p:spPr>
        <p:txBody>
          <a:bodyPr wrap="square">
            <a:noAutofit/>
          </a:bodyPr>
          <a:lstStyle>
            <a:lvl1pPr marL="0" indent="0" algn="ctr">
              <a:buNone/>
              <a:defRPr sz="1800"/>
            </a:lvl1pPr>
          </a:lstStyle>
          <a:p>
            <a:r>
              <a:rPr lang="nb-NO"/>
              <a:t>Klikk på ikonet for å legge til et bilde</a:t>
            </a:r>
          </a:p>
        </p:txBody>
      </p:sp>
      <p:sp>
        <p:nvSpPr>
          <p:cNvPr id="9" name="Plassholder for bilde 8">
            <a:extLst>
              <a:ext uri="{FF2B5EF4-FFF2-40B4-BE49-F238E27FC236}">
                <a16:creationId xmlns:a16="http://schemas.microsoft.com/office/drawing/2014/main" id="{8D19B5F7-68B5-47F4-BE46-814242852351}"/>
              </a:ext>
            </a:extLst>
          </p:cNvPr>
          <p:cNvSpPr>
            <a:spLocks noGrp="1"/>
          </p:cNvSpPr>
          <p:nvPr>
            <p:ph type="pic" sz="quarter" idx="11"/>
          </p:nvPr>
        </p:nvSpPr>
        <p:spPr>
          <a:xfrm>
            <a:off x="6096000" y="260604"/>
            <a:ext cx="5843530" cy="6336792"/>
          </a:xfrm>
          <a:custGeom>
            <a:avLst/>
            <a:gdLst>
              <a:gd name="connsiteX0" fmla="*/ 0 w 5843530"/>
              <a:gd name="connsiteY0" fmla="*/ 0 h 6336792"/>
              <a:gd name="connsiteX1" fmla="*/ 5843530 w 5843530"/>
              <a:gd name="connsiteY1" fmla="*/ 0 h 6336792"/>
              <a:gd name="connsiteX2" fmla="*/ 5843530 w 5843530"/>
              <a:gd name="connsiteY2" fmla="*/ 6336792 h 6336792"/>
              <a:gd name="connsiteX3" fmla="*/ 0 w 5843530"/>
              <a:gd name="connsiteY3" fmla="*/ 6336792 h 6336792"/>
              <a:gd name="connsiteX4" fmla="*/ 0 w 5843530"/>
              <a:gd name="connsiteY4" fmla="*/ 6328220 h 6336792"/>
              <a:gd name="connsiteX5" fmla="*/ 1584198 w 5843530"/>
              <a:gd name="connsiteY5" fmla="*/ 4744022 h 6336792"/>
              <a:gd name="connsiteX6" fmla="*/ 0 w 5843530"/>
              <a:gd name="connsiteY6" fmla="*/ 3159824 h 63367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843530" h="6336792">
                <a:moveTo>
                  <a:pt x="0" y="0"/>
                </a:moveTo>
                <a:lnTo>
                  <a:pt x="5843530" y="0"/>
                </a:lnTo>
                <a:lnTo>
                  <a:pt x="5843530" y="6336792"/>
                </a:lnTo>
                <a:lnTo>
                  <a:pt x="0" y="6336792"/>
                </a:lnTo>
                <a:lnTo>
                  <a:pt x="0" y="6328220"/>
                </a:lnTo>
                <a:cubicBezTo>
                  <a:pt x="874928" y="6328220"/>
                  <a:pt x="1584198" y="5618950"/>
                  <a:pt x="1584198" y="4744022"/>
                </a:cubicBezTo>
                <a:cubicBezTo>
                  <a:pt x="1584198" y="3869094"/>
                  <a:pt x="874928" y="3159824"/>
                  <a:pt x="0" y="3159824"/>
                </a:cubicBezTo>
                <a:close/>
              </a:path>
            </a:pathLst>
          </a:custGeom>
          <a:solidFill>
            <a:srgbClr val="CEEBE9"/>
          </a:solidFill>
        </p:spPr>
        <p:txBody>
          <a:bodyPr wrap="square">
            <a:noAutofit/>
          </a:bodyPr>
          <a:lstStyle>
            <a:lvl1pPr marL="0" indent="0" algn="ctr">
              <a:buNone/>
              <a:defRPr sz="1800"/>
            </a:lvl1pPr>
          </a:lstStyle>
          <a:p>
            <a:r>
              <a:rPr lang="nb-NO"/>
              <a:t>Klikk på ikonet for å legge til et bilde</a:t>
            </a:r>
          </a:p>
        </p:txBody>
      </p:sp>
      <p:pic>
        <p:nvPicPr>
          <p:cNvPr id="10" name="Grafikk 9">
            <a:extLst>
              <a:ext uri="{FF2B5EF4-FFF2-40B4-BE49-F238E27FC236}">
                <a16:creationId xmlns:a16="http://schemas.microsoft.com/office/drawing/2014/main" id="{1A9F8EB5-CBF5-45A3-99DF-507E4E54367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870737" y="4209144"/>
            <a:ext cx="2450526" cy="1440000"/>
          </a:xfrm>
          <a:prstGeom prst="rect">
            <a:avLst/>
          </a:prstGeom>
        </p:spPr>
      </p:pic>
      <p:sp>
        <p:nvSpPr>
          <p:cNvPr id="5" name="Plassholder for tekst 6">
            <a:extLst>
              <a:ext uri="{FF2B5EF4-FFF2-40B4-BE49-F238E27FC236}">
                <a16:creationId xmlns:a16="http://schemas.microsoft.com/office/drawing/2014/main" id="{F2B03C54-DBF9-7D41-8423-A2D7282B3CB8}"/>
              </a:ext>
            </a:extLst>
          </p:cNvPr>
          <p:cNvSpPr>
            <a:spLocks noGrp="1"/>
          </p:cNvSpPr>
          <p:nvPr>
            <p:ph type="body" sz="quarter" idx="21" hasCustomPrompt="1"/>
          </p:nvPr>
        </p:nvSpPr>
        <p:spPr>
          <a:xfrm>
            <a:off x="252470" y="77443"/>
            <a:ext cx="11687060" cy="183161"/>
          </a:xfrm>
        </p:spPr>
        <p:txBody>
          <a:bodyPr/>
          <a:lstStyle>
            <a:lvl1pPr marL="0" indent="0" algn="l">
              <a:buNone/>
              <a:defRPr lang="nb-NO" sz="900" smtClean="0">
                <a:solidFill>
                  <a:schemeClr val="bg1">
                    <a:lumMod val="65000"/>
                  </a:schemeClr>
                </a:solidFill>
                <a:effectLst/>
              </a:defRPr>
            </a:lvl1pPr>
          </a:lstStyle>
          <a:p>
            <a:r>
              <a:rPr lang="nb-NO" dirty="0">
                <a:effectLst/>
                <a:latin typeface="Calibri" panose="020F0502020204030204" pitchFamily="34" charset="0"/>
              </a:rPr>
              <a:t>Foto: Navn </a:t>
            </a:r>
            <a:r>
              <a:rPr lang="nb-NO" dirty="0" err="1">
                <a:effectLst/>
                <a:latin typeface="Calibri" panose="020F0502020204030204" pitchFamily="34" charset="0"/>
              </a:rPr>
              <a:t>Navnesen</a:t>
            </a:r>
            <a:endParaRPr lang="nb-NO" dirty="0">
              <a:effectLst/>
              <a:latin typeface="Calibri" panose="020F0502020204030204" pitchFamily="34" charset="0"/>
            </a:endParaRPr>
          </a:p>
        </p:txBody>
      </p:sp>
    </p:spTree>
    <p:extLst>
      <p:ext uri="{BB962C8B-B14F-4D97-AF65-F5344CB8AC3E}">
        <p14:creationId xmlns:p14="http://schemas.microsoft.com/office/powerpoint/2010/main" val="112753625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Forklaring-2">
    <p:spTree>
      <p:nvGrpSpPr>
        <p:cNvPr id="1" name=""/>
        <p:cNvGrpSpPr/>
        <p:nvPr/>
      </p:nvGrpSpPr>
      <p:grpSpPr>
        <a:xfrm>
          <a:off x="0" y="0"/>
          <a:ext cx="0" cy="0"/>
          <a:chOff x="0" y="0"/>
          <a:chExt cx="0" cy="0"/>
        </a:xfrm>
      </p:grpSpPr>
      <p:sp>
        <p:nvSpPr>
          <p:cNvPr id="3" name="TekstSylinder 2">
            <a:extLst>
              <a:ext uri="{FF2B5EF4-FFF2-40B4-BE49-F238E27FC236}">
                <a16:creationId xmlns:a16="http://schemas.microsoft.com/office/drawing/2014/main" id="{3D33E1B3-6F3D-F94E-A167-7B10C93F596B}"/>
              </a:ext>
            </a:extLst>
          </p:cNvPr>
          <p:cNvSpPr txBox="1"/>
          <p:nvPr userDrawn="1"/>
        </p:nvSpPr>
        <p:spPr>
          <a:xfrm>
            <a:off x="1359112" y="1536174"/>
            <a:ext cx="9229639" cy="3785652"/>
          </a:xfrm>
          <a:prstGeom prst="rect">
            <a:avLst/>
          </a:prstGeom>
          <a:noFill/>
        </p:spPr>
        <p:txBody>
          <a:bodyPr wrap="square" rtlCol="0" anchor="ctr">
            <a:spAutoFit/>
          </a:bodyPr>
          <a:lstStyle/>
          <a:p>
            <a:pPr algn="l"/>
            <a:r>
              <a:rPr lang="nb-NO" sz="8000" b="1" dirty="0"/>
              <a:t>Side 2 når kun bilde og logo brukes på forsiden:</a:t>
            </a:r>
          </a:p>
        </p:txBody>
      </p:sp>
    </p:spTree>
    <p:extLst>
      <p:ext uri="{BB962C8B-B14F-4D97-AF65-F5344CB8AC3E}">
        <p14:creationId xmlns:p14="http://schemas.microsoft.com/office/powerpoint/2010/main" val="139452743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Overordnet tittel">
    <p:bg>
      <p:bgPr>
        <a:solidFill>
          <a:srgbClr val="D1EAE9"/>
        </a:soli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05BE899D-AB7E-4891-8F3E-46B3A5DB82AA}"/>
              </a:ext>
            </a:extLst>
          </p:cNvPr>
          <p:cNvSpPr/>
          <p:nvPr userDrawn="1"/>
        </p:nvSpPr>
        <p:spPr>
          <a:xfrm>
            <a:off x="0" y="-1"/>
            <a:ext cx="12192000" cy="26746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sp>
        <p:nvSpPr>
          <p:cNvPr id="2" name="Tittel 1">
            <a:extLst>
              <a:ext uri="{FF2B5EF4-FFF2-40B4-BE49-F238E27FC236}">
                <a16:creationId xmlns:a16="http://schemas.microsoft.com/office/drawing/2014/main" id="{AA52F63D-9445-4E70-A486-CD670D5AB5CC}"/>
              </a:ext>
            </a:extLst>
          </p:cNvPr>
          <p:cNvSpPr>
            <a:spLocks noGrp="1"/>
          </p:cNvSpPr>
          <p:nvPr>
            <p:ph type="ctrTitle"/>
          </p:nvPr>
        </p:nvSpPr>
        <p:spPr>
          <a:xfrm>
            <a:off x="1524000" y="3285915"/>
            <a:ext cx="9144000" cy="1477328"/>
          </a:xfrm>
        </p:spPr>
        <p:txBody>
          <a:bodyPr anchor="ctr">
            <a:noAutofit/>
          </a:bodyPr>
          <a:lstStyle>
            <a:lvl1pPr algn="ctr">
              <a:defRPr sz="4800"/>
            </a:lvl1pPr>
          </a:lstStyle>
          <a:p>
            <a:r>
              <a:rPr lang="nb-NO"/>
              <a:t>Klikk for å redigere tittelstil</a:t>
            </a:r>
            <a:endParaRPr lang="nb-NO" dirty="0"/>
          </a:p>
        </p:txBody>
      </p:sp>
      <p:sp>
        <p:nvSpPr>
          <p:cNvPr id="3" name="Undertittel 2">
            <a:extLst>
              <a:ext uri="{FF2B5EF4-FFF2-40B4-BE49-F238E27FC236}">
                <a16:creationId xmlns:a16="http://schemas.microsoft.com/office/drawing/2014/main" id="{114DD4AB-1872-4480-8ED4-3B0579F31198}"/>
              </a:ext>
            </a:extLst>
          </p:cNvPr>
          <p:cNvSpPr>
            <a:spLocks noGrp="1"/>
          </p:cNvSpPr>
          <p:nvPr>
            <p:ph type="subTitle" idx="1"/>
          </p:nvPr>
        </p:nvSpPr>
        <p:spPr>
          <a:xfrm>
            <a:off x="1524000" y="5634816"/>
            <a:ext cx="9144000" cy="307777"/>
          </a:xfrm>
        </p:spPr>
        <p:txBody>
          <a:bodyPr>
            <a:no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sp>
        <p:nvSpPr>
          <p:cNvPr id="4" name="Plassholder for dato 3">
            <a:extLst>
              <a:ext uri="{FF2B5EF4-FFF2-40B4-BE49-F238E27FC236}">
                <a16:creationId xmlns:a16="http://schemas.microsoft.com/office/drawing/2014/main" id="{E0B6F49E-F50A-4085-8349-8B689DE1D852}"/>
              </a:ext>
            </a:extLst>
          </p:cNvPr>
          <p:cNvSpPr>
            <a:spLocks noGrp="1"/>
          </p:cNvSpPr>
          <p:nvPr>
            <p:ph type="dt" sz="half" idx="10"/>
          </p:nvPr>
        </p:nvSpPr>
        <p:spPr>
          <a:xfrm>
            <a:off x="1524000" y="6034207"/>
            <a:ext cx="9144000" cy="307777"/>
          </a:xfrm>
        </p:spPr>
        <p:txBody>
          <a:bodyPr>
            <a:noAutofit/>
          </a:bodyPr>
          <a:lstStyle>
            <a:lvl1pPr algn="ctr">
              <a:defRPr sz="2000"/>
            </a:lvl1pPr>
          </a:lstStyle>
          <a:p>
            <a:fld id="{1616D044-A856-48DF-A4CF-5F25FE17BDFB}" type="datetime4">
              <a:rPr lang="nb-NO" smtClean="0"/>
              <a:pPr/>
              <a:t>30. januar 2023</a:t>
            </a:fld>
            <a:endParaRPr lang="nb-NO" dirty="0"/>
          </a:p>
        </p:txBody>
      </p:sp>
      <p:pic>
        <p:nvPicPr>
          <p:cNvPr id="7" name="Grafikk 6">
            <a:extLst>
              <a:ext uri="{FF2B5EF4-FFF2-40B4-BE49-F238E27FC236}">
                <a16:creationId xmlns:a16="http://schemas.microsoft.com/office/drawing/2014/main" id="{AF36B962-9986-8545-AB89-5E7416176A9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870737" y="709017"/>
            <a:ext cx="2450526" cy="1440000"/>
          </a:xfrm>
          <a:prstGeom prst="rect">
            <a:avLst/>
          </a:prstGeom>
        </p:spPr>
      </p:pic>
    </p:spTree>
    <p:extLst>
      <p:ext uri="{BB962C8B-B14F-4D97-AF65-F5344CB8AC3E}">
        <p14:creationId xmlns:p14="http://schemas.microsoft.com/office/powerpoint/2010/main" val="2534659156"/>
      </p:ext>
    </p:extLst>
  </p:cSld>
  <p:clrMapOvr>
    <a:masterClrMapping/>
  </p:clrMapOvr>
  <p:hf sldNum="0" hdr="0" ftr="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Fortsettelse av bakgrunn">
    <p:bg>
      <p:bgPr>
        <a:solidFill>
          <a:srgbClr val="CEEBE9"/>
        </a:solidFill>
        <a:effectLst/>
      </p:bgPr>
    </p:bg>
    <p:spTree>
      <p:nvGrpSpPr>
        <p:cNvPr id="1" name=""/>
        <p:cNvGrpSpPr/>
        <p:nvPr/>
      </p:nvGrpSpPr>
      <p:grpSpPr>
        <a:xfrm>
          <a:off x="0" y="0"/>
          <a:ext cx="0" cy="0"/>
          <a:chOff x="0" y="0"/>
          <a:chExt cx="0" cy="0"/>
        </a:xfrm>
      </p:grpSpPr>
      <p:sp>
        <p:nvSpPr>
          <p:cNvPr id="4" name="Plassholder for dato 3">
            <a:extLst>
              <a:ext uri="{FF2B5EF4-FFF2-40B4-BE49-F238E27FC236}">
                <a16:creationId xmlns:a16="http://schemas.microsoft.com/office/drawing/2014/main" id="{38AA243A-DFA4-495E-BF94-6686A3AB7006}"/>
              </a:ext>
            </a:extLst>
          </p:cNvPr>
          <p:cNvSpPr>
            <a:spLocks noGrp="1"/>
          </p:cNvSpPr>
          <p:nvPr>
            <p:ph type="dt" sz="half" idx="10"/>
          </p:nvPr>
        </p:nvSpPr>
        <p:spPr/>
        <p:txBody>
          <a:bodyPr/>
          <a:lstStyle>
            <a:lvl1pPr algn="ctr">
              <a:defRPr/>
            </a:lvl1pPr>
          </a:lstStyle>
          <a:p>
            <a:fld id="{8711618C-0797-4DE8-8F76-26C2A470B1F1}" type="datetimeFigureOut">
              <a:rPr lang="nb-NO" smtClean="0"/>
              <a:pPr/>
              <a:t>30.01.2023</a:t>
            </a:fld>
            <a:endParaRPr lang="nb-NO"/>
          </a:p>
        </p:txBody>
      </p:sp>
      <p:sp>
        <p:nvSpPr>
          <p:cNvPr id="5" name="Plassholder for bunntekst 4">
            <a:extLst>
              <a:ext uri="{FF2B5EF4-FFF2-40B4-BE49-F238E27FC236}">
                <a16:creationId xmlns:a16="http://schemas.microsoft.com/office/drawing/2014/main" id="{5BAC5020-0144-4D0A-80EB-A7B9D908CBD3}"/>
              </a:ext>
            </a:extLst>
          </p:cNvPr>
          <p:cNvSpPr>
            <a:spLocks noGrp="1"/>
          </p:cNvSpPr>
          <p:nvPr>
            <p:ph type="ftr" sz="quarter" idx="11"/>
          </p:nvPr>
        </p:nvSpPr>
        <p:spPr/>
        <p:txBody>
          <a:bodyPr/>
          <a:lstStyle>
            <a:lvl1pPr algn="ctr">
              <a:defRPr/>
            </a:lvl1pPr>
          </a:lstStyle>
          <a:p>
            <a:endParaRPr lang="nb-NO"/>
          </a:p>
        </p:txBody>
      </p:sp>
      <p:sp>
        <p:nvSpPr>
          <p:cNvPr id="6" name="Plassholder for lysbildenummer 5">
            <a:extLst>
              <a:ext uri="{FF2B5EF4-FFF2-40B4-BE49-F238E27FC236}">
                <a16:creationId xmlns:a16="http://schemas.microsoft.com/office/drawing/2014/main" id="{1FA3C562-1C72-4956-B56C-5FE5E999275A}"/>
              </a:ext>
            </a:extLst>
          </p:cNvPr>
          <p:cNvSpPr>
            <a:spLocks noGrp="1"/>
          </p:cNvSpPr>
          <p:nvPr>
            <p:ph type="sldNum" sz="quarter" idx="12"/>
          </p:nvPr>
        </p:nvSpPr>
        <p:spPr/>
        <p:txBody>
          <a:bodyPr/>
          <a:lstStyle>
            <a:lvl1pPr algn="ctr">
              <a:defRPr/>
            </a:lvl1pPr>
          </a:lstStyle>
          <a:p>
            <a:fld id="{93EB756F-746B-4A94-A95A-AE98F4E2B7BB}" type="slidenum">
              <a:rPr lang="nb-NO" smtClean="0"/>
              <a:pPr/>
              <a:t>‹#›</a:t>
            </a:fld>
            <a:endParaRPr lang="nb-NO"/>
          </a:p>
        </p:txBody>
      </p:sp>
      <p:sp>
        <p:nvSpPr>
          <p:cNvPr id="9" name="Plassholder for innhold 8">
            <a:extLst>
              <a:ext uri="{FF2B5EF4-FFF2-40B4-BE49-F238E27FC236}">
                <a16:creationId xmlns:a16="http://schemas.microsoft.com/office/drawing/2014/main" id="{671453D5-3E99-C348-A0A5-D5E493F6BBD3}"/>
              </a:ext>
            </a:extLst>
          </p:cNvPr>
          <p:cNvSpPr>
            <a:spLocks noGrp="1"/>
          </p:cNvSpPr>
          <p:nvPr>
            <p:ph sz="quarter" idx="13" hasCustomPrompt="1"/>
          </p:nvPr>
        </p:nvSpPr>
        <p:spPr>
          <a:xfrm>
            <a:off x="2249488" y="754064"/>
            <a:ext cx="7693024" cy="4013880"/>
          </a:xfrm>
        </p:spPr>
        <p:txBody>
          <a:bodyPr anchor="ctr"/>
          <a:lstStyle>
            <a:lvl1pPr marL="0" indent="0" algn="ctr">
              <a:buNone/>
              <a:defRPr sz="5000" b="1"/>
            </a:lvl1pPr>
            <a:lvl2pPr marL="252000" indent="0" algn="ctr">
              <a:buNone/>
              <a:defRPr/>
            </a:lvl2pPr>
            <a:lvl3pPr marL="504000" indent="0" algn="ctr">
              <a:buNone/>
              <a:defRPr/>
            </a:lvl3pPr>
            <a:lvl4pPr marL="756000" indent="0" algn="ctr">
              <a:buNone/>
              <a:defRPr/>
            </a:lvl4pPr>
            <a:lvl5pPr marL="1008000" indent="0" algn="ctr">
              <a:buNone/>
              <a:defRPr/>
            </a:lvl5pPr>
          </a:lstStyle>
          <a:p>
            <a:pPr lvl="0"/>
            <a:r>
              <a:rPr lang="nb-NO" dirty="0"/>
              <a:t>Klikk for å sette inn et innhold som kan komme etter introduksjonen over</a:t>
            </a:r>
          </a:p>
        </p:txBody>
      </p:sp>
      <p:sp>
        <p:nvSpPr>
          <p:cNvPr id="7" name="Undertittel 2">
            <a:extLst>
              <a:ext uri="{FF2B5EF4-FFF2-40B4-BE49-F238E27FC236}">
                <a16:creationId xmlns:a16="http://schemas.microsoft.com/office/drawing/2014/main" id="{77F031E0-10DD-F642-8710-7D8E130D6915}"/>
              </a:ext>
            </a:extLst>
          </p:cNvPr>
          <p:cNvSpPr>
            <a:spLocks noGrp="1"/>
          </p:cNvSpPr>
          <p:nvPr>
            <p:ph type="subTitle" idx="1"/>
          </p:nvPr>
        </p:nvSpPr>
        <p:spPr>
          <a:xfrm>
            <a:off x="2249488" y="5086351"/>
            <a:ext cx="7693024" cy="709286"/>
          </a:xfrm>
        </p:spPr>
        <p:txBody>
          <a:bodyPr anchor="ctr">
            <a:noAutofit/>
          </a:bodyPr>
          <a:lstStyle>
            <a:lvl1pPr marL="0" indent="0" algn="ct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spTree>
    <p:extLst>
      <p:ext uri="{BB962C8B-B14F-4D97-AF65-F5344CB8AC3E}">
        <p14:creationId xmlns:p14="http://schemas.microsoft.com/office/powerpoint/2010/main" val="1190475294"/>
      </p:ext>
    </p:extLst>
  </p:cSld>
  <p:clrMapOvr>
    <a:masterClrMapping/>
  </p:clrMapOvr>
  <p:transition spd="slow">
    <p:push dir="u"/>
  </p:transition>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50" Type="http://schemas.openxmlformats.org/officeDocument/2006/relationships/image" Target="../media/image2.sv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image" Target="../media/image1.png"/><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theme" Target="../theme/theme1.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ktangel 10">
            <a:extLst>
              <a:ext uri="{FF2B5EF4-FFF2-40B4-BE49-F238E27FC236}">
                <a16:creationId xmlns:a16="http://schemas.microsoft.com/office/drawing/2014/main" id="{6A1B9753-303A-46F1-BC69-C534C20F802F}"/>
              </a:ext>
            </a:extLst>
          </p:cNvPr>
          <p:cNvSpPr/>
          <p:nvPr userDrawn="1"/>
        </p:nvSpPr>
        <p:spPr>
          <a:xfrm>
            <a:off x="0" y="0"/>
            <a:ext cx="12192000" cy="450056"/>
          </a:xfrm>
          <a:prstGeom prst="rect">
            <a:avLst/>
          </a:prstGeom>
          <a:solidFill>
            <a:srgbClr val="D1EAE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nb-NO"/>
          </a:p>
        </p:txBody>
      </p:sp>
      <p:pic>
        <p:nvPicPr>
          <p:cNvPr id="12" name="Grafikk 11">
            <a:extLst>
              <a:ext uri="{FF2B5EF4-FFF2-40B4-BE49-F238E27FC236}">
                <a16:creationId xmlns:a16="http://schemas.microsoft.com/office/drawing/2014/main" id="{A7026356-5402-4316-9665-980A9D63AB19}"/>
              </a:ext>
            </a:extLst>
          </p:cNvPr>
          <p:cNvPicPr>
            <a:picLocks noChangeAspect="1"/>
          </p:cNvPicPr>
          <p:nvPr userDrawn="1"/>
        </p:nvPicPr>
        <p:blipFill>
          <a:blip r:embed="rId49">
            <a:extLst>
              <a:ext uri="{96DAC541-7B7A-43D3-8B79-37D633B846F1}">
                <asvg:svgBlip xmlns:asvg="http://schemas.microsoft.com/office/drawing/2016/SVG/main" r:embed="rId50"/>
              </a:ext>
            </a:extLst>
          </a:blip>
          <a:stretch>
            <a:fillRect/>
          </a:stretch>
        </p:blipFill>
        <p:spPr>
          <a:xfrm>
            <a:off x="11276608" y="248431"/>
            <a:ext cx="349200" cy="400933"/>
          </a:xfrm>
          <a:prstGeom prst="rect">
            <a:avLst/>
          </a:prstGeom>
        </p:spPr>
      </p:pic>
      <p:sp>
        <p:nvSpPr>
          <p:cNvPr id="2" name="Plassholder for tittel 1">
            <a:extLst>
              <a:ext uri="{FF2B5EF4-FFF2-40B4-BE49-F238E27FC236}">
                <a16:creationId xmlns:a16="http://schemas.microsoft.com/office/drawing/2014/main" id="{40D7A32C-EC5E-4205-A508-829A1E611E89}"/>
              </a:ext>
            </a:extLst>
          </p:cNvPr>
          <p:cNvSpPr>
            <a:spLocks noGrp="1"/>
          </p:cNvSpPr>
          <p:nvPr>
            <p:ph type="title"/>
          </p:nvPr>
        </p:nvSpPr>
        <p:spPr>
          <a:xfrm>
            <a:off x="576072" y="789848"/>
            <a:ext cx="11039856" cy="523220"/>
          </a:xfrm>
          <a:prstGeom prst="rect">
            <a:avLst/>
          </a:prstGeom>
        </p:spPr>
        <p:txBody>
          <a:bodyPr vert="horz" lIns="0" tIns="0" rIns="0" bIns="0" rtlCol="0" anchor="t" anchorCtr="0">
            <a:noAutofit/>
          </a:bodyPr>
          <a:lstStyle/>
          <a:p>
            <a:r>
              <a:rPr lang="nb-NO" dirty="0"/>
              <a:t>Klikk for å redigere tittelstil</a:t>
            </a:r>
          </a:p>
        </p:txBody>
      </p:sp>
      <p:sp>
        <p:nvSpPr>
          <p:cNvPr id="3" name="Plassholder for tekst 2">
            <a:extLst>
              <a:ext uri="{FF2B5EF4-FFF2-40B4-BE49-F238E27FC236}">
                <a16:creationId xmlns:a16="http://schemas.microsoft.com/office/drawing/2014/main" id="{F150DB1F-F0F3-48FE-95AB-644A685951CE}"/>
              </a:ext>
            </a:extLst>
          </p:cNvPr>
          <p:cNvSpPr>
            <a:spLocks noGrp="1"/>
          </p:cNvSpPr>
          <p:nvPr>
            <p:ph type="body" idx="1"/>
          </p:nvPr>
        </p:nvSpPr>
        <p:spPr>
          <a:xfrm>
            <a:off x="576072" y="1585913"/>
            <a:ext cx="11039856" cy="4696866"/>
          </a:xfrm>
          <a:prstGeom prst="rect">
            <a:avLst/>
          </a:prstGeom>
        </p:spPr>
        <p:txBody>
          <a:bodyPr vert="horz" lIns="0" tIns="0" rIns="0" bIns="0" rtlCol="0" anchor="t" anchorCtr="0">
            <a:noAutofit/>
          </a:bodyPr>
          <a:lstStyle/>
          <a:p>
            <a:pPr lvl="0"/>
            <a:r>
              <a:rPr lang="nb-NO" dirty="0"/>
              <a:t>Klikk for å redigere tekststiler i malen</a:t>
            </a:r>
          </a:p>
          <a:p>
            <a:pPr lvl="1"/>
            <a:r>
              <a:rPr lang="nb-NO" dirty="0"/>
              <a:t>Andre nivå</a:t>
            </a:r>
          </a:p>
        </p:txBody>
      </p:sp>
      <p:sp>
        <p:nvSpPr>
          <p:cNvPr id="4" name="Plassholder for dato 3">
            <a:extLst>
              <a:ext uri="{FF2B5EF4-FFF2-40B4-BE49-F238E27FC236}">
                <a16:creationId xmlns:a16="http://schemas.microsoft.com/office/drawing/2014/main" id="{6666FC37-A4EA-490D-8E32-0AE790CC6DC5}"/>
              </a:ext>
            </a:extLst>
          </p:cNvPr>
          <p:cNvSpPr>
            <a:spLocks noGrp="1"/>
          </p:cNvSpPr>
          <p:nvPr>
            <p:ph type="dt" sz="half" idx="2"/>
          </p:nvPr>
        </p:nvSpPr>
        <p:spPr>
          <a:xfrm>
            <a:off x="576072" y="6609569"/>
            <a:ext cx="2743200" cy="184666"/>
          </a:xfrm>
          <a:prstGeom prst="rect">
            <a:avLst/>
          </a:prstGeom>
        </p:spPr>
        <p:txBody>
          <a:bodyPr vert="horz" lIns="0" tIns="0" rIns="0" bIns="0" rtlCol="0" anchor="t" anchorCtr="0">
            <a:noAutofit/>
          </a:bodyPr>
          <a:lstStyle>
            <a:lvl1pPr algn="l">
              <a:lnSpc>
                <a:spcPct val="100000"/>
              </a:lnSpc>
              <a:spcBef>
                <a:spcPts val="0"/>
              </a:spcBef>
              <a:defRPr sz="1200">
                <a:solidFill>
                  <a:schemeClr val="tx1"/>
                </a:solidFill>
              </a:defRPr>
            </a:lvl1pPr>
          </a:lstStyle>
          <a:p>
            <a:fld id="{8711618C-0797-4DE8-8F76-26C2A470B1F1}" type="datetimeFigureOut">
              <a:rPr lang="nb-NO" smtClean="0"/>
              <a:pPr/>
              <a:t>30.01.2023</a:t>
            </a:fld>
            <a:endParaRPr lang="nb-NO"/>
          </a:p>
        </p:txBody>
      </p:sp>
      <p:sp>
        <p:nvSpPr>
          <p:cNvPr id="5" name="Plassholder for bunntekst 4">
            <a:extLst>
              <a:ext uri="{FF2B5EF4-FFF2-40B4-BE49-F238E27FC236}">
                <a16:creationId xmlns:a16="http://schemas.microsoft.com/office/drawing/2014/main" id="{68CB23BE-A736-4A6C-8D27-3452A9C73DC7}"/>
              </a:ext>
            </a:extLst>
          </p:cNvPr>
          <p:cNvSpPr>
            <a:spLocks noGrp="1"/>
          </p:cNvSpPr>
          <p:nvPr>
            <p:ph type="ftr" sz="quarter" idx="3"/>
          </p:nvPr>
        </p:nvSpPr>
        <p:spPr>
          <a:xfrm>
            <a:off x="4038600" y="6609569"/>
            <a:ext cx="4114800" cy="184666"/>
          </a:xfrm>
          <a:prstGeom prst="rect">
            <a:avLst/>
          </a:prstGeom>
        </p:spPr>
        <p:txBody>
          <a:bodyPr vert="horz" lIns="0" tIns="0" rIns="0" bIns="0" rtlCol="0" anchor="t" anchorCtr="0">
            <a:noAutofit/>
          </a:bodyPr>
          <a:lstStyle>
            <a:lvl1pPr algn="ctr">
              <a:lnSpc>
                <a:spcPct val="100000"/>
              </a:lnSpc>
              <a:spcBef>
                <a:spcPts val="0"/>
              </a:spcBef>
              <a:defRPr sz="1200">
                <a:solidFill>
                  <a:schemeClr val="tx1"/>
                </a:solidFill>
              </a:defRPr>
            </a:lvl1pPr>
          </a:lstStyle>
          <a:p>
            <a:endParaRPr lang="nb-NO" dirty="0"/>
          </a:p>
        </p:txBody>
      </p:sp>
      <p:sp>
        <p:nvSpPr>
          <p:cNvPr id="6" name="Plassholder for lysbildenummer 5">
            <a:extLst>
              <a:ext uri="{FF2B5EF4-FFF2-40B4-BE49-F238E27FC236}">
                <a16:creationId xmlns:a16="http://schemas.microsoft.com/office/drawing/2014/main" id="{C424C4B4-B69C-4D11-A88F-900B06F89BFF}"/>
              </a:ext>
            </a:extLst>
          </p:cNvPr>
          <p:cNvSpPr>
            <a:spLocks noGrp="1"/>
          </p:cNvSpPr>
          <p:nvPr>
            <p:ph type="sldNum" sz="quarter" idx="4"/>
          </p:nvPr>
        </p:nvSpPr>
        <p:spPr>
          <a:xfrm>
            <a:off x="8872728" y="6609569"/>
            <a:ext cx="2743200" cy="184666"/>
          </a:xfrm>
          <a:prstGeom prst="rect">
            <a:avLst/>
          </a:prstGeom>
        </p:spPr>
        <p:txBody>
          <a:bodyPr vert="horz" lIns="0" tIns="0" rIns="0" bIns="0" rtlCol="0" anchor="t" anchorCtr="0">
            <a:noAutofit/>
          </a:bodyPr>
          <a:lstStyle>
            <a:lvl1pPr algn="r">
              <a:lnSpc>
                <a:spcPct val="100000"/>
              </a:lnSpc>
              <a:spcBef>
                <a:spcPts val="0"/>
              </a:spcBef>
              <a:defRPr sz="1200">
                <a:solidFill>
                  <a:schemeClr val="tx1"/>
                </a:solidFill>
              </a:defRPr>
            </a:lvl1pPr>
          </a:lstStyle>
          <a:p>
            <a:fld id="{93EB756F-746B-4A94-A95A-AE98F4E2B7BB}" type="slidenum">
              <a:rPr lang="nb-NO" smtClean="0"/>
              <a:pPr/>
              <a:t>‹#›</a:t>
            </a:fld>
            <a:endParaRPr lang="nb-NO"/>
          </a:p>
        </p:txBody>
      </p:sp>
      <p:grpSp>
        <p:nvGrpSpPr>
          <p:cNvPr id="7" name="Gruppe 6">
            <a:extLst>
              <a:ext uri="{FF2B5EF4-FFF2-40B4-BE49-F238E27FC236}">
                <a16:creationId xmlns:a16="http://schemas.microsoft.com/office/drawing/2014/main" id="{53FF1BA6-FEDD-1F46-BD21-0869660DC317}"/>
              </a:ext>
            </a:extLst>
          </p:cNvPr>
          <p:cNvGrpSpPr/>
          <p:nvPr userDrawn="1"/>
        </p:nvGrpSpPr>
        <p:grpSpPr>
          <a:xfrm>
            <a:off x="12690857" y="0"/>
            <a:ext cx="3802633" cy="5737860"/>
            <a:chOff x="12690857" y="0"/>
            <a:chExt cx="3802633" cy="5737860"/>
          </a:xfrm>
        </p:grpSpPr>
        <p:grpSp>
          <p:nvGrpSpPr>
            <p:cNvPr id="74" name="Gruppe 73">
              <a:extLst>
                <a:ext uri="{FF2B5EF4-FFF2-40B4-BE49-F238E27FC236}">
                  <a16:creationId xmlns:a16="http://schemas.microsoft.com/office/drawing/2014/main" id="{F5D916D5-3ABD-3648-BB93-B781B9B252B7}"/>
                </a:ext>
              </a:extLst>
            </p:cNvPr>
            <p:cNvGrpSpPr/>
            <p:nvPr userDrawn="1"/>
          </p:nvGrpSpPr>
          <p:grpSpPr>
            <a:xfrm>
              <a:off x="12690857" y="0"/>
              <a:ext cx="3802633" cy="5737860"/>
              <a:chOff x="12335257" y="922921"/>
              <a:chExt cx="3732058" cy="6680289"/>
            </a:xfrm>
          </p:grpSpPr>
          <p:sp>
            <p:nvSpPr>
              <p:cNvPr id="75" name="Rektangel 74">
                <a:extLst>
                  <a:ext uri="{FF2B5EF4-FFF2-40B4-BE49-F238E27FC236}">
                    <a16:creationId xmlns:a16="http://schemas.microsoft.com/office/drawing/2014/main" id="{E366AB1A-9F0B-E440-B2F4-A409A023964B}"/>
                  </a:ext>
                </a:extLst>
              </p:cNvPr>
              <p:cNvSpPr/>
              <p:nvPr userDrawn="1"/>
            </p:nvSpPr>
            <p:spPr>
              <a:xfrm>
                <a:off x="12335257" y="922921"/>
                <a:ext cx="3732058" cy="66802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nvGrpSpPr>
              <p:cNvPr id="76" name="Gruppe 75">
                <a:extLst>
                  <a:ext uri="{FF2B5EF4-FFF2-40B4-BE49-F238E27FC236}">
                    <a16:creationId xmlns:a16="http://schemas.microsoft.com/office/drawing/2014/main" id="{17C93C40-7EA1-3747-B173-ED8FF9803755}"/>
                  </a:ext>
                </a:extLst>
              </p:cNvPr>
              <p:cNvGrpSpPr/>
              <p:nvPr userDrawn="1"/>
            </p:nvGrpSpPr>
            <p:grpSpPr>
              <a:xfrm>
                <a:off x="12534136" y="1345532"/>
                <a:ext cx="3390673" cy="5356370"/>
                <a:chOff x="12534137" y="0"/>
                <a:chExt cx="1047112" cy="6607397"/>
              </a:xfrm>
            </p:grpSpPr>
            <p:grpSp>
              <p:nvGrpSpPr>
                <p:cNvPr id="80" name="Gruppe 79">
                  <a:extLst>
                    <a:ext uri="{FF2B5EF4-FFF2-40B4-BE49-F238E27FC236}">
                      <a16:creationId xmlns:a16="http://schemas.microsoft.com/office/drawing/2014/main" id="{E82A97B8-F700-BF49-B114-9F7C967C0A40}"/>
                    </a:ext>
                  </a:extLst>
                </p:cNvPr>
                <p:cNvGrpSpPr/>
                <p:nvPr userDrawn="1"/>
              </p:nvGrpSpPr>
              <p:grpSpPr>
                <a:xfrm flipV="1">
                  <a:off x="12534141" y="0"/>
                  <a:ext cx="1047107" cy="348954"/>
                  <a:chOff x="4148689" y="0"/>
                  <a:chExt cx="2212781" cy="737421"/>
                </a:xfrm>
              </p:grpSpPr>
              <p:sp>
                <p:nvSpPr>
                  <p:cNvPr id="133" name="Rektangel 132">
                    <a:extLst>
                      <a:ext uri="{FF2B5EF4-FFF2-40B4-BE49-F238E27FC236}">
                        <a16:creationId xmlns:a16="http://schemas.microsoft.com/office/drawing/2014/main" id="{A67B48C8-C8A7-A544-8339-1C296119D419}"/>
                      </a:ext>
                    </a:extLst>
                  </p:cNvPr>
                  <p:cNvSpPr/>
                  <p:nvPr userDrawn="1"/>
                </p:nvSpPr>
                <p:spPr>
                  <a:xfrm>
                    <a:off x="4148689" y="2"/>
                    <a:ext cx="737943" cy="737419"/>
                  </a:xfrm>
                  <a:prstGeom prst="rect">
                    <a:avLst/>
                  </a:prstGeom>
                  <a:solidFill>
                    <a:srgbClr val="B2DC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34" name="Rektangel 133">
                    <a:extLst>
                      <a:ext uri="{FF2B5EF4-FFF2-40B4-BE49-F238E27FC236}">
                        <a16:creationId xmlns:a16="http://schemas.microsoft.com/office/drawing/2014/main" id="{7A1B783C-2A64-914C-AB7E-5AB890E68C0D}"/>
                      </a:ext>
                    </a:extLst>
                  </p:cNvPr>
                  <p:cNvSpPr/>
                  <p:nvPr userDrawn="1"/>
                </p:nvSpPr>
                <p:spPr>
                  <a:xfrm>
                    <a:off x="4886632" y="0"/>
                    <a:ext cx="737419" cy="737419"/>
                  </a:xfrm>
                  <a:prstGeom prst="rect">
                    <a:avLst/>
                  </a:prstGeom>
                  <a:solidFill>
                    <a:srgbClr val="CEEB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35" name="Rektangel 134">
                    <a:extLst>
                      <a:ext uri="{FF2B5EF4-FFF2-40B4-BE49-F238E27FC236}">
                        <a16:creationId xmlns:a16="http://schemas.microsoft.com/office/drawing/2014/main" id="{2C51B962-B33A-3A40-BE05-D937450ECB6C}"/>
                      </a:ext>
                    </a:extLst>
                  </p:cNvPr>
                  <p:cNvSpPr/>
                  <p:nvPr userDrawn="1"/>
                </p:nvSpPr>
                <p:spPr>
                  <a:xfrm>
                    <a:off x="5624051" y="0"/>
                    <a:ext cx="737419" cy="737419"/>
                  </a:xfrm>
                  <a:prstGeom prst="rect">
                    <a:avLst/>
                  </a:prstGeom>
                  <a:solidFill>
                    <a:srgbClr val="7DBE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grpSp>
            <p:grpSp>
              <p:nvGrpSpPr>
                <p:cNvPr id="81" name="Gruppe 80">
                  <a:extLst>
                    <a:ext uri="{FF2B5EF4-FFF2-40B4-BE49-F238E27FC236}">
                      <a16:creationId xmlns:a16="http://schemas.microsoft.com/office/drawing/2014/main" id="{110AEDC0-5128-F44B-979C-0B47130A6657}"/>
                    </a:ext>
                  </a:extLst>
                </p:cNvPr>
                <p:cNvGrpSpPr/>
                <p:nvPr userDrawn="1"/>
              </p:nvGrpSpPr>
              <p:grpSpPr>
                <a:xfrm flipV="1">
                  <a:off x="12534141" y="481419"/>
                  <a:ext cx="1047107" cy="348954"/>
                  <a:chOff x="4148689" y="0"/>
                  <a:chExt cx="2212781" cy="737421"/>
                </a:xfrm>
              </p:grpSpPr>
              <p:sp>
                <p:nvSpPr>
                  <p:cNvPr id="130" name="Rektangel 129">
                    <a:extLst>
                      <a:ext uri="{FF2B5EF4-FFF2-40B4-BE49-F238E27FC236}">
                        <a16:creationId xmlns:a16="http://schemas.microsoft.com/office/drawing/2014/main" id="{DE8A31C8-DDE3-3143-8742-7E8F82DB56DF}"/>
                      </a:ext>
                    </a:extLst>
                  </p:cNvPr>
                  <p:cNvSpPr/>
                  <p:nvPr userDrawn="1"/>
                </p:nvSpPr>
                <p:spPr>
                  <a:xfrm>
                    <a:off x="4148689" y="2"/>
                    <a:ext cx="737945" cy="737419"/>
                  </a:xfrm>
                  <a:prstGeom prst="rect">
                    <a:avLst/>
                  </a:prstGeom>
                  <a:solidFill>
                    <a:srgbClr val="E6E3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31" name="Rektangel 130">
                    <a:extLst>
                      <a:ext uri="{FF2B5EF4-FFF2-40B4-BE49-F238E27FC236}">
                        <a16:creationId xmlns:a16="http://schemas.microsoft.com/office/drawing/2014/main" id="{203B97E2-874C-BA4B-BE3E-CB1C54B44D45}"/>
                      </a:ext>
                    </a:extLst>
                  </p:cNvPr>
                  <p:cNvSpPr/>
                  <p:nvPr userDrawn="1"/>
                </p:nvSpPr>
                <p:spPr>
                  <a:xfrm>
                    <a:off x="4886632" y="0"/>
                    <a:ext cx="737419" cy="737419"/>
                  </a:xfrm>
                  <a:prstGeom prst="rect">
                    <a:avLst/>
                  </a:prstGeom>
                  <a:solidFill>
                    <a:srgbClr val="F1EF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32" name="Rektangel 131">
                    <a:extLst>
                      <a:ext uri="{FF2B5EF4-FFF2-40B4-BE49-F238E27FC236}">
                        <a16:creationId xmlns:a16="http://schemas.microsoft.com/office/drawing/2014/main" id="{87A3910F-C2A3-D84C-8750-043E1AC260BF}"/>
                      </a:ext>
                    </a:extLst>
                  </p:cNvPr>
                  <p:cNvSpPr/>
                  <p:nvPr userDrawn="1"/>
                </p:nvSpPr>
                <p:spPr>
                  <a:xfrm>
                    <a:off x="5624051" y="0"/>
                    <a:ext cx="737419" cy="737419"/>
                  </a:xfrm>
                  <a:prstGeom prst="rect">
                    <a:avLst/>
                  </a:prstGeom>
                  <a:solidFill>
                    <a:srgbClr val="CFC98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82" name="Gruppe 81">
                  <a:extLst>
                    <a:ext uri="{FF2B5EF4-FFF2-40B4-BE49-F238E27FC236}">
                      <a16:creationId xmlns:a16="http://schemas.microsoft.com/office/drawing/2014/main" id="{877313E6-D49B-4B46-A4D0-B502669398FB}"/>
                    </a:ext>
                  </a:extLst>
                </p:cNvPr>
                <p:cNvGrpSpPr/>
                <p:nvPr userDrawn="1"/>
              </p:nvGrpSpPr>
              <p:grpSpPr>
                <a:xfrm flipV="1">
                  <a:off x="12534140" y="962838"/>
                  <a:ext cx="1047109" cy="348954"/>
                  <a:chOff x="4148685" y="0"/>
                  <a:chExt cx="2212785" cy="737421"/>
                </a:xfrm>
              </p:grpSpPr>
              <p:sp>
                <p:nvSpPr>
                  <p:cNvPr id="127" name="Rektangel 126">
                    <a:extLst>
                      <a:ext uri="{FF2B5EF4-FFF2-40B4-BE49-F238E27FC236}">
                        <a16:creationId xmlns:a16="http://schemas.microsoft.com/office/drawing/2014/main" id="{E30FE19B-0B67-E244-9949-62BF9D34A856}"/>
                      </a:ext>
                    </a:extLst>
                  </p:cNvPr>
                  <p:cNvSpPr/>
                  <p:nvPr userDrawn="1"/>
                </p:nvSpPr>
                <p:spPr>
                  <a:xfrm>
                    <a:off x="4148685" y="2"/>
                    <a:ext cx="737947" cy="737419"/>
                  </a:xfrm>
                  <a:prstGeom prst="rect">
                    <a:avLst/>
                  </a:prstGeom>
                  <a:solidFill>
                    <a:srgbClr val="BED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28" name="Rektangel 127">
                    <a:extLst>
                      <a:ext uri="{FF2B5EF4-FFF2-40B4-BE49-F238E27FC236}">
                        <a16:creationId xmlns:a16="http://schemas.microsoft.com/office/drawing/2014/main" id="{E4E7EC54-1BBC-E14E-BAAF-E47529D6AFC5}"/>
                      </a:ext>
                    </a:extLst>
                  </p:cNvPr>
                  <p:cNvSpPr/>
                  <p:nvPr userDrawn="1"/>
                </p:nvSpPr>
                <p:spPr>
                  <a:xfrm>
                    <a:off x="4886632" y="0"/>
                    <a:ext cx="737419" cy="737419"/>
                  </a:xfrm>
                  <a:prstGeom prst="rect">
                    <a:avLst/>
                  </a:prstGeom>
                  <a:solidFill>
                    <a:srgbClr val="D6EA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9" name="Rektangel 128">
                    <a:extLst>
                      <a:ext uri="{FF2B5EF4-FFF2-40B4-BE49-F238E27FC236}">
                        <a16:creationId xmlns:a16="http://schemas.microsoft.com/office/drawing/2014/main" id="{C14AB9EB-BE67-8247-877F-BB29B88C9AAE}"/>
                      </a:ext>
                    </a:extLst>
                  </p:cNvPr>
                  <p:cNvSpPr/>
                  <p:nvPr userDrawn="1"/>
                </p:nvSpPr>
                <p:spPr>
                  <a:xfrm>
                    <a:off x="5624051" y="0"/>
                    <a:ext cx="737419" cy="737419"/>
                  </a:xfrm>
                  <a:prstGeom prst="rect">
                    <a:avLst/>
                  </a:prstGeom>
                  <a:solidFill>
                    <a:srgbClr val="8DB9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83" name="Gruppe 82">
                  <a:extLst>
                    <a:ext uri="{FF2B5EF4-FFF2-40B4-BE49-F238E27FC236}">
                      <a16:creationId xmlns:a16="http://schemas.microsoft.com/office/drawing/2014/main" id="{ECC4D34D-4062-C941-B87A-1FEF48FB1D20}"/>
                    </a:ext>
                  </a:extLst>
                </p:cNvPr>
                <p:cNvGrpSpPr/>
                <p:nvPr userDrawn="1"/>
              </p:nvGrpSpPr>
              <p:grpSpPr>
                <a:xfrm flipV="1">
                  <a:off x="12534140" y="1444257"/>
                  <a:ext cx="1047109" cy="348954"/>
                  <a:chOff x="4148685" y="0"/>
                  <a:chExt cx="2212785" cy="737421"/>
                </a:xfrm>
              </p:grpSpPr>
              <p:sp>
                <p:nvSpPr>
                  <p:cNvPr id="124" name="Rektangel 123">
                    <a:extLst>
                      <a:ext uri="{FF2B5EF4-FFF2-40B4-BE49-F238E27FC236}">
                        <a16:creationId xmlns:a16="http://schemas.microsoft.com/office/drawing/2014/main" id="{1B70891E-2C79-7E4F-BAD8-6A72C68EE136}"/>
                      </a:ext>
                    </a:extLst>
                  </p:cNvPr>
                  <p:cNvSpPr/>
                  <p:nvPr userDrawn="1"/>
                </p:nvSpPr>
                <p:spPr>
                  <a:xfrm>
                    <a:off x="4148685" y="2"/>
                    <a:ext cx="737949" cy="737419"/>
                  </a:xfrm>
                  <a:prstGeom prst="rect">
                    <a:avLst/>
                  </a:prstGeom>
                  <a:solidFill>
                    <a:srgbClr val="E8D1C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25" name="Rektangel 124">
                    <a:extLst>
                      <a:ext uri="{FF2B5EF4-FFF2-40B4-BE49-F238E27FC236}">
                        <a16:creationId xmlns:a16="http://schemas.microsoft.com/office/drawing/2014/main" id="{9D672C5F-AF13-464E-B0E6-D5DA164ED64B}"/>
                      </a:ext>
                    </a:extLst>
                  </p:cNvPr>
                  <p:cNvSpPr/>
                  <p:nvPr userDrawn="1"/>
                </p:nvSpPr>
                <p:spPr>
                  <a:xfrm>
                    <a:off x="4886632" y="0"/>
                    <a:ext cx="737419" cy="737419"/>
                  </a:xfrm>
                  <a:prstGeom prst="rect">
                    <a:avLst/>
                  </a:prstGeom>
                  <a:solidFill>
                    <a:srgbClr val="F2E4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6" name="Rektangel 125">
                    <a:extLst>
                      <a:ext uri="{FF2B5EF4-FFF2-40B4-BE49-F238E27FC236}">
                        <a16:creationId xmlns:a16="http://schemas.microsoft.com/office/drawing/2014/main" id="{7B771A10-B86A-6147-8369-838AEC5C3DFB}"/>
                      </a:ext>
                    </a:extLst>
                  </p:cNvPr>
                  <p:cNvSpPr/>
                  <p:nvPr userDrawn="1"/>
                </p:nvSpPr>
                <p:spPr>
                  <a:xfrm>
                    <a:off x="5624051" y="0"/>
                    <a:ext cx="737419" cy="737419"/>
                  </a:xfrm>
                  <a:prstGeom prst="rect">
                    <a:avLst/>
                  </a:prstGeom>
                  <a:solidFill>
                    <a:srgbClr val="D1AB9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84" name="Gruppe 83">
                  <a:extLst>
                    <a:ext uri="{FF2B5EF4-FFF2-40B4-BE49-F238E27FC236}">
                      <a16:creationId xmlns:a16="http://schemas.microsoft.com/office/drawing/2014/main" id="{8F1B4705-18EC-454C-8712-FD4ABCE66891}"/>
                    </a:ext>
                  </a:extLst>
                </p:cNvPr>
                <p:cNvGrpSpPr/>
                <p:nvPr userDrawn="1"/>
              </p:nvGrpSpPr>
              <p:grpSpPr>
                <a:xfrm flipV="1">
                  <a:off x="12534137" y="1925676"/>
                  <a:ext cx="1047111" cy="348954"/>
                  <a:chOff x="4148680" y="0"/>
                  <a:chExt cx="2212790" cy="737421"/>
                </a:xfrm>
              </p:grpSpPr>
              <p:sp>
                <p:nvSpPr>
                  <p:cNvPr id="121" name="Rektangel 120">
                    <a:extLst>
                      <a:ext uri="{FF2B5EF4-FFF2-40B4-BE49-F238E27FC236}">
                        <a16:creationId xmlns:a16="http://schemas.microsoft.com/office/drawing/2014/main" id="{051580D0-B740-664A-942C-0DE46F5C4B48}"/>
                      </a:ext>
                    </a:extLst>
                  </p:cNvPr>
                  <p:cNvSpPr/>
                  <p:nvPr userDrawn="1"/>
                </p:nvSpPr>
                <p:spPr>
                  <a:xfrm>
                    <a:off x="4148680" y="2"/>
                    <a:ext cx="737952" cy="737419"/>
                  </a:xfrm>
                  <a:prstGeom prst="rect">
                    <a:avLst/>
                  </a:prstGeom>
                  <a:solidFill>
                    <a:srgbClr val="D4D5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22" name="Rektangel 121">
                    <a:extLst>
                      <a:ext uri="{FF2B5EF4-FFF2-40B4-BE49-F238E27FC236}">
                        <a16:creationId xmlns:a16="http://schemas.microsoft.com/office/drawing/2014/main" id="{EE77F838-A16A-7A4A-B950-B89B5CE3118D}"/>
                      </a:ext>
                    </a:extLst>
                  </p:cNvPr>
                  <p:cNvSpPr/>
                  <p:nvPr userDrawn="1"/>
                </p:nvSpPr>
                <p:spPr>
                  <a:xfrm>
                    <a:off x="4886632" y="0"/>
                    <a:ext cx="737419" cy="737419"/>
                  </a:xfrm>
                  <a:prstGeom prst="rect">
                    <a:avLst/>
                  </a:prstGeom>
                  <a:solidFill>
                    <a:srgbClr val="E6E7E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3" name="Rektangel 122">
                    <a:extLst>
                      <a:ext uri="{FF2B5EF4-FFF2-40B4-BE49-F238E27FC236}">
                        <a16:creationId xmlns:a16="http://schemas.microsoft.com/office/drawing/2014/main" id="{C01A2D8F-FFCE-0442-95FD-C233C8636AE0}"/>
                      </a:ext>
                    </a:extLst>
                  </p:cNvPr>
                  <p:cNvSpPr/>
                  <p:nvPr userDrawn="1"/>
                </p:nvSpPr>
                <p:spPr>
                  <a:xfrm>
                    <a:off x="5624051" y="0"/>
                    <a:ext cx="737419" cy="737419"/>
                  </a:xfrm>
                  <a:prstGeom prst="rect">
                    <a:avLst/>
                  </a:prstGeom>
                  <a:solidFill>
                    <a:srgbClr val="B0B2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85" name="Gruppe 84">
                  <a:extLst>
                    <a:ext uri="{FF2B5EF4-FFF2-40B4-BE49-F238E27FC236}">
                      <a16:creationId xmlns:a16="http://schemas.microsoft.com/office/drawing/2014/main" id="{25A01621-0FE3-2A49-8DC0-EDCA94A67316}"/>
                    </a:ext>
                  </a:extLst>
                </p:cNvPr>
                <p:cNvGrpSpPr/>
                <p:nvPr userDrawn="1"/>
              </p:nvGrpSpPr>
              <p:grpSpPr>
                <a:xfrm flipV="1">
                  <a:off x="12534137" y="2407095"/>
                  <a:ext cx="1047111" cy="348954"/>
                  <a:chOff x="4148680" y="0"/>
                  <a:chExt cx="2212790" cy="737421"/>
                </a:xfrm>
              </p:grpSpPr>
              <p:sp>
                <p:nvSpPr>
                  <p:cNvPr id="118" name="Rektangel 117">
                    <a:extLst>
                      <a:ext uri="{FF2B5EF4-FFF2-40B4-BE49-F238E27FC236}">
                        <a16:creationId xmlns:a16="http://schemas.microsoft.com/office/drawing/2014/main" id="{F7880B45-5BB9-D045-95E9-5D8A5FE303C7}"/>
                      </a:ext>
                    </a:extLst>
                  </p:cNvPr>
                  <p:cNvSpPr/>
                  <p:nvPr userDrawn="1"/>
                </p:nvSpPr>
                <p:spPr>
                  <a:xfrm>
                    <a:off x="4148680" y="2"/>
                    <a:ext cx="737954" cy="737419"/>
                  </a:xfrm>
                  <a:prstGeom prst="rect">
                    <a:avLst/>
                  </a:prstGeom>
                  <a:solidFill>
                    <a:srgbClr val="F6B6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19" name="Rektangel 118">
                    <a:extLst>
                      <a:ext uri="{FF2B5EF4-FFF2-40B4-BE49-F238E27FC236}">
                        <a16:creationId xmlns:a16="http://schemas.microsoft.com/office/drawing/2014/main" id="{E0F039B5-ED1D-F94A-B533-FDB2C4F2B7C8}"/>
                      </a:ext>
                    </a:extLst>
                  </p:cNvPr>
                  <p:cNvSpPr/>
                  <p:nvPr userDrawn="1"/>
                </p:nvSpPr>
                <p:spPr>
                  <a:xfrm>
                    <a:off x="4886632" y="0"/>
                    <a:ext cx="737419" cy="737419"/>
                  </a:xfrm>
                  <a:prstGeom prst="rect">
                    <a:avLst/>
                  </a:prstGeom>
                  <a:solidFill>
                    <a:srgbClr val="F9CF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20" name="Rektangel 119">
                    <a:extLst>
                      <a:ext uri="{FF2B5EF4-FFF2-40B4-BE49-F238E27FC236}">
                        <a16:creationId xmlns:a16="http://schemas.microsoft.com/office/drawing/2014/main" id="{4E577945-6E84-0B4A-AF97-9E8C28A922B6}"/>
                      </a:ext>
                    </a:extLst>
                  </p:cNvPr>
                  <p:cNvSpPr/>
                  <p:nvPr userDrawn="1"/>
                </p:nvSpPr>
                <p:spPr>
                  <a:xfrm>
                    <a:off x="5624051" y="0"/>
                    <a:ext cx="737419" cy="737419"/>
                  </a:xfrm>
                  <a:prstGeom prst="rect">
                    <a:avLst/>
                  </a:prstGeom>
                  <a:solidFill>
                    <a:srgbClr val="EB83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86" name="Gruppe 85">
                  <a:extLst>
                    <a:ext uri="{FF2B5EF4-FFF2-40B4-BE49-F238E27FC236}">
                      <a16:creationId xmlns:a16="http://schemas.microsoft.com/office/drawing/2014/main" id="{97D37F3A-C64D-BB4B-BFB3-0683A6D8E20F}"/>
                    </a:ext>
                  </a:extLst>
                </p:cNvPr>
                <p:cNvGrpSpPr/>
                <p:nvPr userDrawn="1"/>
              </p:nvGrpSpPr>
              <p:grpSpPr>
                <a:xfrm flipV="1">
                  <a:off x="12534137" y="2888514"/>
                  <a:ext cx="1047111" cy="348954"/>
                  <a:chOff x="4148680" y="0"/>
                  <a:chExt cx="2212790" cy="737421"/>
                </a:xfrm>
              </p:grpSpPr>
              <p:sp>
                <p:nvSpPr>
                  <p:cNvPr id="115" name="Rektangel 114">
                    <a:extLst>
                      <a:ext uri="{FF2B5EF4-FFF2-40B4-BE49-F238E27FC236}">
                        <a16:creationId xmlns:a16="http://schemas.microsoft.com/office/drawing/2014/main" id="{6ED225A8-00C8-C04A-83CC-CB8FF6CB50CF}"/>
                      </a:ext>
                    </a:extLst>
                  </p:cNvPr>
                  <p:cNvSpPr/>
                  <p:nvPr userDrawn="1"/>
                </p:nvSpPr>
                <p:spPr>
                  <a:xfrm>
                    <a:off x="4148680" y="2"/>
                    <a:ext cx="737954" cy="737419"/>
                  </a:xfrm>
                  <a:prstGeom prst="rect">
                    <a:avLst/>
                  </a:prstGeom>
                  <a:solidFill>
                    <a:srgbClr val="D2B9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16" name="Rektangel 115">
                    <a:extLst>
                      <a:ext uri="{FF2B5EF4-FFF2-40B4-BE49-F238E27FC236}">
                        <a16:creationId xmlns:a16="http://schemas.microsoft.com/office/drawing/2014/main" id="{4993CB30-5A66-6241-9F49-DB26B2A054DC}"/>
                      </a:ext>
                    </a:extLst>
                  </p:cNvPr>
                  <p:cNvSpPr/>
                  <p:nvPr userDrawn="1"/>
                </p:nvSpPr>
                <p:spPr>
                  <a:xfrm>
                    <a:off x="4886632" y="0"/>
                    <a:ext cx="737419" cy="737419"/>
                  </a:xfrm>
                  <a:prstGeom prst="rect">
                    <a:avLst/>
                  </a:prstGeom>
                  <a:solidFill>
                    <a:srgbClr val="E4D2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17" name="Rektangel 116">
                    <a:extLst>
                      <a:ext uri="{FF2B5EF4-FFF2-40B4-BE49-F238E27FC236}">
                        <a16:creationId xmlns:a16="http://schemas.microsoft.com/office/drawing/2014/main" id="{68F659DE-1F69-C748-81C5-3CD26D9D2339}"/>
                      </a:ext>
                    </a:extLst>
                  </p:cNvPr>
                  <p:cNvSpPr/>
                  <p:nvPr userDrawn="1"/>
                </p:nvSpPr>
                <p:spPr>
                  <a:xfrm>
                    <a:off x="5624051" y="0"/>
                    <a:ext cx="737419" cy="737419"/>
                  </a:xfrm>
                  <a:prstGeom prst="rect">
                    <a:avLst/>
                  </a:prstGeom>
                  <a:solidFill>
                    <a:srgbClr val="AD87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87" name="Gruppe 86">
                  <a:extLst>
                    <a:ext uri="{FF2B5EF4-FFF2-40B4-BE49-F238E27FC236}">
                      <a16:creationId xmlns:a16="http://schemas.microsoft.com/office/drawing/2014/main" id="{21E8620C-97E9-B343-98DC-CC2D28337A12}"/>
                    </a:ext>
                  </a:extLst>
                </p:cNvPr>
                <p:cNvGrpSpPr/>
                <p:nvPr userDrawn="1"/>
              </p:nvGrpSpPr>
              <p:grpSpPr>
                <a:xfrm flipV="1">
                  <a:off x="12534137" y="3369933"/>
                  <a:ext cx="1047111" cy="348954"/>
                  <a:chOff x="4148680" y="0"/>
                  <a:chExt cx="2212790" cy="737421"/>
                </a:xfrm>
              </p:grpSpPr>
              <p:sp>
                <p:nvSpPr>
                  <p:cNvPr id="112" name="Rektangel 111">
                    <a:extLst>
                      <a:ext uri="{FF2B5EF4-FFF2-40B4-BE49-F238E27FC236}">
                        <a16:creationId xmlns:a16="http://schemas.microsoft.com/office/drawing/2014/main" id="{B2A0AF38-C865-3443-832B-B35C5E6FC823}"/>
                      </a:ext>
                    </a:extLst>
                  </p:cNvPr>
                  <p:cNvSpPr/>
                  <p:nvPr userDrawn="1"/>
                </p:nvSpPr>
                <p:spPr>
                  <a:xfrm>
                    <a:off x="4148680" y="2"/>
                    <a:ext cx="737954" cy="737419"/>
                  </a:xfrm>
                  <a:prstGeom prst="rect">
                    <a:avLst/>
                  </a:prstGeom>
                  <a:solidFill>
                    <a:srgbClr val="EBE6D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13" name="Rektangel 112">
                    <a:extLst>
                      <a:ext uri="{FF2B5EF4-FFF2-40B4-BE49-F238E27FC236}">
                        <a16:creationId xmlns:a16="http://schemas.microsoft.com/office/drawing/2014/main" id="{CAEFD1DE-4B51-314A-8112-EA6550B1BABD}"/>
                      </a:ext>
                    </a:extLst>
                  </p:cNvPr>
                  <p:cNvSpPr/>
                  <p:nvPr userDrawn="1"/>
                </p:nvSpPr>
                <p:spPr>
                  <a:xfrm>
                    <a:off x="4886632" y="0"/>
                    <a:ext cx="737419" cy="737419"/>
                  </a:xfrm>
                  <a:prstGeom prst="rect">
                    <a:avLst/>
                  </a:prstGeom>
                  <a:solidFill>
                    <a:srgbClr val="F4F2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14" name="Rektangel 113">
                    <a:extLst>
                      <a:ext uri="{FF2B5EF4-FFF2-40B4-BE49-F238E27FC236}">
                        <a16:creationId xmlns:a16="http://schemas.microsoft.com/office/drawing/2014/main" id="{36E30B97-BE3C-B748-9494-8A87B6A616F5}"/>
                      </a:ext>
                    </a:extLst>
                  </p:cNvPr>
                  <p:cNvSpPr/>
                  <p:nvPr userDrawn="1"/>
                </p:nvSpPr>
                <p:spPr>
                  <a:xfrm>
                    <a:off x="5624051" y="0"/>
                    <a:ext cx="737419" cy="737419"/>
                  </a:xfrm>
                  <a:prstGeom prst="rect">
                    <a:avLst/>
                  </a:prstGeom>
                  <a:solidFill>
                    <a:srgbClr val="D9CF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88" name="Gruppe 87">
                  <a:extLst>
                    <a:ext uri="{FF2B5EF4-FFF2-40B4-BE49-F238E27FC236}">
                      <a16:creationId xmlns:a16="http://schemas.microsoft.com/office/drawing/2014/main" id="{D04D5925-B217-A14A-933C-DBC9342249D2}"/>
                    </a:ext>
                  </a:extLst>
                </p:cNvPr>
                <p:cNvGrpSpPr/>
                <p:nvPr userDrawn="1"/>
              </p:nvGrpSpPr>
              <p:grpSpPr>
                <a:xfrm flipV="1">
                  <a:off x="12534137" y="3851352"/>
                  <a:ext cx="1047111" cy="348954"/>
                  <a:chOff x="4148680" y="0"/>
                  <a:chExt cx="2212790" cy="737421"/>
                </a:xfrm>
              </p:grpSpPr>
              <p:sp>
                <p:nvSpPr>
                  <p:cNvPr id="109" name="Rektangel 108">
                    <a:extLst>
                      <a:ext uri="{FF2B5EF4-FFF2-40B4-BE49-F238E27FC236}">
                        <a16:creationId xmlns:a16="http://schemas.microsoft.com/office/drawing/2014/main" id="{8CEA632F-E60C-F745-8697-6442D576A2A8}"/>
                      </a:ext>
                    </a:extLst>
                  </p:cNvPr>
                  <p:cNvSpPr/>
                  <p:nvPr userDrawn="1"/>
                </p:nvSpPr>
                <p:spPr>
                  <a:xfrm>
                    <a:off x="4148680" y="2"/>
                    <a:ext cx="737954" cy="737419"/>
                  </a:xfrm>
                  <a:prstGeom prst="rect">
                    <a:avLst/>
                  </a:prstGeom>
                  <a:solidFill>
                    <a:srgbClr val="F0E1B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10" name="Rektangel 109">
                    <a:extLst>
                      <a:ext uri="{FF2B5EF4-FFF2-40B4-BE49-F238E27FC236}">
                        <a16:creationId xmlns:a16="http://schemas.microsoft.com/office/drawing/2014/main" id="{6AC1EEAF-557C-DF49-9B87-3F1E0AAED244}"/>
                      </a:ext>
                    </a:extLst>
                  </p:cNvPr>
                  <p:cNvSpPr/>
                  <p:nvPr userDrawn="1"/>
                </p:nvSpPr>
                <p:spPr>
                  <a:xfrm>
                    <a:off x="4886632" y="0"/>
                    <a:ext cx="737419" cy="737419"/>
                  </a:xfrm>
                  <a:prstGeom prst="rect">
                    <a:avLst/>
                  </a:prstGeom>
                  <a:solidFill>
                    <a:srgbClr val="F6EF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11" name="Rektangel 110">
                    <a:extLst>
                      <a:ext uri="{FF2B5EF4-FFF2-40B4-BE49-F238E27FC236}">
                        <a16:creationId xmlns:a16="http://schemas.microsoft.com/office/drawing/2014/main" id="{52C5A6E6-8371-DA4B-B6F1-0A076A3C12B7}"/>
                      </a:ext>
                    </a:extLst>
                  </p:cNvPr>
                  <p:cNvSpPr/>
                  <p:nvPr userDrawn="1"/>
                </p:nvSpPr>
                <p:spPr>
                  <a:xfrm>
                    <a:off x="5624051" y="0"/>
                    <a:ext cx="737419" cy="737419"/>
                  </a:xfrm>
                  <a:prstGeom prst="rect">
                    <a:avLst/>
                  </a:prstGeom>
                  <a:solidFill>
                    <a:srgbClr val="E0C58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89" name="Gruppe 88">
                  <a:extLst>
                    <a:ext uri="{FF2B5EF4-FFF2-40B4-BE49-F238E27FC236}">
                      <a16:creationId xmlns:a16="http://schemas.microsoft.com/office/drawing/2014/main" id="{658BF966-72DD-4844-A8EE-0F19CF84D4EF}"/>
                    </a:ext>
                  </a:extLst>
                </p:cNvPr>
                <p:cNvGrpSpPr/>
                <p:nvPr userDrawn="1"/>
              </p:nvGrpSpPr>
              <p:grpSpPr>
                <a:xfrm flipV="1">
                  <a:off x="12534137" y="4332771"/>
                  <a:ext cx="1047111" cy="348954"/>
                  <a:chOff x="4148680" y="0"/>
                  <a:chExt cx="2212790" cy="737421"/>
                </a:xfrm>
              </p:grpSpPr>
              <p:sp>
                <p:nvSpPr>
                  <p:cNvPr id="106" name="Rektangel 105">
                    <a:extLst>
                      <a:ext uri="{FF2B5EF4-FFF2-40B4-BE49-F238E27FC236}">
                        <a16:creationId xmlns:a16="http://schemas.microsoft.com/office/drawing/2014/main" id="{055F2084-B43D-9641-8B47-CA1EB712CFBD}"/>
                      </a:ext>
                    </a:extLst>
                  </p:cNvPr>
                  <p:cNvSpPr/>
                  <p:nvPr userDrawn="1"/>
                </p:nvSpPr>
                <p:spPr>
                  <a:xfrm>
                    <a:off x="4148680" y="2"/>
                    <a:ext cx="737954" cy="737419"/>
                  </a:xfrm>
                  <a:prstGeom prst="rect">
                    <a:avLst/>
                  </a:prstGeom>
                  <a:solidFill>
                    <a:srgbClr val="AEDC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07" name="Rektangel 106">
                    <a:extLst>
                      <a:ext uri="{FF2B5EF4-FFF2-40B4-BE49-F238E27FC236}">
                        <a16:creationId xmlns:a16="http://schemas.microsoft.com/office/drawing/2014/main" id="{4A5B6B38-2049-1242-A0B9-1B2581D142C0}"/>
                      </a:ext>
                    </a:extLst>
                  </p:cNvPr>
                  <p:cNvSpPr/>
                  <p:nvPr userDrawn="1"/>
                </p:nvSpPr>
                <p:spPr>
                  <a:xfrm>
                    <a:off x="4886632" y="0"/>
                    <a:ext cx="737419" cy="737419"/>
                  </a:xfrm>
                  <a:prstGeom prst="rect">
                    <a:avLst/>
                  </a:prstGeom>
                  <a:solidFill>
                    <a:srgbClr val="CAEB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08" name="Rektangel 107">
                    <a:extLst>
                      <a:ext uri="{FF2B5EF4-FFF2-40B4-BE49-F238E27FC236}">
                        <a16:creationId xmlns:a16="http://schemas.microsoft.com/office/drawing/2014/main" id="{8A0E2528-778B-9243-B035-A3CCCD89BFED}"/>
                      </a:ext>
                    </a:extLst>
                  </p:cNvPr>
                  <p:cNvSpPr/>
                  <p:nvPr userDrawn="1"/>
                </p:nvSpPr>
                <p:spPr>
                  <a:xfrm>
                    <a:off x="5624051" y="0"/>
                    <a:ext cx="737419" cy="737419"/>
                  </a:xfrm>
                  <a:prstGeom prst="rect">
                    <a:avLst/>
                  </a:prstGeom>
                  <a:solidFill>
                    <a:srgbClr val="7ABE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90" name="Gruppe 89">
                  <a:extLst>
                    <a:ext uri="{FF2B5EF4-FFF2-40B4-BE49-F238E27FC236}">
                      <a16:creationId xmlns:a16="http://schemas.microsoft.com/office/drawing/2014/main" id="{EE6A93E8-A420-EC43-B0FB-2CBD41426952}"/>
                    </a:ext>
                  </a:extLst>
                </p:cNvPr>
                <p:cNvGrpSpPr/>
                <p:nvPr userDrawn="1"/>
              </p:nvGrpSpPr>
              <p:grpSpPr>
                <a:xfrm flipV="1">
                  <a:off x="12534137" y="4814190"/>
                  <a:ext cx="1047111" cy="348954"/>
                  <a:chOff x="4148680" y="0"/>
                  <a:chExt cx="2212790" cy="737421"/>
                </a:xfrm>
              </p:grpSpPr>
              <p:sp>
                <p:nvSpPr>
                  <p:cNvPr id="103" name="Rektangel 102">
                    <a:extLst>
                      <a:ext uri="{FF2B5EF4-FFF2-40B4-BE49-F238E27FC236}">
                        <a16:creationId xmlns:a16="http://schemas.microsoft.com/office/drawing/2014/main" id="{872B784D-28D7-0C4E-8F58-018277B676F2}"/>
                      </a:ext>
                    </a:extLst>
                  </p:cNvPr>
                  <p:cNvSpPr/>
                  <p:nvPr userDrawn="1"/>
                </p:nvSpPr>
                <p:spPr>
                  <a:xfrm>
                    <a:off x="4148680" y="2"/>
                    <a:ext cx="737954" cy="737419"/>
                  </a:xfrm>
                  <a:prstGeom prst="rect">
                    <a:avLst/>
                  </a:prstGeom>
                  <a:solidFill>
                    <a:srgbClr val="BBC7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04" name="Rektangel 103">
                    <a:extLst>
                      <a:ext uri="{FF2B5EF4-FFF2-40B4-BE49-F238E27FC236}">
                        <a16:creationId xmlns:a16="http://schemas.microsoft.com/office/drawing/2014/main" id="{28BFF343-4860-6F41-A481-3D5E3CE16847}"/>
                      </a:ext>
                    </a:extLst>
                  </p:cNvPr>
                  <p:cNvSpPr/>
                  <p:nvPr userDrawn="1"/>
                </p:nvSpPr>
                <p:spPr>
                  <a:xfrm>
                    <a:off x="4886632" y="0"/>
                    <a:ext cx="737419" cy="737419"/>
                  </a:xfrm>
                  <a:prstGeom prst="rect">
                    <a:avLst/>
                  </a:prstGeom>
                  <a:solidFill>
                    <a:srgbClr val="D4DDE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05" name="Rektangel 104">
                    <a:extLst>
                      <a:ext uri="{FF2B5EF4-FFF2-40B4-BE49-F238E27FC236}">
                        <a16:creationId xmlns:a16="http://schemas.microsoft.com/office/drawing/2014/main" id="{59770CFD-1093-7744-B3DB-1BE6E02ED7DA}"/>
                      </a:ext>
                    </a:extLst>
                  </p:cNvPr>
                  <p:cNvSpPr/>
                  <p:nvPr userDrawn="1"/>
                </p:nvSpPr>
                <p:spPr>
                  <a:xfrm>
                    <a:off x="5624051" y="0"/>
                    <a:ext cx="737419" cy="737419"/>
                  </a:xfrm>
                  <a:prstGeom prst="rect">
                    <a:avLst/>
                  </a:prstGeom>
                  <a:solidFill>
                    <a:srgbClr val="8A9C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91" name="Gruppe 90">
                  <a:extLst>
                    <a:ext uri="{FF2B5EF4-FFF2-40B4-BE49-F238E27FC236}">
                      <a16:creationId xmlns:a16="http://schemas.microsoft.com/office/drawing/2014/main" id="{FC48CCA8-3EA1-5140-94F8-F0A7FBF46240}"/>
                    </a:ext>
                  </a:extLst>
                </p:cNvPr>
                <p:cNvGrpSpPr/>
                <p:nvPr userDrawn="1"/>
              </p:nvGrpSpPr>
              <p:grpSpPr>
                <a:xfrm flipV="1">
                  <a:off x="12534137" y="5295609"/>
                  <a:ext cx="1047111" cy="348954"/>
                  <a:chOff x="4148680" y="0"/>
                  <a:chExt cx="2212790" cy="737421"/>
                </a:xfrm>
              </p:grpSpPr>
              <p:sp>
                <p:nvSpPr>
                  <p:cNvPr id="100" name="Rektangel 99">
                    <a:extLst>
                      <a:ext uri="{FF2B5EF4-FFF2-40B4-BE49-F238E27FC236}">
                        <a16:creationId xmlns:a16="http://schemas.microsoft.com/office/drawing/2014/main" id="{15AA3B2E-5848-7B4F-9F24-40623C80FDA4}"/>
                      </a:ext>
                    </a:extLst>
                  </p:cNvPr>
                  <p:cNvSpPr/>
                  <p:nvPr userDrawn="1"/>
                </p:nvSpPr>
                <p:spPr>
                  <a:xfrm>
                    <a:off x="4148680" y="2"/>
                    <a:ext cx="737954" cy="737419"/>
                  </a:xfrm>
                  <a:prstGeom prst="rect">
                    <a:avLst/>
                  </a:prstGeom>
                  <a:solidFill>
                    <a:srgbClr val="C0DC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101" name="Rektangel 100">
                    <a:extLst>
                      <a:ext uri="{FF2B5EF4-FFF2-40B4-BE49-F238E27FC236}">
                        <a16:creationId xmlns:a16="http://schemas.microsoft.com/office/drawing/2014/main" id="{CF3DC828-19AD-D641-A026-0949CA32CBD0}"/>
                      </a:ext>
                    </a:extLst>
                  </p:cNvPr>
                  <p:cNvSpPr/>
                  <p:nvPr userDrawn="1"/>
                </p:nvSpPr>
                <p:spPr>
                  <a:xfrm>
                    <a:off x="4886632" y="0"/>
                    <a:ext cx="737419" cy="737419"/>
                  </a:xfrm>
                  <a:prstGeom prst="rect">
                    <a:avLst/>
                  </a:prstGeom>
                  <a:solidFill>
                    <a:srgbClr val="D7EA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102" name="Rektangel 101">
                    <a:extLst>
                      <a:ext uri="{FF2B5EF4-FFF2-40B4-BE49-F238E27FC236}">
                        <a16:creationId xmlns:a16="http://schemas.microsoft.com/office/drawing/2014/main" id="{D78A3C31-69D7-8F42-AA77-A2755774C8D3}"/>
                      </a:ext>
                    </a:extLst>
                  </p:cNvPr>
                  <p:cNvSpPr/>
                  <p:nvPr userDrawn="1"/>
                </p:nvSpPr>
                <p:spPr>
                  <a:xfrm>
                    <a:off x="5624051" y="0"/>
                    <a:ext cx="737419" cy="737419"/>
                  </a:xfrm>
                  <a:prstGeom prst="rect">
                    <a:avLst/>
                  </a:prstGeom>
                  <a:solidFill>
                    <a:srgbClr val="90BC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92" name="Gruppe 91">
                  <a:extLst>
                    <a:ext uri="{FF2B5EF4-FFF2-40B4-BE49-F238E27FC236}">
                      <a16:creationId xmlns:a16="http://schemas.microsoft.com/office/drawing/2014/main" id="{82F19B46-B1CD-FB41-BD16-8CB4124A1E63}"/>
                    </a:ext>
                  </a:extLst>
                </p:cNvPr>
                <p:cNvGrpSpPr/>
                <p:nvPr userDrawn="1"/>
              </p:nvGrpSpPr>
              <p:grpSpPr>
                <a:xfrm flipV="1">
                  <a:off x="12534137" y="5777028"/>
                  <a:ext cx="1047111" cy="348954"/>
                  <a:chOff x="4148680" y="0"/>
                  <a:chExt cx="2212790" cy="737421"/>
                </a:xfrm>
              </p:grpSpPr>
              <p:sp>
                <p:nvSpPr>
                  <p:cNvPr id="97" name="Rektangel 96">
                    <a:extLst>
                      <a:ext uri="{FF2B5EF4-FFF2-40B4-BE49-F238E27FC236}">
                        <a16:creationId xmlns:a16="http://schemas.microsoft.com/office/drawing/2014/main" id="{03F74DBE-7C77-E740-ABCF-C21EB1F04AAD}"/>
                      </a:ext>
                    </a:extLst>
                  </p:cNvPr>
                  <p:cNvSpPr/>
                  <p:nvPr userDrawn="1"/>
                </p:nvSpPr>
                <p:spPr>
                  <a:xfrm>
                    <a:off x="4148680" y="2"/>
                    <a:ext cx="737954" cy="737419"/>
                  </a:xfrm>
                  <a:prstGeom prst="rect">
                    <a:avLst/>
                  </a:prstGeom>
                  <a:solidFill>
                    <a:srgbClr val="B9CDD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98" name="Rektangel 97">
                    <a:extLst>
                      <a:ext uri="{FF2B5EF4-FFF2-40B4-BE49-F238E27FC236}">
                        <a16:creationId xmlns:a16="http://schemas.microsoft.com/office/drawing/2014/main" id="{1CC08263-748D-D447-B319-69D7DBB9E1E5}"/>
                      </a:ext>
                    </a:extLst>
                  </p:cNvPr>
                  <p:cNvSpPr/>
                  <p:nvPr userDrawn="1"/>
                </p:nvSpPr>
                <p:spPr>
                  <a:xfrm>
                    <a:off x="4886632" y="0"/>
                    <a:ext cx="737419" cy="737419"/>
                  </a:xfrm>
                  <a:prstGeom prst="rect">
                    <a:avLst/>
                  </a:prstGeom>
                  <a:solidFill>
                    <a:srgbClr val="D2E1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99" name="Rektangel 98">
                    <a:extLst>
                      <a:ext uri="{FF2B5EF4-FFF2-40B4-BE49-F238E27FC236}">
                        <a16:creationId xmlns:a16="http://schemas.microsoft.com/office/drawing/2014/main" id="{13602AB5-9975-6F4B-9DF3-477DB0D5C236}"/>
                      </a:ext>
                    </a:extLst>
                  </p:cNvPr>
                  <p:cNvSpPr/>
                  <p:nvPr userDrawn="1"/>
                </p:nvSpPr>
                <p:spPr>
                  <a:xfrm>
                    <a:off x="5624051" y="0"/>
                    <a:ext cx="737419" cy="737419"/>
                  </a:xfrm>
                  <a:prstGeom prst="rect">
                    <a:avLst/>
                  </a:prstGeom>
                  <a:solidFill>
                    <a:srgbClr val="87A5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nvGrpSpPr>
                <p:cNvPr id="93" name="Gruppe 92">
                  <a:extLst>
                    <a:ext uri="{FF2B5EF4-FFF2-40B4-BE49-F238E27FC236}">
                      <a16:creationId xmlns:a16="http://schemas.microsoft.com/office/drawing/2014/main" id="{58E5C938-5FB6-704D-B28A-89E4CB32BB86}"/>
                    </a:ext>
                  </a:extLst>
                </p:cNvPr>
                <p:cNvGrpSpPr/>
                <p:nvPr userDrawn="1"/>
              </p:nvGrpSpPr>
              <p:grpSpPr>
                <a:xfrm flipV="1">
                  <a:off x="12534137" y="6258443"/>
                  <a:ext cx="1047111" cy="348954"/>
                  <a:chOff x="4148680" y="0"/>
                  <a:chExt cx="2212790" cy="737421"/>
                </a:xfrm>
              </p:grpSpPr>
              <p:sp>
                <p:nvSpPr>
                  <p:cNvPr id="94" name="Rektangel 93">
                    <a:extLst>
                      <a:ext uri="{FF2B5EF4-FFF2-40B4-BE49-F238E27FC236}">
                        <a16:creationId xmlns:a16="http://schemas.microsoft.com/office/drawing/2014/main" id="{7C2F46C2-7B9A-DF47-8DE7-2F82DC9CDA0B}"/>
                      </a:ext>
                    </a:extLst>
                  </p:cNvPr>
                  <p:cNvSpPr/>
                  <p:nvPr userDrawn="1"/>
                </p:nvSpPr>
                <p:spPr>
                  <a:xfrm>
                    <a:off x="4148680" y="2"/>
                    <a:ext cx="737954" cy="737419"/>
                  </a:xfrm>
                  <a:prstGeom prst="rect">
                    <a:avLst/>
                  </a:prstGeom>
                  <a:solidFill>
                    <a:srgbClr val="E3E3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sp>
                <p:nvSpPr>
                  <p:cNvPr id="95" name="Rektangel 94">
                    <a:extLst>
                      <a:ext uri="{FF2B5EF4-FFF2-40B4-BE49-F238E27FC236}">
                        <a16:creationId xmlns:a16="http://schemas.microsoft.com/office/drawing/2014/main" id="{11549334-6461-2342-AAC1-8C47A23BCEA2}"/>
                      </a:ext>
                    </a:extLst>
                  </p:cNvPr>
                  <p:cNvSpPr/>
                  <p:nvPr userDrawn="1"/>
                </p:nvSpPr>
                <p:spPr>
                  <a:xfrm>
                    <a:off x="4886632" y="0"/>
                    <a:ext cx="737419" cy="737419"/>
                  </a:xfrm>
                  <a:prstGeom prst="rect">
                    <a:avLst/>
                  </a:prstGeom>
                  <a:solidFill>
                    <a:srgbClr val="EFEF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96" name="Rektangel 95">
                    <a:extLst>
                      <a:ext uri="{FF2B5EF4-FFF2-40B4-BE49-F238E27FC236}">
                        <a16:creationId xmlns:a16="http://schemas.microsoft.com/office/drawing/2014/main" id="{0BFAD728-919D-D445-A305-54EC3196A36F}"/>
                      </a:ext>
                    </a:extLst>
                  </p:cNvPr>
                  <p:cNvSpPr/>
                  <p:nvPr userDrawn="1"/>
                </p:nvSpPr>
                <p:spPr>
                  <a:xfrm>
                    <a:off x="5624051" y="0"/>
                    <a:ext cx="737419" cy="737419"/>
                  </a:xfrm>
                  <a:prstGeom prst="rect">
                    <a:avLst/>
                  </a:prstGeom>
                  <a:solidFill>
                    <a:srgbClr val="CA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grpSp>
          <p:sp>
            <p:nvSpPr>
              <p:cNvPr id="77" name="TekstSylinder 76">
                <a:extLst>
                  <a:ext uri="{FF2B5EF4-FFF2-40B4-BE49-F238E27FC236}">
                    <a16:creationId xmlns:a16="http://schemas.microsoft.com/office/drawing/2014/main" id="{BF0FAF8C-79FD-B74B-A041-5450ED2DDB0C}"/>
                  </a:ext>
                </a:extLst>
              </p:cNvPr>
              <p:cNvSpPr txBox="1"/>
              <p:nvPr userDrawn="1"/>
            </p:nvSpPr>
            <p:spPr>
              <a:xfrm>
                <a:off x="12534136" y="1028351"/>
                <a:ext cx="1130768" cy="246221"/>
              </a:xfrm>
              <a:prstGeom prst="rect">
                <a:avLst/>
              </a:prstGeom>
              <a:noFill/>
            </p:spPr>
            <p:txBody>
              <a:bodyPr wrap="square" rtlCol="0">
                <a:spAutoFit/>
              </a:bodyPr>
              <a:lstStyle/>
              <a:p>
                <a:r>
                  <a:rPr lang="nb-NO" sz="1000" dirty="0"/>
                  <a:t>Bakgrunn</a:t>
                </a:r>
              </a:p>
            </p:txBody>
          </p:sp>
          <p:sp>
            <p:nvSpPr>
              <p:cNvPr id="78" name="TekstSylinder 77">
                <a:extLst>
                  <a:ext uri="{FF2B5EF4-FFF2-40B4-BE49-F238E27FC236}">
                    <a16:creationId xmlns:a16="http://schemas.microsoft.com/office/drawing/2014/main" id="{E4CE1000-C74C-A94F-939E-4A235E0A8E58}"/>
                  </a:ext>
                </a:extLst>
              </p:cNvPr>
              <p:cNvSpPr txBox="1"/>
              <p:nvPr userDrawn="1"/>
            </p:nvSpPr>
            <p:spPr>
              <a:xfrm>
                <a:off x="13645760" y="1028351"/>
                <a:ext cx="1130768" cy="246221"/>
              </a:xfrm>
              <a:prstGeom prst="rect">
                <a:avLst/>
              </a:prstGeom>
              <a:noFill/>
            </p:spPr>
            <p:txBody>
              <a:bodyPr wrap="square" rtlCol="0">
                <a:spAutoFit/>
              </a:bodyPr>
              <a:lstStyle/>
              <a:p>
                <a:r>
                  <a:rPr lang="nb-NO" sz="1000" dirty="0"/>
                  <a:t>Lys bakgrunn</a:t>
                </a:r>
              </a:p>
            </p:txBody>
          </p:sp>
          <p:sp>
            <p:nvSpPr>
              <p:cNvPr id="79" name="TekstSylinder 78">
                <a:extLst>
                  <a:ext uri="{FF2B5EF4-FFF2-40B4-BE49-F238E27FC236}">
                    <a16:creationId xmlns:a16="http://schemas.microsoft.com/office/drawing/2014/main" id="{A534BE24-B61A-734D-BFA5-D0C812B1EBD7}"/>
                  </a:ext>
                </a:extLst>
              </p:cNvPr>
              <p:cNvSpPr txBox="1"/>
              <p:nvPr userDrawn="1"/>
            </p:nvSpPr>
            <p:spPr>
              <a:xfrm>
                <a:off x="14784278" y="1028351"/>
                <a:ext cx="1130768" cy="246221"/>
              </a:xfrm>
              <a:prstGeom prst="rect">
                <a:avLst/>
              </a:prstGeom>
              <a:noFill/>
            </p:spPr>
            <p:txBody>
              <a:bodyPr wrap="square" rtlCol="0">
                <a:spAutoFit/>
              </a:bodyPr>
              <a:lstStyle/>
              <a:p>
                <a:r>
                  <a:rPr lang="nb-NO" sz="1000" dirty="0"/>
                  <a:t>Mørk for grafikk</a:t>
                </a:r>
              </a:p>
            </p:txBody>
          </p:sp>
          <p:sp>
            <p:nvSpPr>
              <p:cNvPr id="136" name="TekstSylinder 135">
                <a:extLst>
                  <a:ext uri="{FF2B5EF4-FFF2-40B4-BE49-F238E27FC236}">
                    <a16:creationId xmlns:a16="http://schemas.microsoft.com/office/drawing/2014/main" id="{6F0A7590-FDBD-9947-B6D8-C70450E72B5F}"/>
                  </a:ext>
                </a:extLst>
              </p:cNvPr>
              <p:cNvSpPr txBox="1"/>
              <p:nvPr userDrawn="1"/>
            </p:nvSpPr>
            <p:spPr>
              <a:xfrm>
                <a:off x="12534136" y="6843663"/>
                <a:ext cx="1130768" cy="286662"/>
              </a:xfrm>
              <a:prstGeom prst="rect">
                <a:avLst/>
              </a:prstGeom>
              <a:noFill/>
            </p:spPr>
            <p:txBody>
              <a:bodyPr wrap="square" rtlCol="0">
                <a:spAutoFit/>
              </a:bodyPr>
              <a:lstStyle/>
              <a:p>
                <a:r>
                  <a:rPr lang="nb-NO" sz="1000" dirty="0"/>
                  <a:t>Kontrast</a:t>
                </a:r>
              </a:p>
            </p:txBody>
          </p:sp>
        </p:grpSp>
        <p:sp>
          <p:nvSpPr>
            <p:cNvPr id="137" name="Rektangel 136">
              <a:extLst>
                <a:ext uri="{FF2B5EF4-FFF2-40B4-BE49-F238E27FC236}">
                  <a16:creationId xmlns:a16="http://schemas.microsoft.com/office/drawing/2014/main" id="{FF195340-0B65-2D41-B02E-C5CBD20183FB}"/>
                </a:ext>
              </a:extLst>
            </p:cNvPr>
            <p:cNvSpPr/>
            <p:nvPr userDrawn="1"/>
          </p:nvSpPr>
          <p:spPr>
            <a:xfrm flipV="1">
              <a:off x="12893497" y="5311381"/>
              <a:ext cx="3444844" cy="24297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dirty="0"/>
            </a:p>
          </p:txBody>
        </p:sp>
      </p:grpSp>
    </p:spTree>
    <p:extLst>
      <p:ext uri="{BB962C8B-B14F-4D97-AF65-F5344CB8AC3E}">
        <p14:creationId xmlns:p14="http://schemas.microsoft.com/office/powerpoint/2010/main" val="3901421956"/>
      </p:ext>
    </p:extLst>
  </p:cSld>
  <p:clrMap bg1="lt1" tx1="dk1" bg2="lt2" tx2="dk2" accent1="accent1" accent2="accent2" accent3="accent3" accent4="accent4" accent5="accent5" accent6="accent6" hlink="hlink" folHlink="folHlink"/>
  <p:sldLayoutIdLst>
    <p:sldLayoutId id="2147483686" r:id="rId1"/>
    <p:sldLayoutId id="2147483656" r:id="rId2"/>
    <p:sldLayoutId id="2147483683" r:id="rId3"/>
    <p:sldLayoutId id="2147483684" r:id="rId4"/>
    <p:sldLayoutId id="2147483657" r:id="rId5"/>
    <p:sldLayoutId id="2147483658" r:id="rId6"/>
    <p:sldLayoutId id="2147483688" r:id="rId7"/>
    <p:sldLayoutId id="2147483649" r:id="rId8"/>
    <p:sldLayoutId id="2147483700" r:id="rId9"/>
    <p:sldLayoutId id="2147483689" r:id="rId10"/>
    <p:sldLayoutId id="2147483685" r:id="rId11"/>
    <p:sldLayoutId id="2147483697" r:id="rId12"/>
    <p:sldLayoutId id="2147483659" r:id="rId13"/>
    <p:sldLayoutId id="2147483687" r:id="rId14"/>
    <p:sldLayoutId id="2147483650" r:id="rId15"/>
    <p:sldLayoutId id="2147483652" r:id="rId16"/>
    <p:sldLayoutId id="2147483699" r:id="rId17"/>
    <p:sldLayoutId id="2147483666" r:id="rId18"/>
    <p:sldLayoutId id="2147483667" r:id="rId19"/>
    <p:sldLayoutId id="2147483668" r:id="rId20"/>
    <p:sldLayoutId id="2147483669" r:id="rId21"/>
    <p:sldLayoutId id="2147483670" r:id="rId22"/>
    <p:sldLayoutId id="2147483694" r:id="rId23"/>
    <p:sldLayoutId id="2147483676" r:id="rId24"/>
    <p:sldLayoutId id="2147483677" r:id="rId25"/>
    <p:sldLayoutId id="2147483678" r:id="rId26"/>
    <p:sldLayoutId id="2147483679" r:id="rId27"/>
    <p:sldLayoutId id="2147483698" r:id="rId28"/>
    <p:sldLayoutId id="2147483690" r:id="rId29"/>
    <p:sldLayoutId id="2147483660" r:id="rId30"/>
    <p:sldLayoutId id="2147483661" r:id="rId31"/>
    <p:sldLayoutId id="2147483662" r:id="rId32"/>
    <p:sldLayoutId id="2147483692" r:id="rId33"/>
    <p:sldLayoutId id="2147483680" r:id="rId34"/>
    <p:sldLayoutId id="2147483681" r:id="rId35"/>
    <p:sldLayoutId id="2147483693" r:id="rId36"/>
    <p:sldLayoutId id="2147483663" r:id="rId37"/>
    <p:sldLayoutId id="2147483701" r:id="rId38"/>
    <p:sldLayoutId id="2147483702" r:id="rId39"/>
    <p:sldLayoutId id="2147483664" r:id="rId40"/>
    <p:sldLayoutId id="2147483665" r:id="rId41"/>
    <p:sldLayoutId id="2147483671" r:id="rId42"/>
    <p:sldLayoutId id="2147483672" r:id="rId43"/>
    <p:sldLayoutId id="2147483673" r:id="rId44"/>
    <p:sldLayoutId id="2147483674" r:id="rId45"/>
    <p:sldLayoutId id="2147483695" r:id="rId46"/>
    <p:sldLayoutId id="2147483682" r:id="rId47"/>
  </p:sldLayoutIdLst>
  <p:txStyles>
    <p:titleStyle>
      <a:lvl1pPr algn="l" defTabSz="914400" rtl="0" eaLnBrk="1" latinLnBrk="0" hangingPunct="1">
        <a:lnSpc>
          <a:spcPct val="100000"/>
        </a:lnSpc>
        <a:spcBef>
          <a:spcPts val="0"/>
        </a:spcBef>
        <a:buNone/>
        <a:defRPr sz="3400" b="1" kern="1200">
          <a:solidFill>
            <a:schemeClr val="tx1"/>
          </a:solidFill>
          <a:latin typeface="+mj-lt"/>
          <a:ea typeface="+mj-ea"/>
          <a:cs typeface="+mj-cs"/>
        </a:defRPr>
      </a:lvl1pPr>
    </p:titleStyle>
    <p:bodyStyle>
      <a:lvl1pPr marL="252000" indent="-252000" algn="l" defTabSz="914400" rtl="0" eaLnBrk="1" latinLnBrk="0" hangingPunct="1">
        <a:lnSpc>
          <a:spcPct val="100000"/>
        </a:lnSpc>
        <a:spcBef>
          <a:spcPts val="0"/>
        </a:spcBef>
        <a:buFont typeface="Arial" panose="020B0604020202020204" pitchFamily="34" charset="0"/>
        <a:buChar char="•"/>
        <a:defRPr sz="2200" kern="1200">
          <a:solidFill>
            <a:schemeClr val="tx1"/>
          </a:solidFill>
          <a:latin typeface="+mn-lt"/>
          <a:ea typeface="+mn-ea"/>
          <a:cs typeface="+mn-cs"/>
        </a:defRPr>
      </a:lvl1pPr>
      <a:lvl2pPr marL="504000" indent="-252000" algn="l" defTabSz="914400" rtl="0" eaLnBrk="1" latinLnBrk="0" hangingPunct="1">
        <a:lnSpc>
          <a:spcPct val="100000"/>
        </a:lnSpc>
        <a:spcBef>
          <a:spcPts val="0"/>
        </a:spcBef>
        <a:buFont typeface="Calibri" panose="020F0502020204030204" pitchFamily="34" charset="0"/>
        <a:buChar char="-"/>
        <a:defRPr sz="1600" kern="1200">
          <a:solidFill>
            <a:schemeClr val="tx1"/>
          </a:solidFill>
          <a:latin typeface="+mn-lt"/>
          <a:ea typeface="+mn-ea"/>
          <a:cs typeface="+mn-cs"/>
        </a:defRPr>
      </a:lvl2pPr>
      <a:lvl3pPr marL="756000" indent="-252000" algn="l" defTabSz="914400" rtl="0" eaLnBrk="1" latinLnBrk="0" hangingPunct="1">
        <a:lnSpc>
          <a:spcPct val="100000"/>
        </a:lnSpc>
        <a:spcBef>
          <a:spcPts val="0"/>
        </a:spcBef>
        <a:buFont typeface="Calibri" panose="020F0502020204030204" pitchFamily="34" charset="0"/>
        <a:buChar char="-"/>
        <a:defRPr sz="1400" kern="1200">
          <a:solidFill>
            <a:schemeClr val="tx1"/>
          </a:solidFill>
          <a:latin typeface="+mn-lt"/>
          <a:ea typeface="+mn-ea"/>
          <a:cs typeface="+mn-cs"/>
        </a:defRPr>
      </a:lvl3pPr>
      <a:lvl4pPr marL="1008000" indent="-252000" algn="l" defTabSz="914400" rtl="0" eaLnBrk="1" latinLnBrk="0" hangingPunct="1">
        <a:lnSpc>
          <a:spcPct val="100000"/>
        </a:lnSpc>
        <a:spcBef>
          <a:spcPts val="0"/>
        </a:spcBef>
        <a:buFont typeface="Calibri" panose="020F0502020204030204" pitchFamily="34" charset="0"/>
        <a:buChar char="-"/>
        <a:defRPr sz="1200" kern="1200">
          <a:solidFill>
            <a:schemeClr val="tx1"/>
          </a:solidFill>
          <a:latin typeface="+mn-lt"/>
          <a:ea typeface="+mn-ea"/>
          <a:cs typeface="+mn-cs"/>
        </a:defRPr>
      </a:lvl4pPr>
      <a:lvl5pPr marL="1260000" indent="-252000" algn="l" defTabSz="914400" rtl="0" eaLnBrk="1" latinLnBrk="0" hangingPunct="1">
        <a:lnSpc>
          <a:spcPct val="100000"/>
        </a:lnSpc>
        <a:spcBef>
          <a:spcPts val="0"/>
        </a:spcBef>
        <a:buFont typeface="Calibri" panose="020F0502020204030204" pitchFamily="34" charset="0"/>
        <a:buChar char="-"/>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2" Type="http://schemas.openxmlformats.org/officeDocument/2006/relationships/hyperlink" Target="https://lovdata.no/lov/1998-07-17-61/%C2%A79a-4" TargetMode="Externa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g"/><Relationship Id="rId1" Type="http://schemas.openxmlformats.org/officeDocument/2006/relationships/slideLayout" Target="../slideLayouts/slideLayout15.xml"/><Relationship Id="rId4" Type="http://schemas.openxmlformats.org/officeDocument/2006/relationships/image" Target="../media/image9.gi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C54EBFD-C2CA-D74C-98A2-C49F227D4C16}"/>
              </a:ext>
            </a:extLst>
          </p:cNvPr>
          <p:cNvSpPr>
            <a:spLocks noGrp="1"/>
          </p:cNvSpPr>
          <p:nvPr>
            <p:ph type="title"/>
          </p:nvPr>
        </p:nvSpPr>
        <p:spPr/>
        <p:txBody>
          <a:bodyPr/>
          <a:lstStyle/>
          <a:p>
            <a:r>
              <a:rPr lang="nb-NO" dirty="0"/>
              <a:t>Mobbeombudet i Vestfold og Telemark</a:t>
            </a:r>
          </a:p>
        </p:txBody>
      </p:sp>
      <p:sp>
        <p:nvSpPr>
          <p:cNvPr id="3" name="Plassholder for tekst 2">
            <a:extLst>
              <a:ext uri="{FF2B5EF4-FFF2-40B4-BE49-F238E27FC236}">
                <a16:creationId xmlns:a16="http://schemas.microsoft.com/office/drawing/2014/main" id="{E85E4022-B85C-9C43-9510-7D1807BD0F07}"/>
              </a:ext>
            </a:extLst>
          </p:cNvPr>
          <p:cNvSpPr>
            <a:spLocks noGrp="1"/>
          </p:cNvSpPr>
          <p:nvPr>
            <p:ph type="body" sz="quarter" idx="21"/>
          </p:nvPr>
        </p:nvSpPr>
        <p:spPr/>
        <p:txBody>
          <a:bodyPr/>
          <a:lstStyle/>
          <a:p>
            <a:endParaRPr lang="nb-NO"/>
          </a:p>
        </p:txBody>
      </p:sp>
      <p:sp>
        <p:nvSpPr>
          <p:cNvPr id="4" name="Plassholder for tekst 3">
            <a:extLst>
              <a:ext uri="{FF2B5EF4-FFF2-40B4-BE49-F238E27FC236}">
                <a16:creationId xmlns:a16="http://schemas.microsoft.com/office/drawing/2014/main" id="{54E56268-25C1-9949-883F-55831401AAB9}"/>
              </a:ext>
            </a:extLst>
          </p:cNvPr>
          <p:cNvSpPr>
            <a:spLocks noGrp="1"/>
          </p:cNvSpPr>
          <p:nvPr>
            <p:ph type="body" sz="quarter" idx="22"/>
          </p:nvPr>
        </p:nvSpPr>
        <p:spPr/>
        <p:txBody>
          <a:bodyPr/>
          <a:lstStyle/>
          <a:p>
            <a:r>
              <a:rPr lang="nb-NO"/>
              <a:t>USN 30.01.23</a:t>
            </a:r>
            <a:endParaRPr lang="nb-NO" dirty="0"/>
          </a:p>
        </p:txBody>
      </p:sp>
    </p:spTree>
    <p:extLst>
      <p:ext uri="{BB962C8B-B14F-4D97-AF65-F5344CB8AC3E}">
        <p14:creationId xmlns:p14="http://schemas.microsoft.com/office/powerpoint/2010/main" val="745713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E18E09C-535A-47C5-8AE2-4096821732F7}"/>
              </a:ext>
            </a:extLst>
          </p:cNvPr>
          <p:cNvSpPr>
            <a:spLocks noGrp="1"/>
          </p:cNvSpPr>
          <p:nvPr>
            <p:ph type="title"/>
          </p:nvPr>
        </p:nvSpPr>
        <p:spPr/>
        <p:txBody>
          <a:bodyPr/>
          <a:lstStyle/>
          <a:p>
            <a:r>
              <a:rPr lang="nb-NO" dirty="0"/>
              <a:t>Refleksjonsoppgave</a:t>
            </a:r>
          </a:p>
        </p:txBody>
      </p:sp>
      <p:sp>
        <p:nvSpPr>
          <p:cNvPr id="3" name="Plassholder for innhold 2">
            <a:extLst>
              <a:ext uri="{FF2B5EF4-FFF2-40B4-BE49-F238E27FC236}">
                <a16:creationId xmlns:a16="http://schemas.microsoft.com/office/drawing/2014/main" id="{DA34DC09-CF67-4CB0-AA78-DEE15AEFF481}"/>
              </a:ext>
            </a:extLst>
          </p:cNvPr>
          <p:cNvSpPr>
            <a:spLocks noGrp="1"/>
          </p:cNvSpPr>
          <p:nvPr>
            <p:ph idx="1"/>
          </p:nvPr>
        </p:nvSpPr>
        <p:spPr/>
        <p:txBody>
          <a:bodyPr/>
          <a:lstStyle/>
          <a:p>
            <a:pPr marL="0" indent="0">
              <a:buNone/>
            </a:pPr>
            <a:r>
              <a:rPr lang="nb-NO" dirty="0"/>
              <a:t>Din rolle som lærer vil ha avgjørende betydning for klassemiljøet. Måten du du utøver denne rollen på vil få stor betydning for hver enkelt elev. </a:t>
            </a:r>
          </a:p>
          <a:p>
            <a:pPr marL="0" indent="0">
              <a:buNone/>
            </a:pPr>
            <a:r>
              <a:rPr lang="nb-NO" dirty="0"/>
              <a:t>Hvem vil du være? </a:t>
            </a:r>
          </a:p>
          <a:p>
            <a:pPr marL="0" indent="0">
              <a:buNone/>
            </a:pPr>
            <a:r>
              <a:rPr lang="nb-NO" dirty="0"/>
              <a:t>Hva vil være viktig for deg i møte med dine elever? </a:t>
            </a:r>
          </a:p>
          <a:p>
            <a:pPr marL="0" indent="0">
              <a:buNone/>
            </a:pPr>
            <a:endParaRPr lang="nb-NO" dirty="0"/>
          </a:p>
        </p:txBody>
      </p:sp>
      <p:sp>
        <p:nvSpPr>
          <p:cNvPr id="4" name="Plassholder for tekst 3">
            <a:extLst>
              <a:ext uri="{FF2B5EF4-FFF2-40B4-BE49-F238E27FC236}">
                <a16:creationId xmlns:a16="http://schemas.microsoft.com/office/drawing/2014/main" id="{11128760-18FC-4705-9CF1-1F8750FAB401}"/>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2838702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A868DF8-FBD7-4DD4-B043-0A4CF08D80DA}"/>
              </a:ext>
            </a:extLst>
          </p:cNvPr>
          <p:cNvSpPr>
            <a:spLocks noGrp="1"/>
          </p:cNvSpPr>
          <p:nvPr>
            <p:ph type="title"/>
          </p:nvPr>
        </p:nvSpPr>
        <p:spPr/>
        <p:txBody>
          <a:bodyPr/>
          <a:lstStyle/>
          <a:p>
            <a:r>
              <a:rPr lang="nb-NO" dirty="0"/>
              <a:t>Bakgrunn for lovverket og forutsetninger for å lykkes</a:t>
            </a:r>
          </a:p>
        </p:txBody>
      </p:sp>
      <p:sp>
        <p:nvSpPr>
          <p:cNvPr id="3" name="Plassholder for innhold 2">
            <a:extLst>
              <a:ext uri="{FF2B5EF4-FFF2-40B4-BE49-F238E27FC236}">
                <a16:creationId xmlns:a16="http://schemas.microsoft.com/office/drawing/2014/main" id="{9A3B7209-51A4-4C19-B691-E925E79A8CA2}"/>
              </a:ext>
            </a:extLst>
          </p:cNvPr>
          <p:cNvSpPr>
            <a:spLocks noGrp="1"/>
          </p:cNvSpPr>
          <p:nvPr>
            <p:ph idx="1"/>
          </p:nvPr>
        </p:nvSpPr>
        <p:spPr/>
        <p:txBody>
          <a:bodyPr/>
          <a:lstStyle/>
          <a:p>
            <a:r>
              <a:rPr lang="nb-NO" dirty="0"/>
              <a:t>Subjektivitetsprinsippet</a:t>
            </a:r>
          </a:p>
          <a:p>
            <a:r>
              <a:rPr lang="nb-NO" dirty="0"/>
              <a:t>Barnets rett til å bli hørt</a:t>
            </a:r>
          </a:p>
          <a:p>
            <a:r>
              <a:rPr lang="nb-NO" dirty="0"/>
              <a:t>Barnets beste</a:t>
            </a:r>
          </a:p>
          <a:p>
            <a:pPr marL="0" indent="0">
              <a:buNone/>
            </a:pPr>
            <a:endParaRPr lang="nb-NO" dirty="0"/>
          </a:p>
        </p:txBody>
      </p:sp>
      <p:sp>
        <p:nvSpPr>
          <p:cNvPr id="4" name="Plassholder for tekst 3">
            <a:extLst>
              <a:ext uri="{FF2B5EF4-FFF2-40B4-BE49-F238E27FC236}">
                <a16:creationId xmlns:a16="http://schemas.microsoft.com/office/drawing/2014/main" id="{3F7E91D9-78BE-4AF1-B8A1-6FF6882DF012}"/>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1381723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1C1C3B6-2072-4ACB-96FA-D9BB346372EC}"/>
              </a:ext>
            </a:extLst>
          </p:cNvPr>
          <p:cNvSpPr>
            <a:spLocks noGrp="1"/>
          </p:cNvSpPr>
          <p:nvPr>
            <p:ph type="title"/>
          </p:nvPr>
        </p:nvSpPr>
        <p:spPr/>
        <p:txBody>
          <a:bodyPr/>
          <a:lstStyle/>
          <a:p>
            <a:r>
              <a:rPr lang="nb-NO" dirty="0"/>
              <a:t>Subjektivitetsprinsippet</a:t>
            </a:r>
          </a:p>
        </p:txBody>
      </p:sp>
      <p:sp>
        <p:nvSpPr>
          <p:cNvPr id="3" name="Plassholder for innhold 2">
            <a:extLst>
              <a:ext uri="{FF2B5EF4-FFF2-40B4-BE49-F238E27FC236}">
                <a16:creationId xmlns:a16="http://schemas.microsoft.com/office/drawing/2014/main" id="{99C24ACD-1226-4072-B902-72CE44F34427}"/>
              </a:ext>
            </a:extLst>
          </p:cNvPr>
          <p:cNvSpPr>
            <a:spLocks noGrp="1"/>
          </p:cNvSpPr>
          <p:nvPr>
            <p:ph idx="1"/>
          </p:nvPr>
        </p:nvSpPr>
        <p:spPr/>
        <p:txBody>
          <a:bodyPr/>
          <a:lstStyle/>
          <a:p>
            <a:r>
              <a:rPr lang="nb-NO" dirty="0"/>
              <a:t>Det er barnets subjektive opplevelse av eget skolemiljø som avgjør om det brytes mot barnets rett til et trygt og godt læringsmiljø</a:t>
            </a:r>
          </a:p>
          <a:p>
            <a:r>
              <a:rPr lang="nb-NO" dirty="0"/>
              <a:t>Barnehager og skoler som erkjenner dette, hvor dette gjennomsyrer tilnærming, holdninger og håndtering, lykkes i større grad i arbeidet </a:t>
            </a:r>
          </a:p>
          <a:p>
            <a:r>
              <a:rPr lang="nb-NO" dirty="0"/>
              <a:t>Barn som opplever seg krenket skal ivaretas emosjonelt som om de var krenket. Det må skilles på omsorg og veiledning. (Her er det ikke rom for vurdering.)</a:t>
            </a:r>
          </a:p>
          <a:p>
            <a:r>
              <a:rPr lang="nb-NO" dirty="0"/>
              <a:t>Barn som oppleves krenkende skal følges opp etter en faglig vurdering av situasjonen. </a:t>
            </a:r>
          </a:p>
        </p:txBody>
      </p:sp>
      <p:sp>
        <p:nvSpPr>
          <p:cNvPr id="4" name="Plassholder for tekst 3">
            <a:extLst>
              <a:ext uri="{FF2B5EF4-FFF2-40B4-BE49-F238E27FC236}">
                <a16:creationId xmlns:a16="http://schemas.microsoft.com/office/drawing/2014/main" id="{EE57A0F6-5AA8-44EF-BE63-918CC3419E4A}"/>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4271885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6199891-84AD-4D36-A4E2-E98D004CEF8D}"/>
              </a:ext>
            </a:extLst>
          </p:cNvPr>
          <p:cNvSpPr>
            <a:spLocks noGrp="1"/>
          </p:cNvSpPr>
          <p:nvPr>
            <p:ph type="title"/>
          </p:nvPr>
        </p:nvSpPr>
        <p:spPr/>
        <p:txBody>
          <a:bodyPr/>
          <a:lstStyle/>
          <a:p>
            <a:r>
              <a:rPr lang="nb-NO" dirty="0"/>
              <a:t>Å høre et barn</a:t>
            </a:r>
          </a:p>
        </p:txBody>
      </p:sp>
      <p:sp>
        <p:nvSpPr>
          <p:cNvPr id="3" name="Plassholder for innhold 2">
            <a:extLst>
              <a:ext uri="{FF2B5EF4-FFF2-40B4-BE49-F238E27FC236}">
                <a16:creationId xmlns:a16="http://schemas.microsoft.com/office/drawing/2014/main" id="{30F9A23C-8DDC-4D10-973C-511C381E8344}"/>
              </a:ext>
            </a:extLst>
          </p:cNvPr>
          <p:cNvSpPr>
            <a:spLocks noGrp="1"/>
          </p:cNvSpPr>
          <p:nvPr>
            <p:ph idx="1"/>
          </p:nvPr>
        </p:nvSpPr>
        <p:spPr>
          <a:xfrm>
            <a:off x="576072" y="2026023"/>
            <a:ext cx="11039856" cy="4256755"/>
          </a:xfrm>
        </p:spPr>
        <p:txBody>
          <a:bodyPr/>
          <a:lstStyle/>
          <a:p>
            <a:r>
              <a:rPr lang="nb-NO" dirty="0"/>
              <a:t>Barnet har </a:t>
            </a:r>
            <a:r>
              <a:rPr lang="nb-NO" b="1" dirty="0"/>
              <a:t>rett</a:t>
            </a:r>
            <a:r>
              <a:rPr lang="nb-NO" dirty="0"/>
              <a:t> til å bli hørt – ikke </a:t>
            </a:r>
            <a:r>
              <a:rPr lang="nb-NO" b="1" dirty="0"/>
              <a:t>plikt</a:t>
            </a:r>
            <a:r>
              <a:rPr lang="nb-NO" dirty="0"/>
              <a:t> til å uttale seg</a:t>
            </a:r>
          </a:p>
          <a:p>
            <a:r>
              <a:rPr lang="nb-NO" sz="2000" dirty="0"/>
              <a:t>«Partene skal garantere et barn som er i stand til å danne seg egne synspunkter, retten til fritt å gi uttrykk for disse synspunkter…»</a:t>
            </a:r>
          </a:p>
          <a:p>
            <a:pPr lvl="1"/>
            <a:r>
              <a:rPr lang="nb-NO" dirty="0"/>
              <a:t>Hvem?</a:t>
            </a:r>
          </a:p>
          <a:p>
            <a:pPr lvl="1"/>
            <a:r>
              <a:rPr lang="nb-NO" dirty="0"/>
              <a:t>Hva?</a:t>
            </a:r>
          </a:p>
          <a:p>
            <a:pPr lvl="1"/>
            <a:r>
              <a:rPr lang="nb-NO" dirty="0"/>
              <a:t>Hvor?</a:t>
            </a:r>
          </a:p>
          <a:p>
            <a:pPr lvl="1"/>
            <a:r>
              <a:rPr lang="nb-NO" dirty="0"/>
              <a:t>Hvordan?</a:t>
            </a:r>
          </a:p>
          <a:p>
            <a:pPr lvl="1"/>
            <a:r>
              <a:rPr lang="nb-NO" dirty="0"/>
              <a:t>Hvilke?</a:t>
            </a:r>
          </a:p>
          <a:p>
            <a:pPr lvl="1"/>
            <a:r>
              <a:rPr lang="nb-NO" dirty="0"/>
              <a:t>Når?</a:t>
            </a:r>
          </a:p>
          <a:p>
            <a:r>
              <a:rPr lang="nb-NO" dirty="0"/>
              <a:t>Hvilken informasjon skal barnet ha når? Husk – innhenting av informasjon og bruken av informasjonen går hånd i hånd</a:t>
            </a:r>
          </a:p>
          <a:p>
            <a:r>
              <a:rPr lang="nb-NO" dirty="0"/>
              <a:t>Hvilken vekt skal barnets mening ha? </a:t>
            </a:r>
          </a:p>
          <a:p>
            <a:endParaRPr lang="nb-NO" dirty="0"/>
          </a:p>
          <a:p>
            <a:pPr marL="0" indent="0" algn="r">
              <a:buNone/>
            </a:pPr>
            <a:r>
              <a:rPr lang="nb-NO" sz="1200" dirty="0"/>
              <a:t>(</a:t>
            </a:r>
            <a:r>
              <a:rPr lang="nb-NO" sz="1200" dirty="0" err="1"/>
              <a:t>Kjerst</a:t>
            </a:r>
            <a:r>
              <a:rPr lang="nb-NO" sz="1200" dirty="0"/>
              <a:t> </a:t>
            </a:r>
            <a:r>
              <a:rPr lang="nb-NO" sz="1200" dirty="0" err="1"/>
              <a:t>Botnan</a:t>
            </a:r>
            <a:r>
              <a:rPr lang="nb-NO" sz="1200" dirty="0"/>
              <a:t> Larsen)</a:t>
            </a:r>
            <a:endParaRPr lang="nb-NO" dirty="0"/>
          </a:p>
        </p:txBody>
      </p:sp>
      <p:sp>
        <p:nvSpPr>
          <p:cNvPr id="4" name="Plassholder for tekst 3">
            <a:extLst>
              <a:ext uri="{FF2B5EF4-FFF2-40B4-BE49-F238E27FC236}">
                <a16:creationId xmlns:a16="http://schemas.microsoft.com/office/drawing/2014/main" id="{040CCEF9-0554-42C4-9F19-BFD7B018FC24}"/>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2749939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E26988E-42A0-4061-A404-A72DB8F9FCF3}"/>
              </a:ext>
            </a:extLst>
          </p:cNvPr>
          <p:cNvSpPr>
            <a:spLocks noGrp="1"/>
          </p:cNvSpPr>
          <p:nvPr>
            <p:ph type="title"/>
          </p:nvPr>
        </p:nvSpPr>
        <p:spPr/>
        <p:txBody>
          <a:bodyPr/>
          <a:lstStyle/>
          <a:p>
            <a:r>
              <a:rPr lang="nb-NO" dirty="0"/>
              <a:t>Barnets beste</a:t>
            </a:r>
          </a:p>
        </p:txBody>
      </p:sp>
      <p:sp>
        <p:nvSpPr>
          <p:cNvPr id="3" name="Plassholder for innhold 2">
            <a:extLst>
              <a:ext uri="{FF2B5EF4-FFF2-40B4-BE49-F238E27FC236}">
                <a16:creationId xmlns:a16="http://schemas.microsoft.com/office/drawing/2014/main" id="{7BE09E3A-6CF5-4D23-B345-96425ECFE764}"/>
              </a:ext>
            </a:extLst>
          </p:cNvPr>
          <p:cNvSpPr>
            <a:spLocks noGrp="1"/>
          </p:cNvSpPr>
          <p:nvPr>
            <p:ph idx="1"/>
          </p:nvPr>
        </p:nvSpPr>
        <p:spPr/>
        <p:txBody>
          <a:bodyPr/>
          <a:lstStyle/>
          <a:p>
            <a:r>
              <a:rPr lang="nb-NO" dirty="0"/>
              <a:t>De valgene vi tar nå – ivaretar de barnets rettigheter? Her og nå og i fremtiden?</a:t>
            </a:r>
          </a:p>
          <a:p>
            <a:r>
              <a:rPr lang="nb-NO" dirty="0"/>
              <a:t>Rett til beskyttelse</a:t>
            </a:r>
          </a:p>
          <a:p>
            <a:r>
              <a:rPr lang="nb-NO" dirty="0"/>
              <a:t>Rett til god helse</a:t>
            </a:r>
          </a:p>
          <a:p>
            <a:r>
              <a:rPr lang="nb-NO" dirty="0"/>
              <a:t>Rett til utdanning</a:t>
            </a:r>
          </a:p>
          <a:p>
            <a:r>
              <a:rPr lang="nb-NO" dirty="0"/>
              <a:t>Rett til optimal utvikling</a:t>
            </a:r>
          </a:p>
          <a:p>
            <a:endParaRPr lang="nb-NO" dirty="0"/>
          </a:p>
          <a:p>
            <a:pPr marL="0" indent="0">
              <a:buNone/>
            </a:pPr>
            <a:r>
              <a:rPr lang="nb-NO" dirty="0"/>
              <a:t>(Det er ikke anledning til å gjøre valg basert på for eksempel økonomi, det som er praktisk ol.)</a:t>
            </a:r>
          </a:p>
        </p:txBody>
      </p:sp>
      <p:sp>
        <p:nvSpPr>
          <p:cNvPr id="4" name="Plassholder for tekst 3">
            <a:extLst>
              <a:ext uri="{FF2B5EF4-FFF2-40B4-BE49-F238E27FC236}">
                <a16:creationId xmlns:a16="http://schemas.microsoft.com/office/drawing/2014/main" id="{0CC113AA-C2D6-4D31-8626-EBA057278BD6}"/>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887085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E9765AE-A5BC-45D7-858D-0C3666217316}"/>
              </a:ext>
            </a:extLst>
          </p:cNvPr>
          <p:cNvSpPr>
            <a:spLocks noGrp="1"/>
          </p:cNvSpPr>
          <p:nvPr>
            <p:ph type="title"/>
          </p:nvPr>
        </p:nvSpPr>
        <p:spPr/>
        <p:txBody>
          <a:bodyPr/>
          <a:lstStyle/>
          <a:p>
            <a:r>
              <a:rPr lang="nb-NO" dirty="0"/>
              <a:t>Opplæringsloven kapittel 9a </a:t>
            </a:r>
          </a:p>
        </p:txBody>
      </p:sp>
      <p:sp>
        <p:nvSpPr>
          <p:cNvPr id="3" name="Plassholder for innhold 2">
            <a:extLst>
              <a:ext uri="{FF2B5EF4-FFF2-40B4-BE49-F238E27FC236}">
                <a16:creationId xmlns:a16="http://schemas.microsoft.com/office/drawing/2014/main" id="{68E3A709-2BC5-4C30-A743-A49393DDFC88}"/>
              </a:ext>
            </a:extLst>
          </p:cNvPr>
          <p:cNvSpPr>
            <a:spLocks noGrp="1"/>
          </p:cNvSpPr>
          <p:nvPr>
            <p:ph idx="1"/>
          </p:nvPr>
        </p:nvSpPr>
        <p:spPr/>
        <p:txBody>
          <a:bodyPr/>
          <a:lstStyle/>
          <a:p>
            <a:pPr marL="0" indent="0">
              <a:buNone/>
            </a:pPr>
            <a:r>
              <a:rPr lang="nb-NO" sz="4400" dirty="0"/>
              <a:t>Aktivitetsplikten</a:t>
            </a:r>
          </a:p>
          <a:p>
            <a:pPr marL="457200" indent="-457200">
              <a:buFont typeface="+mj-lt"/>
              <a:buAutoNum type="arabicPeriod"/>
            </a:pPr>
            <a:r>
              <a:rPr lang="nb-NO" dirty="0"/>
              <a:t>Følge med</a:t>
            </a:r>
          </a:p>
          <a:p>
            <a:pPr marL="457200" indent="-457200">
              <a:buFont typeface="+mj-lt"/>
              <a:buAutoNum type="arabicPeriod"/>
            </a:pPr>
            <a:r>
              <a:rPr lang="nb-NO" dirty="0"/>
              <a:t>Gripe inn</a:t>
            </a:r>
          </a:p>
          <a:p>
            <a:pPr marL="457200" indent="-457200">
              <a:buFont typeface="+mj-lt"/>
              <a:buAutoNum type="arabicPeriod"/>
            </a:pPr>
            <a:r>
              <a:rPr lang="nb-NO" dirty="0"/>
              <a:t>Varsle</a:t>
            </a:r>
          </a:p>
          <a:p>
            <a:pPr marL="457200" indent="-457200">
              <a:buFont typeface="+mj-lt"/>
              <a:buAutoNum type="arabicPeriod"/>
            </a:pPr>
            <a:r>
              <a:rPr lang="nb-NO" dirty="0"/>
              <a:t>Undersøke</a:t>
            </a:r>
          </a:p>
          <a:p>
            <a:pPr marL="457200" indent="-457200">
              <a:buFont typeface="+mj-lt"/>
              <a:buAutoNum type="arabicPeriod"/>
            </a:pPr>
            <a:r>
              <a:rPr lang="nb-NO" dirty="0"/>
              <a:t>Sette inn egnede tiltak</a:t>
            </a:r>
          </a:p>
          <a:p>
            <a:endParaRPr lang="nb-NO" dirty="0"/>
          </a:p>
        </p:txBody>
      </p:sp>
      <p:sp>
        <p:nvSpPr>
          <p:cNvPr id="4" name="Plassholder for tekst 3">
            <a:extLst>
              <a:ext uri="{FF2B5EF4-FFF2-40B4-BE49-F238E27FC236}">
                <a16:creationId xmlns:a16="http://schemas.microsoft.com/office/drawing/2014/main" id="{2A8BC422-92D6-418A-AF43-F7C8E1FF3744}"/>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1164127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E0DD8DD-C089-4317-AB60-15111CCEA616}"/>
              </a:ext>
            </a:extLst>
          </p:cNvPr>
          <p:cNvSpPr>
            <a:spLocks noGrp="1"/>
          </p:cNvSpPr>
          <p:nvPr>
            <p:ph type="title"/>
          </p:nvPr>
        </p:nvSpPr>
        <p:spPr/>
        <p:txBody>
          <a:bodyPr/>
          <a:lstStyle/>
          <a:p>
            <a:r>
              <a:rPr lang="nb-NO" dirty="0"/>
              <a:t>1 - Følge med</a:t>
            </a:r>
          </a:p>
        </p:txBody>
      </p:sp>
      <p:sp>
        <p:nvSpPr>
          <p:cNvPr id="3" name="Plassholder for innhold 2">
            <a:extLst>
              <a:ext uri="{FF2B5EF4-FFF2-40B4-BE49-F238E27FC236}">
                <a16:creationId xmlns:a16="http://schemas.microsoft.com/office/drawing/2014/main" id="{538A4394-7B45-42DC-9AE1-A8373834AB81}"/>
              </a:ext>
            </a:extLst>
          </p:cNvPr>
          <p:cNvSpPr>
            <a:spLocks noGrp="1"/>
          </p:cNvSpPr>
          <p:nvPr>
            <p:ph idx="1"/>
          </p:nvPr>
        </p:nvSpPr>
        <p:spPr/>
        <p:txBody>
          <a:bodyPr/>
          <a:lstStyle/>
          <a:p>
            <a:r>
              <a:rPr lang="nb-NO" dirty="0"/>
              <a:t>Alle skoleelever har rett til å ha det trygt og godt på sin barnehage og på sin skole</a:t>
            </a:r>
          </a:p>
          <a:p>
            <a:r>
              <a:rPr lang="nb-NO" dirty="0"/>
              <a:t>Alle ansatte på skolen har plikt til å følge med på om elevene har det trygt og godt</a:t>
            </a:r>
          </a:p>
          <a:p>
            <a:r>
              <a:rPr lang="nb-NO" dirty="0"/>
              <a:t>Alle skoler skal ha gode rutiner for hvordan de skal følge med (tilsyn, observasjon, samtaler, undersøkelser, samtaler med foreldre +++)</a:t>
            </a:r>
          </a:p>
        </p:txBody>
      </p:sp>
      <p:sp>
        <p:nvSpPr>
          <p:cNvPr id="4" name="Plassholder for tekst 3">
            <a:extLst>
              <a:ext uri="{FF2B5EF4-FFF2-40B4-BE49-F238E27FC236}">
                <a16:creationId xmlns:a16="http://schemas.microsoft.com/office/drawing/2014/main" id="{1E6A1E1C-FD1C-43C8-9EC6-262648A56C3F}"/>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38219220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517CF17-7ADC-444F-842E-3E74E19FB00D}"/>
              </a:ext>
            </a:extLst>
          </p:cNvPr>
          <p:cNvSpPr>
            <a:spLocks noGrp="1"/>
          </p:cNvSpPr>
          <p:nvPr>
            <p:ph type="title"/>
          </p:nvPr>
        </p:nvSpPr>
        <p:spPr/>
        <p:txBody>
          <a:bodyPr/>
          <a:lstStyle/>
          <a:p>
            <a:r>
              <a:rPr lang="nb-NO" dirty="0"/>
              <a:t>2 - Gripe inn</a:t>
            </a:r>
          </a:p>
        </p:txBody>
      </p:sp>
      <p:sp>
        <p:nvSpPr>
          <p:cNvPr id="3" name="Plassholder for innhold 2">
            <a:extLst>
              <a:ext uri="{FF2B5EF4-FFF2-40B4-BE49-F238E27FC236}">
                <a16:creationId xmlns:a16="http://schemas.microsoft.com/office/drawing/2014/main" id="{3480BA08-11C2-4E1E-8690-6618422062D1}"/>
              </a:ext>
            </a:extLst>
          </p:cNvPr>
          <p:cNvSpPr>
            <a:spLocks noGrp="1"/>
          </p:cNvSpPr>
          <p:nvPr>
            <p:ph idx="1"/>
          </p:nvPr>
        </p:nvSpPr>
        <p:spPr/>
        <p:txBody>
          <a:bodyPr/>
          <a:lstStyle/>
          <a:p>
            <a:r>
              <a:rPr lang="nb-NO" dirty="0"/>
              <a:t>Alle som er ansatt i skolen skal gripe inn og stoppe krenkelser som mobbing, vold, trakassering, utestenging, diskriminering </a:t>
            </a:r>
            <a:r>
              <a:rPr lang="nb-NO" dirty="0" err="1"/>
              <a:t>osv</a:t>
            </a:r>
            <a:r>
              <a:rPr lang="nb-NO" dirty="0"/>
              <a:t> dersom det er mulig.</a:t>
            </a:r>
          </a:p>
          <a:p>
            <a:r>
              <a:rPr lang="nb-NO" dirty="0"/>
              <a:t>Når er det egentlig umulig? </a:t>
            </a:r>
          </a:p>
          <a:p>
            <a:pPr marL="0" indent="0">
              <a:buNone/>
            </a:pPr>
            <a:endParaRPr lang="nb-NO" dirty="0"/>
          </a:p>
        </p:txBody>
      </p:sp>
      <p:sp>
        <p:nvSpPr>
          <p:cNvPr id="4" name="Plassholder for tekst 3">
            <a:extLst>
              <a:ext uri="{FF2B5EF4-FFF2-40B4-BE49-F238E27FC236}">
                <a16:creationId xmlns:a16="http://schemas.microsoft.com/office/drawing/2014/main" id="{AF180F5E-B4EE-4082-8F11-8D5D11DE5C25}"/>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32658940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5398BD0-E0D9-4731-80C8-00BB44F3811E}"/>
              </a:ext>
            </a:extLst>
          </p:cNvPr>
          <p:cNvSpPr>
            <a:spLocks noGrp="1"/>
          </p:cNvSpPr>
          <p:nvPr>
            <p:ph type="title"/>
          </p:nvPr>
        </p:nvSpPr>
        <p:spPr/>
        <p:txBody>
          <a:bodyPr/>
          <a:lstStyle/>
          <a:p>
            <a:r>
              <a:rPr lang="nb-NO" dirty="0"/>
              <a:t>3 - Varsle</a:t>
            </a:r>
          </a:p>
        </p:txBody>
      </p:sp>
      <p:sp>
        <p:nvSpPr>
          <p:cNvPr id="3" name="Plassholder for innhold 2">
            <a:extLst>
              <a:ext uri="{FF2B5EF4-FFF2-40B4-BE49-F238E27FC236}">
                <a16:creationId xmlns:a16="http://schemas.microsoft.com/office/drawing/2014/main" id="{55C520E0-E287-44ED-A4E6-144BCB4375C0}"/>
              </a:ext>
            </a:extLst>
          </p:cNvPr>
          <p:cNvSpPr>
            <a:spLocks noGrp="1"/>
          </p:cNvSpPr>
          <p:nvPr>
            <p:ph idx="1"/>
          </p:nvPr>
        </p:nvSpPr>
        <p:spPr/>
        <p:txBody>
          <a:bodyPr/>
          <a:lstStyle/>
          <a:p>
            <a:r>
              <a:rPr lang="nb-NO" dirty="0"/>
              <a:t>Når det er mistanke om at en elev i skolen ikke har det trygt og godt, er alle ansatte forpliktet til å varsle rektor.</a:t>
            </a:r>
          </a:p>
          <a:p>
            <a:r>
              <a:rPr lang="nb-NO" dirty="0"/>
              <a:t>I alvorlige saker og i saker der det er mistanke om at det er en ansatt ved skolen som gjør at eleven ikke har det trygt og godt, skal rektor varsle skoleeier (kommunen). </a:t>
            </a:r>
          </a:p>
          <a:p>
            <a:endParaRPr lang="nb-NO" dirty="0"/>
          </a:p>
          <a:p>
            <a:endParaRPr lang="nb-NO" dirty="0"/>
          </a:p>
        </p:txBody>
      </p:sp>
      <p:sp>
        <p:nvSpPr>
          <p:cNvPr id="4" name="Plassholder for tekst 3">
            <a:extLst>
              <a:ext uri="{FF2B5EF4-FFF2-40B4-BE49-F238E27FC236}">
                <a16:creationId xmlns:a16="http://schemas.microsoft.com/office/drawing/2014/main" id="{B163795B-9F5C-4170-8490-898C761F4F4F}"/>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9469105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4CA24DD-9684-4F8D-A71A-BC8B8393C4CE}"/>
              </a:ext>
            </a:extLst>
          </p:cNvPr>
          <p:cNvSpPr>
            <a:spLocks noGrp="1"/>
          </p:cNvSpPr>
          <p:nvPr>
            <p:ph type="title"/>
          </p:nvPr>
        </p:nvSpPr>
        <p:spPr/>
        <p:txBody>
          <a:bodyPr/>
          <a:lstStyle/>
          <a:p>
            <a:r>
              <a:rPr lang="nb-NO" dirty="0"/>
              <a:t>4 - Undersøke</a:t>
            </a:r>
          </a:p>
        </p:txBody>
      </p:sp>
      <p:sp>
        <p:nvSpPr>
          <p:cNvPr id="3" name="Plassholder for innhold 2">
            <a:extLst>
              <a:ext uri="{FF2B5EF4-FFF2-40B4-BE49-F238E27FC236}">
                <a16:creationId xmlns:a16="http://schemas.microsoft.com/office/drawing/2014/main" id="{A710FC82-0B14-4323-916C-1C76CBCBDEEC}"/>
              </a:ext>
            </a:extLst>
          </p:cNvPr>
          <p:cNvSpPr>
            <a:spLocks noGrp="1"/>
          </p:cNvSpPr>
          <p:nvPr>
            <p:ph idx="1"/>
          </p:nvPr>
        </p:nvSpPr>
        <p:spPr/>
        <p:txBody>
          <a:bodyPr/>
          <a:lstStyle/>
          <a:p>
            <a:r>
              <a:rPr lang="nb-NO" dirty="0"/>
              <a:t>Når det er mistanke om at en elev ikke har det trygt og godt, har skolen plikt til å undersøke situasjonen. </a:t>
            </a:r>
          </a:p>
          <a:p>
            <a:r>
              <a:rPr lang="nb-NO" dirty="0"/>
              <a:t>Mistanke kan komme av at ansatte gjør observasjoner, at eleven sier noe, at andre elever forteller noe, at foresatte melder bekymring, at undersøkelser viser noe som gir grunn til bekymring osv. </a:t>
            </a:r>
          </a:p>
          <a:p>
            <a:r>
              <a:rPr lang="nb-NO" dirty="0"/>
              <a:t>Målet med undersøkelsen er å finne ut</a:t>
            </a:r>
          </a:p>
          <a:p>
            <a:pPr lvl="1"/>
            <a:r>
              <a:rPr lang="nb-NO" dirty="0"/>
              <a:t>Hvordan opplever eleven situasjonen</a:t>
            </a:r>
          </a:p>
          <a:p>
            <a:pPr lvl="1"/>
            <a:r>
              <a:rPr lang="nb-NO" dirty="0"/>
              <a:t>Hva er det som gjør at eleven ikke har det trygt og godt</a:t>
            </a:r>
          </a:p>
          <a:p>
            <a:pPr lvl="1"/>
            <a:r>
              <a:rPr lang="nb-NO" dirty="0"/>
              <a:t>NB Barnets rett til å bli hørt</a:t>
            </a:r>
          </a:p>
          <a:p>
            <a:r>
              <a:rPr lang="nb-NO" dirty="0"/>
              <a:t>Hvordan kan en undersøke? Triangulering</a:t>
            </a:r>
          </a:p>
          <a:p>
            <a:pPr lvl="1"/>
            <a:r>
              <a:rPr lang="nb-NO" dirty="0"/>
              <a:t>Systematisk og planlagt observasjon</a:t>
            </a:r>
          </a:p>
          <a:p>
            <a:pPr lvl="1"/>
            <a:r>
              <a:rPr lang="nb-NO" dirty="0"/>
              <a:t>Samtaler</a:t>
            </a:r>
          </a:p>
          <a:p>
            <a:pPr lvl="1"/>
            <a:r>
              <a:rPr lang="nb-NO" dirty="0"/>
              <a:t>Kartleggingsverktøy</a:t>
            </a:r>
          </a:p>
          <a:p>
            <a:pPr lvl="1"/>
            <a:r>
              <a:rPr lang="nb-NO" dirty="0"/>
              <a:t>+++</a:t>
            </a:r>
          </a:p>
          <a:p>
            <a:endParaRPr lang="nb-NO" dirty="0"/>
          </a:p>
          <a:p>
            <a:pPr marL="252000" lvl="1" indent="0">
              <a:buNone/>
            </a:pPr>
            <a:endParaRPr lang="nb-NO" dirty="0"/>
          </a:p>
        </p:txBody>
      </p:sp>
      <p:sp>
        <p:nvSpPr>
          <p:cNvPr id="4" name="Plassholder for tekst 3">
            <a:extLst>
              <a:ext uri="{FF2B5EF4-FFF2-40B4-BE49-F238E27FC236}">
                <a16:creationId xmlns:a16="http://schemas.microsoft.com/office/drawing/2014/main" id="{E985E3E3-98AB-424A-8522-62DF16F3585B}"/>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4179382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9CB31AE-B9ED-B94C-A7A1-1740D323B47D}"/>
              </a:ext>
            </a:extLst>
          </p:cNvPr>
          <p:cNvSpPr>
            <a:spLocks noGrp="1"/>
          </p:cNvSpPr>
          <p:nvPr>
            <p:ph type="title"/>
          </p:nvPr>
        </p:nvSpPr>
        <p:spPr/>
        <p:txBody>
          <a:bodyPr/>
          <a:lstStyle/>
          <a:p>
            <a:r>
              <a:rPr lang="nb-NO" dirty="0"/>
              <a:t>Agenda</a:t>
            </a:r>
          </a:p>
        </p:txBody>
      </p:sp>
      <p:sp>
        <p:nvSpPr>
          <p:cNvPr id="3" name="Plassholder for innhold 2">
            <a:extLst>
              <a:ext uri="{FF2B5EF4-FFF2-40B4-BE49-F238E27FC236}">
                <a16:creationId xmlns:a16="http://schemas.microsoft.com/office/drawing/2014/main" id="{41E8E6DD-578E-4B4D-9E6A-8ACEA8FCF4A9}"/>
              </a:ext>
            </a:extLst>
          </p:cNvPr>
          <p:cNvSpPr>
            <a:spLocks noGrp="1"/>
          </p:cNvSpPr>
          <p:nvPr>
            <p:ph idx="1"/>
          </p:nvPr>
        </p:nvSpPr>
        <p:spPr/>
        <p:txBody>
          <a:bodyPr/>
          <a:lstStyle/>
          <a:p>
            <a:r>
              <a:rPr lang="nb-NO" dirty="0"/>
              <a:t>Mobbeombudets rolle og mandat</a:t>
            </a:r>
          </a:p>
          <a:p>
            <a:r>
              <a:rPr lang="nb-NO" dirty="0"/>
              <a:t>Noen sentrale begreper</a:t>
            </a:r>
          </a:p>
          <a:p>
            <a:pPr lvl="1"/>
            <a:r>
              <a:rPr lang="nb-NO" dirty="0"/>
              <a:t>Hva er mobbing?</a:t>
            </a:r>
          </a:p>
          <a:p>
            <a:pPr lvl="1"/>
            <a:r>
              <a:rPr lang="nb-NO" dirty="0"/>
              <a:t>Sosial persepsjon</a:t>
            </a:r>
          </a:p>
          <a:p>
            <a:pPr lvl="1"/>
            <a:r>
              <a:rPr lang="nb-NO" dirty="0"/>
              <a:t>Sosialt konstruerte historier</a:t>
            </a:r>
          </a:p>
          <a:p>
            <a:pPr lvl="1"/>
            <a:r>
              <a:rPr lang="nb-NO" dirty="0"/>
              <a:t>Sosial </a:t>
            </a:r>
            <a:r>
              <a:rPr lang="nb-NO" dirty="0" err="1"/>
              <a:t>ekslusjonsangst</a:t>
            </a:r>
            <a:endParaRPr lang="nb-NO" dirty="0"/>
          </a:p>
          <a:p>
            <a:r>
              <a:rPr lang="nb-NO" dirty="0"/>
              <a:t>Bakgrunn for lovverk og prinsipper for å lykkes</a:t>
            </a:r>
          </a:p>
          <a:p>
            <a:pPr lvl="1"/>
            <a:r>
              <a:rPr lang="nb-NO" dirty="0"/>
              <a:t>Subjektivitetsprinsippet</a:t>
            </a:r>
          </a:p>
          <a:p>
            <a:pPr lvl="1"/>
            <a:r>
              <a:rPr lang="nb-NO" dirty="0"/>
              <a:t>Barnets rett til å bli hørt</a:t>
            </a:r>
          </a:p>
          <a:p>
            <a:pPr lvl="1"/>
            <a:r>
              <a:rPr lang="nb-NO" dirty="0"/>
              <a:t>Barnets beste</a:t>
            </a:r>
          </a:p>
          <a:p>
            <a:r>
              <a:rPr lang="nb-NO" dirty="0"/>
              <a:t>Kapittel 9a i opplæringslover/aktivitetsplikten</a:t>
            </a:r>
          </a:p>
          <a:p>
            <a:r>
              <a:rPr lang="nb-NO" dirty="0"/>
              <a:t>Erfaringer/refleksjoner fra arbeidet i Vestfold og Telemark</a:t>
            </a:r>
          </a:p>
        </p:txBody>
      </p:sp>
      <p:sp>
        <p:nvSpPr>
          <p:cNvPr id="4" name="Plassholder for tekst 3">
            <a:extLst>
              <a:ext uri="{FF2B5EF4-FFF2-40B4-BE49-F238E27FC236}">
                <a16:creationId xmlns:a16="http://schemas.microsoft.com/office/drawing/2014/main" id="{70179EAC-2F8E-2145-A3CD-5E928C80C62C}"/>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25489947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C9E0285-C844-4E41-B7B9-EE854E8FE182}"/>
              </a:ext>
            </a:extLst>
          </p:cNvPr>
          <p:cNvSpPr>
            <a:spLocks noGrp="1"/>
          </p:cNvSpPr>
          <p:nvPr>
            <p:ph type="title"/>
          </p:nvPr>
        </p:nvSpPr>
        <p:spPr/>
        <p:txBody>
          <a:bodyPr/>
          <a:lstStyle/>
          <a:p>
            <a:r>
              <a:rPr lang="nb-NO" dirty="0"/>
              <a:t>5 - Sette inn egnede tiltak (Aktivitetsplan)</a:t>
            </a:r>
            <a:br>
              <a:rPr lang="nb-NO" dirty="0"/>
            </a:br>
            <a:r>
              <a:rPr lang="nb-NO" dirty="0"/>
              <a:t>Tiltakene skal:</a:t>
            </a:r>
          </a:p>
        </p:txBody>
      </p:sp>
      <p:sp>
        <p:nvSpPr>
          <p:cNvPr id="3" name="Plassholder for innhold 2">
            <a:extLst>
              <a:ext uri="{FF2B5EF4-FFF2-40B4-BE49-F238E27FC236}">
                <a16:creationId xmlns:a16="http://schemas.microsoft.com/office/drawing/2014/main" id="{A16B2B51-0539-43A6-9530-B1E04950D977}"/>
              </a:ext>
            </a:extLst>
          </p:cNvPr>
          <p:cNvSpPr>
            <a:spLocks noGrp="1"/>
          </p:cNvSpPr>
          <p:nvPr>
            <p:ph idx="1"/>
          </p:nvPr>
        </p:nvSpPr>
        <p:spPr>
          <a:xfrm>
            <a:off x="576072" y="2117035"/>
            <a:ext cx="11039856" cy="4165744"/>
          </a:xfrm>
        </p:spPr>
        <p:txBody>
          <a:bodyPr/>
          <a:lstStyle/>
          <a:p>
            <a:r>
              <a:rPr lang="nb-NO" dirty="0"/>
              <a:t>Beskytte mot nye krenkelser</a:t>
            </a:r>
          </a:p>
          <a:p>
            <a:r>
              <a:rPr lang="nb-NO" dirty="0"/>
              <a:t>Bygge trygghet</a:t>
            </a:r>
          </a:p>
          <a:p>
            <a:r>
              <a:rPr lang="nb-NO" dirty="0"/>
              <a:t>Fremme inkludering og tilhørighet</a:t>
            </a:r>
          </a:p>
          <a:p>
            <a:r>
              <a:rPr lang="nb-NO" dirty="0"/>
              <a:t>Sikre kontinuerlig oversikt og innsikt i barnets opplevelse av situasjonen</a:t>
            </a:r>
          </a:p>
          <a:p>
            <a:r>
              <a:rPr lang="nb-NO" dirty="0"/>
              <a:t>NB! Barnets beste – Er de tiltakene vi setter inn nå til barnets beste, her og nå og i fremtiden. Gjelder for alle barn som berøres av tiltakene. </a:t>
            </a:r>
          </a:p>
          <a:p>
            <a:pPr marL="0" indent="0">
              <a:buNone/>
            </a:pPr>
            <a:endParaRPr lang="nb-NO" dirty="0"/>
          </a:p>
        </p:txBody>
      </p:sp>
      <p:sp>
        <p:nvSpPr>
          <p:cNvPr id="4" name="Plassholder for tekst 3">
            <a:extLst>
              <a:ext uri="{FF2B5EF4-FFF2-40B4-BE49-F238E27FC236}">
                <a16:creationId xmlns:a16="http://schemas.microsoft.com/office/drawing/2014/main" id="{8547FB32-5C7F-47D2-A6D3-E173FD4C3E42}"/>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11660540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AF6B226-3496-4EF0-88D9-B4C94258583E}"/>
              </a:ext>
            </a:extLst>
          </p:cNvPr>
          <p:cNvSpPr>
            <a:spLocks noGrp="1"/>
          </p:cNvSpPr>
          <p:nvPr>
            <p:ph type="title"/>
          </p:nvPr>
        </p:nvSpPr>
        <p:spPr/>
        <p:txBody>
          <a:bodyPr/>
          <a:lstStyle/>
          <a:p>
            <a:endParaRPr lang="nb-NO" dirty="0"/>
          </a:p>
        </p:txBody>
      </p:sp>
      <p:sp>
        <p:nvSpPr>
          <p:cNvPr id="3" name="Plassholder for innhold 2">
            <a:extLst>
              <a:ext uri="{FF2B5EF4-FFF2-40B4-BE49-F238E27FC236}">
                <a16:creationId xmlns:a16="http://schemas.microsoft.com/office/drawing/2014/main" id="{54BFE476-F6E7-48AE-992E-5E6DA71D0B73}"/>
              </a:ext>
            </a:extLst>
          </p:cNvPr>
          <p:cNvSpPr>
            <a:spLocks noGrp="1"/>
          </p:cNvSpPr>
          <p:nvPr>
            <p:ph idx="1"/>
          </p:nvPr>
        </p:nvSpPr>
        <p:spPr/>
        <p:txBody>
          <a:bodyPr/>
          <a:lstStyle/>
          <a:p>
            <a:pPr algn="l"/>
            <a:r>
              <a:rPr lang="nn-NO" b="1" i="0" dirty="0">
                <a:solidFill>
                  <a:srgbClr val="333333"/>
                </a:solidFill>
                <a:effectLst/>
                <a:latin typeface="Helvetica Neue"/>
              </a:rPr>
              <a:t>§ 9 A-5.</a:t>
            </a:r>
            <a:r>
              <a:rPr lang="nn-NO" b="1" i="1" dirty="0">
                <a:solidFill>
                  <a:srgbClr val="333333"/>
                </a:solidFill>
                <a:effectLst/>
                <a:latin typeface="Helvetica Neue"/>
              </a:rPr>
              <a:t>Skjerpa aktivitetsplikt dersom ein som arbeider på skolen, krenkjer ein elev</a:t>
            </a:r>
            <a:endParaRPr lang="nn-NO" b="0" i="0" dirty="0">
              <a:solidFill>
                <a:srgbClr val="333333"/>
              </a:solidFill>
              <a:effectLst/>
              <a:latin typeface="Helvetica Neue"/>
            </a:endParaRPr>
          </a:p>
          <a:p>
            <a:pPr algn="l"/>
            <a:r>
              <a:rPr lang="nn-NO" b="0" i="0" dirty="0">
                <a:solidFill>
                  <a:srgbClr val="333333"/>
                </a:solidFill>
                <a:effectLst/>
                <a:latin typeface="Helvetica Neue"/>
              </a:rPr>
              <a:t>Dersom ein som arbeider på skolen, får mistanke om eller kjennskap til at ein annan som arbeider på skolen, utset ein elev for krenking som mobbing, vald, diskriminering og trakassering, skal vedkommande straks varsle rektor. Rektor skal varsle skoleeigaren. Dersom det er ein i leiinga ved skolen som står bak krenkinga, skal skoleeigaren varslast direkte av den som fekk mistanke om eller kjennskap til krenkinga. Undersøking og tiltak etter </a:t>
            </a:r>
            <a:r>
              <a:rPr lang="nn-NO" b="0" i="0" u="none" strike="noStrike" dirty="0">
                <a:solidFill>
                  <a:srgbClr val="DB142C"/>
                </a:solidFill>
                <a:effectLst/>
                <a:latin typeface="Helvetica Neue"/>
                <a:hlinkClick r:id="rId2"/>
              </a:rPr>
              <a:t>§ 9 A-4</a:t>
            </a:r>
            <a:r>
              <a:rPr lang="nn-NO" b="0" i="0" dirty="0">
                <a:solidFill>
                  <a:srgbClr val="333333"/>
                </a:solidFill>
                <a:effectLst/>
                <a:latin typeface="Helvetica Neue"/>
              </a:rPr>
              <a:t> tredje og fjerde ledd skal setjast i verk straks.</a:t>
            </a:r>
          </a:p>
          <a:p>
            <a:endParaRPr lang="nb-NO" dirty="0"/>
          </a:p>
        </p:txBody>
      </p:sp>
      <p:sp>
        <p:nvSpPr>
          <p:cNvPr id="4" name="Plassholder for tekst 3">
            <a:extLst>
              <a:ext uri="{FF2B5EF4-FFF2-40B4-BE49-F238E27FC236}">
                <a16:creationId xmlns:a16="http://schemas.microsoft.com/office/drawing/2014/main" id="{F9A4EAD4-588B-410B-B188-F3AE185CF901}"/>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10213194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307346D-2FDF-48DD-ACFA-42F2905E02C2}"/>
              </a:ext>
            </a:extLst>
          </p:cNvPr>
          <p:cNvSpPr>
            <a:spLocks noGrp="1"/>
          </p:cNvSpPr>
          <p:nvPr>
            <p:ph type="title"/>
          </p:nvPr>
        </p:nvSpPr>
        <p:spPr/>
        <p:txBody>
          <a:bodyPr/>
          <a:lstStyle/>
          <a:p>
            <a:r>
              <a:rPr lang="nb-NO" dirty="0"/>
              <a:t>Erfaringer fra Vestfold og Telemark</a:t>
            </a:r>
          </a:p>
        </p:txBody>
      </p:sp>
      <p:sp>
        <p:nvSpPr>
          <p:cNvPr id="3" name="Plassholder for innhold 2">
            <a:extLst>
              <a:ext uri="{FF2B5EF4-FFF2-40B4-BE49-F238E27FC236}">
                <a16:creationId xmlns:a16="http://schemas.microsoft.com/office/drawing/2014/main" id="{0B544948-8B37-452A-AB8B-EF681C5A2859}"/>
              </a:ext>
            </a:extLst>
          </p:cNvPr>
          <p:cNvSpPr>
            <a:spLocks noGrp="1"/>
          </p:cNvSpPr>
          <p:nvPr>
            <p:ph idx="1"/>
          </p:nvPr>
        </p:nvSpPr>
        <p:spPr/>
        <p:txBody>
          <a:bodyPr/>
          <a:lstStyle/>
          <a:p>
            <a:r>
              <a:rPr lang="nb-NO" dirty="0"/>
              <a:t>Involveres i 120-150 individsaker pr år </a:t>
            </a:r>
          </a:p>
          <a:p>
            <a:r>
              <a:rPr lang="nb-NO" dirty="0"/>
              <a:t>Henvendelsene kommer i saker som er sammensatte, har vart over lang tid og der skolens håndtering ikke har vært tilstrekkelig til å endre situasjonen</a:t>
            </a:r>
          </a:p>
          <a:p>
            <a:r>
              <a:rPr lang="nb-NO" dirty="0"/>
              <a:t>Bagatellisering– NB! Barnets rett til å bli hørt/subjektivitetsprinsippet</a:t>
            </a:r>
          </a:p>
          <a:p>
            <a:r>
              <a:rPr lang="nb-NO" dirty="0"/>
              <a:t>Hastverk/ikke tilstrekkelig undersøkt </a:t>
            </a:r>
            <a:r>
              <a:rPr lang="nb-NO" dirty="0">
                <a:sym typeface="Wingdings" panose="05000000000000000000" pitchFamily="2" charset="2"/>
              </a:rPr>
              <a:t> forhastet fokus på løsning og tiltak</a:t>
            </a:r>
            <a:endParaRPr lang="nb-NO" dirty="0"/>
          </a:p>
          <a:p>
            <a:r>
              <a:rPr lang="nb-NO" dirty="0"/>
              <a:t>Bommer på problembeskrivelsen</a:t>
            </a:r>
          </a:p>
          <a:p>
            <a:r>
              <a:rPr lang="nb-NO" dirty="0"/>
              <a:t>Tiltak ikke grundig risikovurdert</a:t>
            </a:r>
          </a:p>
          <a:p>
            <a:r>
              <a:rPr lang="nb-NO" dirty="0"/>
              <a:t>Tiltak ikke vurdert opp mot barnets beste</a:t>
            </a:r>
          </a:p>
          <a:p>
            <a:endParaRPr lang="nb-NO" dirty="0"/>
          </a:p>
        </p:txBody>
      </p:sp>
      <p:sp>
        <p:nvSpPr>
          <p:cNvPr id="4" name="Plassholder for tekst 3">
            <a:extLst>
              <a:ext uri="{FF2B5EF4-FFF2-40B4-BE49-F238E27FC236}">
                <a16:creationId xmlns:a16="http://schemas.microsoft.com/office/drawing/2014/main" id="{958DBA6C-1E6D-4858-97A0-AC2B1183820D}"/>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1815358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FEEC53A-415D-48E8-A527-6A73FD797E13}"/>
              </a:ext>
            </a:extLst>
          </p:cNvPr>
          <p:cNvSpPr>
            <a:spLocks noGrp="1"/>
          </p:cNvSpPr>
          <p:nvPr>
            <p:ph type="title"/>
          </p:nvPr>
        </p:nvSpPr>
        <p:spPr/>
        <p:txBody>
          <a:bodyPr/>
          <a:lstStyle/>
          <a:p>
            <a:r>
              <a:rPr lang="nb-NO" dirty="0"/>
              <a:t>Erfaringer fra Vestfold og Telemark</a:t>
            </a:r>
          </a:p>
        </p:txBody>
      </p:sp>
      <p:sp>
        <p:nvSpPr>
          <p:cNvPr id="3" name="Plassholder for innhold 2">
            <a:extLst>
              <a:ext uri="{FF2B5EF4-FFF2-40B4-BE49-F238E27FC236}">
                <a16:creationId xmlns:a16="http://schemas.microsoft.com/office/drawing/2014/main" id="{C63D6843-F7C3-4A55-B943-0D1D67CE99B8}"/>
              </a:ext>
            </a:extLst>
          </p:cNvPr>
          <p:cNvSpPr>
            <a:spLocks noGrp="1"/>
          </p:cNvSpPr>
          <p:nvPr>
            <p:ph idx="1"/>
          </p:nvPr>
        </p:nvSpPr>
        <p:spPr/>
        <p:txBody>
          <a:bodyPr/>
          <a:lstStyle/>
          <a:p>
            <a:r>
              <a:rPr lang="nb-NO" dirty="0"/>
              <a:t>Saker med direkte og synlig mobbing fanges lettere opp og håndteres tydeligere i skolen, enn saker med mer relasjonell mobbing</a:t>
            </a:r>
          </a:p>
          <a:p>
            <a:r>
              <a:rPr lang="nb-NO" dirty="0"/>
              <a:t>Elever som mobbes i sitt fysiske miljø mobbes også digitalt </a:t>
            </a:r>
          </a:p>
          <a:p>
            <a:r>
              <a:rPr lang="nb-NO" dirty="0"/>
              <a:t>Med økende alder øker kompleksitet og alvorlighetsgrad, samtidig som de voksnes tilgang minker både </a:t>
            </a:r>
            <a:r>
              <a:rPr lang="nb-NO" dirty="0" err="1"/>
              <a:t>mtp</a:t>
            </a:r>
            <a:r>
              <a:rPr lang="nb-NO" dirty="0"/>
              <a:t> informasjon og handlingsrom </a:t>
            </a:r>
          </a:p>
          <a:p>
            <a:r>
              <a:rPr lang="nb-NO" dirty="0"/>
              <a:t>Forebygging er avgjørende, men vi kan ikke forebygge oss ut av alt – det må være et apparat på plass for å fange opp og håndtere!</a:t>
            </a:r>
          </a:p>
          <a:p>
            <a:endParaRPr lang="nb-NO" dirty="0"/>
          </a:p>
        </p:txBody>
      </p:sp>
      <p:sp>
        <p:nvSpPr>
          <p:cNvPr id="4" name="Plassholder for tekst 3">
            <a:extLst>
              <a:ext uri="{FF2B5EF4-FFF2-40B4-BE49-F238E27FC236}">
                <a16:creationId xmlns:a16="http://schemas.microsoft.com/office/drawing/2014/main" id="{87755427-8B54-4CB8-A398-A39FAE095AA5}"/>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1322247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F62828F-27AD-4614-8568-AAE89BC8C9FA}"/>
              </a:ext>
            </a:extLst>
          </p:cNvPr>
          <p:cNvSpPr>
            <a:spLocks noGrp="1"/>
          </p:cNvSpPr>
          <p:nvPr>
            <p:ph type="title"/>
          </p:nvPr>
        </p:nvSpPr>
        <p:spPr/>
        <p:txBody>
          <a:bodyPr/>
          <a:lstStyle/>
          <a:p>
            <a:r>
              <a:rPr lang="nb-NO" dirty="0"/>
              <a:t>Mobbeombudets rolle og mandat</a:t>
            </a:r>
          </a:p>
        </p:txBody>
      </p:sp>
      <p:sp>
        <p:nvSpPr>
          <p:cNvPr id="3" name="Plassholder for innhold 2">
            <a:extLst>
              <a:ext uri="{FF2B5EF4-FFF2-40B4-BE49-F238E27FC236}">
                <a16:creationId xmlns:a16="http://schemas.microsoft.com/office/drawing/2014/main" id="{F4D7FAB3-5F1E-4624-A0D3-947964DF74B3}"/>
              </a:ext>
            </a:extLst>
          </p:cNvPr>
          <p:cNvSpPr>
            <a:spLocks noGrp="1"/>
          </p:cNvSpPr>
          <p:nvPr>
            <p:ph idx="1"/>
          </p:nvPr>
        </p:nvSpPr>
        <p:spPr/>
        <p:txBody>
          <a:bodyPr/>
          <a:lstStyle/>
          <a:p>
            <a:r>
              <a:rPr lang="nb-NO" dirty="0"/>
              <a:t>Politisk mandat, faglig og administrativt uavhengig</a:t>
            </a:r>
          </a:p>
          <a:p>
            <a:r>
              <a:rPr lang="nb-NO" dirty="0"/>
              <a:t>Rådgivende/veiledende</a:t>
            </a:r>
          </a:p>
          <a:p>
            <a:r>
              <a:rPr lang="nb-NO" dirty="0"/>
              <a:t>Støtte og hjelp til barn, elever og foresatte som opplever utfordringer i barnehage-/skolemiljø</a:t>
            </a:r>
          </a:p>
          <a:p>
            <a:r>
              <a:rPr lang="nb-NO" dirty="0"/>
              <a:t>Likeverdig drøftingspartner</a:t>
            </a:r>
          </a:p>
          <a:p>
            <a:r>
              <a:rPr lang="nb-NO" dirty="0"/>
              <a:t>Nøytral tredjepart, men ikke helt</a:t>
            </a:r>
          </a:p>
          <a:p>
            <a:r>
              <a:rPr lang="nb-NO" dirty="0"/>
              <a:t>Barnets rett til å bli hørt + Barnets beste</a:t>
            </a:r>
          </a:p>
          <a:p>
            <a:r>
              <a:rPr lang="nb-NO" dirty="0"/>
              <a:t>Individ/system</a:t>
            </a:r>
          </a:p>
          <a:p>
            <a:endParaRPr lang="nb-NO" dirty="0"/>
          </a:p>
        </p:txBody>
      </p:sp>
      <p:sp>
        <p:nvSpPr>
          <p:cNvPr id="4" name="Plassholder for tekst 3">
            <a:extLst>
              <a:ext uri="{FF2B5EF4-FFF2-40B4-BE49-F238E27FC236}">
                <a16:creationId xmlns:a16="http://schemas.microsoft.com/office/drawing/2014/main" id="{845ABA51-0BED-42EB-A688-A8C12421D05B}"/>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1095289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F3BE88E-295B-4FE3-8982-EF95B1FF555F}"/>
              </a:ext>
            </a:extLst>
          </p:cNvPr>
          <p:cNvSpPr>
            <a:spLocks noGrp="1"/>
          </p:cNvSpPr>
          <p:nvPr>
            <p:ph type="title"/>
          </p:nvPr>
        </p:nvSpPr>
        <p:spPr/>
        <p:txBody>
          <a:bodyPr/>
          <a:lstStyle/>
          <a:p>
            <a:r>
              <a:rPr lang="nb-NO" dirty="0"/>
              <a:t>Hva er egentlig mobbing? </a:t>
            </a:r>
          </a:p>
        </p:txBody>
      </p:sp>
      <p:sp>
        <p:nvSpPr>
          <p:cNvPr id="3" name="Plassholder for innhold 2">
            <a:extLst>
              <a:ext uri="{FF2B5EF4-FFF2-40B4-BE49-F238E27FC236}">
                <a16:creationId xmlns:a16="http://schemas.microsoft.com/office/drawing/2014/main" id="{12C0252C-73BE-47A2-B12F-8A2B380D8396}"/>
              </a:ext>
            </a:extLst>
          </p:cNvPr>
          <p:cNvSpPr>
            <a:spLocks noGrp="1"/>
          </p:cNvSpPr>
          <p:nvPr>
            <p:ph idx="1"/>
          </p:nvPr>
        </p:nvSpPr>
        <p:spPr/>
        <p:txBody>
          <a:bodyPr/>
          <a:lstStyle/>
          <a:p>
            <a:r>
              <a:rPr lang="nb-NO" dirty="0"/>
              <a:t>Sosial friksjon/konflikt </a:t>
            </a:r>
            <a:r>
              <a:rPr lang="nb-NO" dirty="0">
                <a:sym typeface="Wingdings" panose="05000000000000000000" pitchFamily="2" charset="2"/>
              </a:rPr>
              <a:t> mobbing</a:t>
            </a:r>
          </a:p>
          <a:p>
            <a:r>
              <a:rPr lang="nb-NO" dirty="0"/>
              <a:t>Negative handlinger, gjentagende over tid, utøvd i et ujevnt maktforhold. </a:t>
            </a:r>
          </a:p>
          <a:p>
            <a:r>
              <a:rPr lang="nb-NO" dirty="0"/>
              <a:t>Mobbing er handlinger fra voksne og/eller barn/ungdom som hindrer opplevelsen av å høre til, å være en betydningsfull deltaker i fellesskapet og ha muligheten til medvirkning.</a:t>
            </a:r>
          </a:p>
        </p:txBody>
      </p:sp>
      <p:sp>
        <p:nvSpPr>
          <p:cNvPr id="4" name="Plassholder for tekst 3">
            <a:extLst>
              <a:ext uri="{FF2B5EF4-FFF2-40B4-BE49-F238E27FC236}">
                <a16:creationId xmlns:a16="http://schemas.microsoft.com/office/drawing/2014/main" id="{943A1549-51A5-4A48-AF52-08CAAC320CBA}"/>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1214038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01F6D53-0E82-456C-A4B4-92118E1ECE12}"/>
              </a:ext>
            </a:extLst>
          </p:cNvPr>
          <p:cNvSpPr>
            <a:spLocks noGrp="1"/>
          </p:cNvSpPr>
          <p:nvPr>
            <p:ph type="title"/>
          </p:nvPr>
        </p:nvSpPr>
        <p:spPr/>
        <p:txBody>
          <a:bodyPr/>
          <a:lstStyle/>
          <a:p>
            <a:r>
              <a:rPr lang="nb-NO" dirty="0"/>
              <a:t>Sosial persepsjon</a:t>
            </a:r>
          </a:p>
        </p:txBody>
      </p:sp>
      <p:sp>
        <p:nvSpPr>
          <p:cNvPr id="4" name="Plassholder for tekst 3">
            <a:extLst>
              <a:ext uri="{FF2B5EF4-FFF2-40B4-BE49-F238E27FC236}">
                <a16:creationId xmlns:a16="http://schemas.microsoft.com/office/drawing/2014/main" id="{99A3F543-A99F-4D33-8FA7-ACFCBC709DCC}"/>
              </a:ext>
            </a:extLst>
          </p:cNvPr>
          <p:cNvSpPr>
            <a:spLocks noGrp="1"/>
          </p:cNvSpPr>
          <p:nvPr>
            <p:ph type="body" sz="quarter" idx="13"/>
          </p:nvPr>
        </p:nvSpPr>
        <p:spPr/>
        <p:txBody>
          <a:bodyPr/>
          <a:lstStyle/>
          <a:p>
            <a:endParaRPr lang="nb-NO"/>
          </a:p>
        </p:txBody>
      </p:sp>
      <p:pic>
        <p:nvPicPr>
          <p:cNvPr id="5" name="Plassholder for innhold 4">
            <a:extLst>
              <a:ext uri="{FF2B5EF4-FFF2-40B4-BE49-F238E27FC236}">
                <a16:creationId xmlns:a16="http://schemas.microsoft.com/office/drawing/2014/main" id="{482DF969-483C-48EB-A192-B2D818C0731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76072" y="3429000"/>
            <a:ext cx="2461698" cy="2280507"/>
          </a:xfrm>
          <a:prstGeom prst="rect">
            <a:avLst/>
          </a:prstGeom>
        </p:spPr>
      </p:pic>
      <p:pic>
        <p:nvPicPr>
          <p:cNvPr id="6" name="Plassholder for innhold 3">
            <a:extLst>
              <a:ext uri="{FF2B5EF4-FFF2-40B4-BE49-F238E27FC236}">
                <a16:creationId xmlns:a16="http://schemas.microsoft.com/office/drawing/2014/main" id="{0D74D45A-3E08-497B-90BD-E68428513B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647728" y="2679620"/>
            <a:ext cx="5013754" cy="3341668"/>
          </a:xfrm>
          <a:prstGeom prst="rect">
            <a:avLst/>
          </a:prstGeom>
        </p:spPr>
      </p:pic>
      <p:pic>
        <p:nvPicPr>
          <p:cNvPr id="7" name="Bilde 6">
            <a:extLst>
              <a:ext uri="{FF2B5EF4-FFF2-40B4-BE49-F238E27FC236}">
                <a16:creationId xmlns:a16="http://schemas.microsoft.com/office/drawing/2014/main" id="{19A0A3CC-7865-4D2E-BCE3-318EDED2D83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29745" y="3429000"/>
            <a:ext cx="2160240" cy="2390753"/>
          </a:xfrm>
          <a:prstGeom prst="rect">
            <a:avLst/>
          </a:prstGeom>
        </p:spPr>
      </p:pic>
    </p:spTree>
    <p:extLst>
      <p:ext uri="{BB962C8B-B14F-4D97-AF65-F5344CB8AC3E}">
        <p14:creationId xmlns:p14="http://schemas.microsoft.com/office/powerpoint/2010/main" val="2572770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9CB31AE-B9ED-B94C-A7A1-1740D323B47D}"/>
              </a:ext>
            </a:extLst>
          </p:cNvPr>
          <p:cNvSpPr>
            <a:spLocks noGrp="1"/>
          </p:cNvSpPr>
          <p:nvPr>
            <p:ph type="title"/>
          </p:nvPr>
        </p:nvSpPr>
        <p:spPr/>
        <p:txBody>
          <a:bodyPr/>
          <a:lstStyle/>
          <a:p>
            <a:r>
              <a:rPr lang="nb-NO" dirty="0"/>
              <a:t>Utvikling av sosiale normer (sosial eksklusjonsangst) </a:t>
            </a:r>
          </a:p>
        </p:txBody>
      </p:sp>
      <p:sp>
        <p:nvSpPr>
          <p:cNvPr id="3" name="Plassholder for innhold 2">
            <a:extLst>
              <a:ext uri="{FF2B5EF4-FFF2-40B4-BE49-F238E27FC236}">
                <a16:creationId xmlns:a16="http://schemas.microsoft.com/office/drawing/2014/main" id="{41E8E6DD-578E-4B4D-9E6A-8ACEA8FCF4A9}"/>
              </a:ext>
            </a:extLst>
          </p:cNvPr>
          <p:cNvSpPr>
            <a:spLocks noGrp="1"/>
          </p:cNvSpPr>
          <p:nvPr>
            <p:ph idx="1"/>
          </p:nvPr>
        </p:nvSpPr>
        <p:spPr/>
        <p:txBody>
          <a:bodyPr/>
          <a:lstStyle/>
          <a:p>
            <a:r>
              <a:rPr lang="nb-NO" dirty="0"/>
              <a:t>Alle mennesker har en iboende angst for å avvises fra fellesskapet – vil høre til</a:t>
            </a:r>
          </a:p>
          <a:p>
            <a:r>
              <a:rPr lang="nb-NO" dirty="0"/>
              <a:t>Vi mennesker har et grunnleggende behov for å vite hvilke «regler» som gjelder i en gruppe. Hva aksepteres/inkluderes og hva avvises/ekskluderes. </a:t>
            </a:r>
          </a:p>
          <a:p>
            <a:r>
              <a:rPr lang="nb-NO" dirty="0"/>
              <a:t>Vi fremforhandler normer for aksept og inkludering gjennom respons.</a:t>
            </a:r>
          </a:p>
          <a:p>
            <a:r>
              <a:rPr lang="nb-NO" dirty="0"/>
              <a:t>Lav risiko </a:t>
            </a:r>
            <a:r>
              <a:rPr lang="nb-NO" dirty="0">
                <a:sym typeface="Wingdings" panose="05000000000000000000" pitchFamily="2" charset="2"/>
              </a:rPr>
              <a:t></a:t>
            </a:r>
            <a:r>
              <a:rPr lang="nb-NO" dirty="0"/>
              <a:t> trygt og inkluderende miljø</a:t>
            </a:r>
          </a:p>
          <a:p>
            <a:r>
              <a:rPr lang="nb-NO" dirty="0"/>
              <a:t>Når en gruppe har på sitt repertoar at noen kan avises/plages/mobbes så øker engstelsen – Hva om den neste blir meg?</a:t>
            </a:r>
          </a:p>
          <a:p>
            <a:r>
              <a:rPr lang="nb-NO" dirty="0"/>
              <a:t>Når engstelsen øker, øker den ekskluderende adferden hos alle.</a:t>
            </a:r>
          </a:p>
          <a:p>
            <a:r>
              <a:rPr lang="nb-NO" dirty="0"/>
              <a:t>Når engstelsen er lav, minker den ekskluderende adferden hos alle.</a:t>
            </a:r>
          </a:p>
          <a:p>
            <a:pPr marL="0" indent="0">
              <a:buNone/>
            </a:pPr>
            <a:endParaRPr lang="nb-NO" dirty="0"/>
          </a:p>
        </p:txBody>
      </p:sp>
      <p:sp>
        <p:nvSpPr>
          <p:cNvPr id="4" name="Plassholder for tekst 3">
            <a:extLst>
              <a:ext uri="{FF2B5EF4-FFF2-40B4-BE49-F238E27FC236}">
                <a16:creationId xmlns:a16="http://schemas.microsoft.com/office/drawing/2014/main" id="{70179EAC-2F8E-2145-A3CD-5E928C80C62C}"/>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1276380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FEA6A6F-724C-425F-A61D-4C5D02B79C81}"/>
              </a:ext>
            </a:extLst>
          </p:cNvPr>
          <p:cNvSpPr>
            <a:spLocks noGrp="1"/>
          </p:cNvSpPr>
          <p:nvPr>
            <p:ph type="title"/>
          </p:nvPr>
        </p:nvSpPr>
        <p:spPr/>
        <p:txBody>
          <a:bodyPr/>
          <a:lstStyle/>
          <a:p>
            <a:r>
              <a:rPr lang="nb-NO" dirty="0"/>
              <a:t>Utvikling av sosiale normer (sosial eksklusjonsangst) </a:t>
            </a:r>
          </a:p>
        </p:txBody>
      </p:sp>
      <p:sp>
        <p:nvSpPr>
          <p:cNvPr id="3" name="Plassholder for innhold 2">
            <a:extLst>
              <a:ext uri="{FF2B5EF4-FFF2-40B4-BE49-F238E27FC236}">
                <a16:creationId xmlns:a16="http://schemas.microsoft.com/office/drawing/2014/main" id="{71605F7C-1131-461E-8AE4-22D715BC8615}"/>
              </a:ext>
            </a:extLst>
          </p:cNvPr>
          <p:cNvSpPr>
            <a:spLocks noGrp="1"/>
          </p:cNvSpPr>
          <p:nvPr>
            <p:ph idx="1"/>
          </p:nvPr>
        </p:nvSpPr>
        <p:spPr/>
        <p:txBody>
          <a:bodyPr/>
          <a:lstStyle/>
          <a:p>
            <a:r>
              <a:rPr lang="nb-NO" dirty="0">
                <a:sym typeface="Wingdings" panose="05000000000000000000" pitchFamily="2" charset="2"/>
              </a:rPr>
              <a:t>Eksempler på destruktive normer</a:t>
            </a:r>
          </a:p>
          <a:p>
            <a:pPr lvl="1"/>
            <a:r>
              <a:rPr lang="nb-NO" dirty="0">
                <a:sym typeface="Wingdings" panose="05000000000000000000" pitchFamily="2" charset="2"/>
              </a:rPr>
              <a:t>De som ikke har riktig stil, vært i </a:t>
            </a:r>
            <a:r>
              <a:rPr lang="nb-NO" dirty="0" err="1">
                <a:sym typeface="Wingdings" panose="05000000000000000000" pitchFamily="2" charset="2"/>
              </a:rPr>
              <a:t>syden</a:t>
            </a:r>
            <a:r>
              <a:rPr lang="nb-NO" dirty="0">
                <a:sym typeface="Wingdings" panose="05000000000000000000" pitchFamily="2" charset="2"/>
              </a:rPr>
              <a:t>, hytte på Geilo </a:t>
            </a:r>
            <a:r>
              <a:rPr lang="nb-NO" dirty="0" err="1">
                <a:sym typeface="Wingdings" panose="05000000000000000000" pitchFamily="2" charset="2"/>
              </a:rPr>
              <a:t>osv</a:t>
            </a:r>
            <a:r>
              <a:rPr lang="nb-NO" dirty="0">
                <a:sym typeface="Wingdings" panose="05000000000000000000" pitchFamily="2" charset="2"/>
              </a:rPr>
              <a:t> får ikke være med</a:t>
            </a:r>
          </a:p>
          <a:p>
            <a:pPr lvl="1"/>
            <a:r>
              <a:rPr lang="nb-NO" dirty="0">
                <a:sym typeface="Wingdings" panose="05000000000000000000" pitchFamily="2" charset="2"/>
              </a:rPr>
              <a:t>Det å slenge dritt til/om er god humor</a:t>
            </a:r>
          </a:p>
          <a:p>
            <a:pPr lvl="1"/>
            <a:r>
              <a:rPr lang="nb-NO" dirty="0">
                <a:sym typeface="Wingdings" panose="05000000000000000000" pitchFamily="2" charset="2"/>
              </a:rPr>
              <a:t>Ingen liker Lise og Lises status er smittsom</a:t>
            </a:r>
          </a:p>
          <a:p>
            <a:pPr lvl="1"/>
            <a:r>
              <a:rPr lang="nb-NO" dirty="0">
                <a:sym typeface="Wingdings" panose="05000000000000000000" pitchFamily="2" charset="2"/>
              </a:rPr>
              <a:t>Lars er dust, alle slenger dritt til lars</a:t>
            </a:r>
          </a:p>
          <a:p>
            <a:pPr lvl="1"/>
            <a:r>
              <a:rPr lang="nb-NO" dirty="0">
                <a:sym typeface="Wingdings" panose="05000000000000000000" pitchFamily="2" charset="2"/>
              </a:rPr>
              <a:t>Hore, homse, neger, pakkis – ikke alle skjellsord har den samme effekten</a:t>
            </a:r>
            <a:endParaRPr lang="nb-NO" dirty="0"/>
          </a:p>
          <a:p>
            <a:r>
              <a:rPr lang="nb-NO" dirty="0"/>
              <a:t>Barn/ungdom og de voksne har parallelle forhandlinger om de samme normene (fravær gir rom for destruktive prosesser)</a:t>
            </a:r>
          </a:p>
          <a:p>
            <a:r>
              <a:rPr lang="nb-NO" dirty="0"/>
              <a:t>Barns/ungdommers normer/sosiale kompass preges av det vi sier OG det vi gjør</a:t>
            </a:r>
          </a:p>
          <a:p>
            <a:r>
              <a:rPr lang="nb-NO" dirty="0"/>
              <a:t>Dobbel negativ læring</a:t>
            </a:r>
          </a:p>
          <a:p>
            <a:endParaRPr lang="nb-NO" dirty="0"/>
          </a:p>
          <a:p>
            <a:endParaRPr lang="nb-NO" dirty="0"/>
          </a:p>
        </p:txBody>
      </p:sp>
      <p:sp>
        <p:nvSpPr>
          <p:cNvPr id="4" name="Plassholder for tekst 3">
            <a:extLst>
              <a:ext uri="{FF2B5EF4-FFF2-40B4-BE49-F238E27FC236}">
                <a16:creationId xmlns:a16="http://schemas.microsoft.com/office/drawing/2014/main" id="{51549BEC-5A60-412A-A780-866D790DE267}"/>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834009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25B2C7B-5FC4-4544-9E90-640129A8DDE4}"/>
              </a:ext>
            </a:extLst>
          </p:cNvPr>
          <p:cNvSpPr>
            <a:spLocks noGrp="1"/>
          </p:cNvSpPr>
          <p:nvPr>
            <p:ph type="title"/>
          </p:nvPr>
        </p:nvSpPr>
        <p:spPr/>
        <p:txBody>
          <a:bodyPr/>
          <a:lstStyle/>
          <a:p>
            <a:r>
              <a:rPr lang="nb-NO" dirty="0"/>
              <a:t>De sosialt konstruerte historiene – Sannheten om…</a:t>
            </a:r>
          </a:p>
        </p:txBody>
      </p:sp>
      <p:sp>
        <p:nvSpPr>
          <p:cNvPr id="3" name="Plassholder for innhold 2">
            <a:extLst>
              <a:ext uri="{FF2B5EF4-FFF2-40B4-BE49-F238E27FC236}">
                <a16:creationId xmlns:a16="http://schemas.microsoft.com/office/drawing/2014/main" id="{F1BF3FB3-4D97-4FBE-9F54-45967CBEF04F}"/>
              </a:ext>
            </a:extLst>
          </p:cNvPr>
          <p:cNvSpPr>
            <a:spLocks noGrp="1"/>
          </p:cNvSpPr>
          <p:nvPr>
            <p:ph idx="1"/>
          </p:nvPr>
        </p:nvSpPr>
        <p:spPr/>
        <p:txBody>
          <a:bodyPr/>
          <a:lstStyle/>
          <a:p>
            <a:r>
              <a:rPr lang="nb-NO" dirty="0"/>
              <a:t>«Jammen hun er jo så …klengete…sur…stille…frekk…»</a:t>
            </a:r>
          </a:p>
          <a:p>
            <a:r>
              <a:rPr lang="nb-NO" dirty="0"/>
              <a:t>«Jammen han er jo så …voldsom…uforutsigbar…dominerende…»</a:t>
            </a:r>
          </a:p>
          <a:p>
            <a:r>
              <a:rPr lang="nb-NO" dirty="0"/>
              <a:t>«Foreldrene er jo så…vanskelige å samarbeide med…i forsvar…blinde…»</a:t>
            </a:r>
          </a:p>
          <a:p>
            <a:r>
              <a:rPr lang="nb-NO" dirty="0"/>
              <a:t>Kan ha rot i </a:t>
            </a:r>
            <a:r>
              <a:rPr lang="nb-NO" dirty="0" err="1"/>
              <a:t>adferdstrekk</a:t>
            </a:r>
            <a:r>
              <a:rPr lang="nb-NO" dirty="0"/>
              <a:t>, enkelthendelse ol</a:t>
            </a:r>
          </a:p>
          <a:p>
            <a:r>
              <a:rPr lang="nb-NO" dirty="0"/>
              <a:t>Selvforsterkende</a:t>
            </a:r>
          </a:p>
          <a:p>
            <a:r>
              <a:rPr lang="nb-NO" dirty="0"/>
              <a:t>Adopteres ofte av de voksne</a:t>
            </a:r>
          </a:p>
          <a:p>
            <a:r>
              <a:rPr lang="nb-NO" dirty="0"/>
              <a:t>Legitimerer avvisning og ekskludering</a:t>
            </a:r>
          </a:p>
          <a:p>
            <a:pPr marL="0" indent="0">
              <a:buNone/>
            </a:pPr>
            <a:endParaRPr lang="nb-NO" dirty="0"/>
          </a:p>
        </p:txBody>
      </p:sp>
      <p:sp>
        <p:nvSpPr>
          <p:cNvPr id="4" name="Plassholder for tekst 3">
            <a:extLst>
              <a:ext uri="{FF2B5EF4-FFF2-40B4-BE49-F238E27FC236}">
                <a16:creationId xmlns:a16="http://schemas.microsoft.com/office/drawing/2014/main" id="{FEF65981-9024-46FD-AFF3-264C4C9F6FDC}"/>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3620745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DD467AA-78BB-4786-9239-52CAAF4F9D9C}"/>
              </a:ext>
            </a:extLst>
          </p:cNvPr>
          <p:cNvSpPr>
            <a:spLocks noGrp="1"/>
          </p:cNvSpPr>
          <p:nvPr>
            <p:ph type="title"/>
          </p:nvPr>
        </p:nvSpPr>
        <p:spPr/>
        <p:txBody>
          <a:bodyPr/>
          <a:lstStyle/>
          <a:p>
            <a:r>
              <a:rPr lang="nb-NO" dirty="0"/>
              <a:t>Hvorfor er de voksnes rolle så viktig? </a:t>
            </a:r>
          </a:p>
        </p:txBody>
      </p:sp>
      <p:graphicFrame>
        <p:nvGraphicFramePr>
          <p:cNvPr id="5" name="Plassholder for innhold 4">
            <a:extLst>
              <a:ext uri="{FF2B5EF4-FFF2-40B4-BE49-F238E27FC236}">
                <a16:creationId xmlns:a16="http://schemas.microsoft.com/office/drawing/2014/main" id="{EA82F627-FA68-4735-945C-88288C87C3D0}"/>
              </a:ext>
            </a:extLst>
          </p:cNvPr>
          <p:cNvGraphicFramePr>
            <a:graphicFrameLocks noGrp="1"/>
          </p:cNvGraphicFramePr>
          <p:nvPr>
            <p:ph idx="1"/>
          </p:nvPr>
        </p:nvGraphicFramePr>
        <p:xfrm>
          <a:off x="576263" y="1585913"/>
          <a:ext cx="11039475" cy="46974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Plassholder for tekst 3">
            <a:extLst>
              <a:ext uri="{FF2B5EF4-FFF2-40B4-BE49-F238E27FC236}">
                <a16:creationId xmlns:a16="http://schemas.microsoft.com/office/drawing/2014/main" id="{9D012DD6-A49A-4393-B41E-D91D3F6F452F}"/>
              </a:ext>
            </a:extLst>
          </p:cNvPr>
          <p:cNvSpPr>
            <a:spLocks noGrp="1"/>
          </p:cNvSpPr>
          <p:nvPr>
            <p:ph type="body" sz="quarter" idx="13"/>
          </p:nvPr>
        </p:nvSpPr>
        <p:spPr/>
        <p:txBody>
          <a:bodyPr/>
          <a:lstStyle/>
          <a:p>
            <a:endParaRPr lang="nb-NO"/>
          </a:p>
        </p:txBody>
      </p:sp>
    </p:spTree>
    <p:extLst>
      <p:ext uri="{BB962C8B-B14F-4D97-AF65-F5344CB8AC3E}">
        <p14:creationId xmlns:p14="http://schemas.microsoft.com/office/powerpoint/2010/main" val="3683656532"/>
      </p:ext>
    </p:extLst>
  </p:cSld>
  <p:clrMapOvr>
    <a:masterClrMapping/>
  </p:clrMapOvr>
</p:sld>
</file>

<file path=ppt/theme/theme1.xml><?xml version="1.0" encoding="utf-8"?>
<a:theme xmlns:a="http://schemas.openxmlformats.org/drawingml/2006/main" name="Vestfold og Telemark">
  <a:themeElements>
    <a:clrScheme name="Egendefinert 23">
      <a:dk1>
        <a:srgbClr val="000000"/>
      </a:dk1>
      <a:lt1>
        <a:srgbClr val="FFFFFF"/>
      </a:lt1>
      <a:dk2>
        <a:srgbClr val="005260"/>
      </a:dk2>
      <a:lt2>
        <a:srgbClr val="CEEBE9"/>
      </a:lt2>
      <a:accent1>
        <a:srgbClr val="7DBEBA"/>
      </a:accent1>
      <a:accent2>
        <a:srgbClr val="CFC98B"/>
      </a:accent2>
      <a:accent3>
        <a:srgbClr val="EB8380"/>
      </a:accent3>
      <a:accent4>
        <a:srgbClr val="AD879E"/>
      </a:accent4>
      <a:accent5>
        <a:srgbClr val="90BC7F"/>
      </a:accent5>
      <a:accent6>
        <a:srgbClr val="87A5AF"/>
      </a:accent6>
      <a:hlink>
        <a:srgbClr val="7DBEBA"/>
      </a:hlink>
      <a:folHlink>
        <a:srgbClr val="B0B2A5"/>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VTFK-PowerPoint-Tom-Hovedlogo" id="{D694EF41-3389-B749-B038-6A3EF7D6EF7A}" vid="{26617B3D-E9A3-504D-ACE4-B884B6C3D57E}"/>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12A88478ED437548B98507E41311FF62" ma:contentTypeVersion="13" ma:contentTypeDescription="Opprett et nytt dokument." ma:contentTypeScope="" ma:versionID="af7a07d29f2ced8537fcaa8bd8f14409">
  <xsd:schema xmlns:xsd="http://www.w3.org/2001/XMLSchema" xmlns:xs="http://www.w3.org/2001/XMLSchema" xmlns:p="http://schemas.microsoft.com/office/2006/metadata/properties" xmlns:ns3="fd7fbf28-07ec-4b65-b162-7f1e397723f8" xmlns:ns4="0411f012-275f-4b09-9bd1-8c43a79a58e5" targetNamespace="http://schemas.microsoft.com/office/2006/metadata/properties" ma:root="true" ma:fieldsID="56ab575069f004258867ddc52c76525a" ns3:_="" ns4:_="">
    <xsd:import namespace="fd7fbf28-07ec-4b65-b162-7f1e397723f8"/>
    <xsd:import namespace="0411f012-275f-4b09-9bd1-8c43a79a58e5"/>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GenerationTime" minOccurs="0"/>
                <xsd:element ref="ns4:MediaServiceEventHashCode" minOccurs="0"/>
                <xsd:element ref="ns4:MediaServiceOCR" minOccurs="0"/>
                <xsd:element ref="ns4:MediaServiceLoca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d7fbf28-07ec-4b65-b162-7f1e397723f8" elementFormDefault="qualified">
    <xsd:import namespace="http://schemas.microsoft.com/office/2006/documentManagement/types"/>
    <xsd:import namespace="http://schemas.microsoft.com/office/infopath/2007/PartnerControls"/>
    <xsd:element name="SharedWithUsers" ma:index="8"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lingsdetaljer" ma:internalName="SharedWithDetails" ma:readOnly="true">
      <xsd:simpleType>
        <xsd:restriction base="dms:Note">
          <xsd:maxLength value="255"/>
        </xsd:restriction>
      </xsd:simpleType>
    </xsd:element>
    <xsd:element name="SharingHintHash" ma:index="10" nillable="true" ma:displayName="Hash for deling av tips"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11f012-275f-4b09-9bd1-8c43a79a58e5"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B1A9D56-E970-4FDA-930A-A07637CF2937}">
  <ds:schemaRefs>
    <ds:schemaRef ds:uri="http://schemas.microsoft.com/sharepoint/v3/contenttype/forms"/>
  </ds:schemaRefs>
</ds:datastoreItem>
</file>

<file path=customXml/itemProps2.xml><?xml version="1.0" encoding="utf-8"?>
<ds:datastoreItem xmlns:ds="http://schemas.openxmlformats.org/officeDocument/2006/customXml" ds:itemID="{87E8035C-BEE1-41BD-A859-CDDD441AB6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d7fbf28-07ec-4b65-b162-7f1e397723f8"/>
    <ds:schemaRef ds:uri="0411f012-275f-4b09-9bd1-8c43a79a58e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5CF7617-E21A-4D30-AF12-CDD8265F65C1}">
  <ds:schemaRefs>
    <ds:schemaRef ds:uri="http://schemas.openxmlformats.org/package/2006/metadata/core-properties"/>
    <ds:schemaRef ds:uri="http://purl.org/dc/terms/"/>
    <ds:schemaRef ds:uri="http://www.w3.org/XML/1998/namespace"/>
    <ds:schemaRef ds:uri="http://schemas.microsoft.com/office/2006/documentManagement/types"/>
    <ds:schemaRef ds:uri="0411f012-275f-4b09-9bd1-8c43a79a58e5"/>
    <ds:schemaRef ds:uri="http://schemas.microsoft.com/office/infopath/2007/PartnerControls"/>
    <ds:schemaRef ds:uri="http://purl.org/dc/elements/1.1/"/>
    <ds:schemaRef ds:uri="fd7fbf28-07ec-4b65-b162-7f1e397723f8"/>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tom-administrasjon</Template>
  <TotalTime>226</TotalTime>
  <Words>1421</Words>
  <Application>Microsoft Office PowerPoint</Application>
  <PresentationFormat>Widescreen</PresentationFormat>
  <Paragraphs>143</Paragraphs>
  <Slides>23</Slides>
  <Notes>0</Notes>
  <HiddenSlides>0</HiddenSlides>
  <MMClips>0</MMClips>
  <ScaleCrop>false</ScaleCrop>
  <HeadingPairs>
    <vt:vector size="6" baseType="variant">
      <vt:variant>
        <vt:lpstr>Brukte skrifter</vt:lpstr>
      </vt:variant>
      <vt:variant>
        <vt:i4>3</vt:i4>
      </vt:variant>
      <vt:variant>
        <vt:lpstr>Tema</vt:lpstr>
      </vt:variant>
      <vt:variant>
        <vt:i4>1</vt:i4>
      </vt:variant>
      <vt:variant>
        <vt:lpstr>Lysbildetitler</vt:lpstr>
      </vt:variant>
      <vt:variant>
        <vt:i4>23</vt:i4>
      </vt:variant>
    </vt:vector>
  </HeadingPairs>
  <TitlesOfParts>
    <vt:vector size="27" baseType="lpstr">
      <vt:lpstr>Arial</vt:lpstr>
      <vt:lpstr>Calibri</vt:lpstr>
      <vt:lpstr>Helvetica Neue</vt:lpstr>
      <vt:lpstr>Vestfold og Telemark</vt:lpstr>
      <vt:lpstr>Mobbeombudet i Vestfold og Telemark</vt:lpstr>
      <vt:lpstr>Agenda</vt:lpstr>
      <vt:lpstr>Mobbeombudets rolle og mandat</vt:lpstr>
      <vt:lpstr>Hva er egentlig mobbing? </vt:lpstr>
      <vt:lpstr>Sosial persepsjon</vt:lpstr>
      <vt:lpstr>Utvikling av sosiale normer (sosial eksklusjonsangst) </vt:lpstr>
      <vt:lpstr>Utvikling av sosiale normer (sosial eksklusjonsangst) </vt:lpstr>
      <vt:lpstr>De sosialt konstruerte historiene – Sannheten om…</vt:lpstr>
      <vt:lpstr>Hvorfor er de voksnes rolle så viktig? </vt:lpstr>
      <vt:lpstr>Refleksjonsoppgave</vt:lpstr>
      <vt:lpstr>Bakgrunn for lovverket og forutsetninger for å lykkes</vt:lpstr>
      <vt:lpstr>Subjektivitetsprinsippet</vt:lpstr>
      <vt:lpstr>Å høre et barn</vt:lpstr>
      <vt:lpstr>Barnets beste</vt:lpstr>
      <vt:lpstr>Opplæringsloven kapittel 9a </vt:lpstr>
      <vt:lpstr>1 - Følge med</vt:lpstr>
      <vt:lpstr>2 - Gripe inn</vt:lpstr>
      <vt:lpstr>3 - Varsle</vt:lpstr>
      <vt:lpstr>4 - Undersøke</vt:lpstr>
      <vt:lpstr>5 - Sette inn egnede tiltak (Aktivitetsplan) Tiltakene skal:</vt:lpstr>
      <vt:lpstr>PowerPoint-presentasjon</vt:lpstr>
      <vt:lpstr>Erfaringer fra Vestfold og Telemark</vt:lpstr>
      <vt:lpstr>Erfaringer fra Vestfold og Telemark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Mobbeombudet i Vestfold og Telemark</dc:title>
  <dc:creator>Kaja Vintervold Asmyhr</dc:creator>
  <cp:lastModifiedBy>Kaja Vintervold Asmyhr</cp:lastModifiedBy>
  <cp:revision>9</cp:revision>
  <dcterms:created xsi:type="dcterms:W3CDTF">2022-01-24T08:26:24Z</dcterms:created>
  <dcterms:modified xsi:type="dcterms:W3CDTF">2023-01-30T08:01:19Z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0x01010012A88478ED437548B98507E41311FF62</vt:lpwstr>
  </property>
</Properties>
</file>