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98" r:id="rId5"/>
    <p:sldId id="269" r:id="rId6"/>
    <p:sldId id="299" r:id="rId7"/>
    <p:sldId id="320" r:id="rId8"/>
    <p:sldId id="300" r:id="rId9"/>
    <p:sldId id="301" r:id="rId10"/>
    <p:sldId id="302" r:id="rId11"/>
    <p:sldId id="304" r:id="rId12"/>
    <p:sldId id="305" r:id="rId13"/>
    <p:sldId id="321" r:id="rId14"/>
    <p:sldId id="306" r:id="rId15"/>
    <p:sldId id="307" r:id="rId16"/>
    <p:sldId id="308" r:id="rId17"/>
    <p:sldId id="341" r:id="rId18"/>
    <p:sldId id="327" r:id="rId19"/>
    <p:sldId id="328" r:id="rId20"/>
    <p:sldId id="329" r:id="rId21"/>
    <p:sldId id="330" r:id="rId22"/>
    <p:sldId id="332" r:id="rId23"/>
    <p:sldId id="333" r:id="rId24"/>
    <p:sldId id="334" r:id="rId25"/>
    <p:sldId id="335" r:id="rId26"/>
    <p:sldId id="336" r:id="rId27"/>
    <p:sldId id="337" r:id="rId28"/>
    <p:sldId id="338" r:id="rId29"/>
    <p:sldId id="339" r:id="rId30"/>
    <p:sldId id="342" r:id="rId31"/>
    <p:sldId id="340" r:id="rId3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BFBA"/>
    <a:srgbClr val="CACACA"/>
    <a:srgbClr val="CEEBE9"/>
    <a:srgbClr val="B2DDDA"/>
    <a:srgbClr val="005260"/>
    <a:srgbClr val="BEDBCA"/>
    <a:srgbClr val="B2DDDB"/>
    <a:srgbClr val="B2DCDA"/>
    <a:srgbClr val="EFEFEF"/>
    <a:srgbClr val="E3E3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CFAF63-A08F-49A4-B13E-0D27636B1B96}" v="8" dt="2023-01-16T08:10:29.986"/>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422"/>
  </p:normalViewPr>
  <p:slideViewPr>
    <p:cSldViewPr snapToGrid="0">
      <p:cViewPr varScale="1">
        <p:scale>
          <a:sx n="64" d="100"/>
          <a:sy n="64" d="100"/>
        </p:scale>
        <p:origin x="3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ja Vintervold Asmyhr" userId="93729eb7-2604-457b-8eb1-d62527c1993e" providerId="ADAL" clId="{0CCFAF63-A08F-49A4-B13E-0D27636B1B96}"/>
    <pc:docChg chg="custSel addSld delSld modSld sldOrd">
      <pc:chgData name="Kaja Vintervold Asmyhr" userId="93729eb7-2604-457b-8eb1-d62527c1993e" providerId="ADAL" clId="{0CCFAF63-A08F-49A4-B13E-0D27636B1B96}" dt="2023-01-16T09:32:37.522" v="1816" actId="20577"/>
      <pc:docMkLst>
        <pc:docMk/>
      </pc:docMkLst>
      <pc:sldChg chg="modSp mod ord">
        <pc:chgData name="Kaja Vintervold Asmyhr" userId="93729eb7-2604-457b-8eb1-d62527c1993e" providerId="ADAL" clId="{0CCFAF63-A08F-49A4-B13E-0D27636B1B96}" dt="2023-01-16T07:58:07.885" v="704" actId="20577"/>
        <pc:sldMkLst>
          <pc:docMk/>
          <pc:sldMk cId="2548994709" sldId="269"/>
        </pc:sldMkLst>
        <pc:spChg chg="mod">
          <ac:chgData name="Kaja Vintervold Asmyhr" userId="93729eb7-2604-457b-8eb1-d62527c1993e" providerId="ADAL" clId="{0CCFAF63-A08F-49A4-B13E-0D27636B1B96}" dt="2023-01-16T07:56:33.890" v="592" actId="20577"/>
          <ac:spMkLst>
            <pc:docMk/>
            <pc:sldMk cId="2548994709" sldId="269"/>
            <ac:spMk id="2" creationId="{39CB31AE-B9ED-B94C-A7A1-1740D323B47D}"/>
          </ac:spMkLst>
        </pc:spChg>
        <pc:spChg chg="mod">
          <ac:chgData name="Kaja Vintervold Asmyhr" userId="93729eb7-2604-457b-8eb1-d62527c1993e" providerId="ADAL" clId="{0CCFAF63-A08F-49A4-B13E-0D27636B1B96}" dt="2023-01-16T07:58:07.885" v="704" actId="20577"/>
          <ac:spMkLst>
            <pc:docMk/>
            <pc:sldMk cId="2548994709" sldId="269"/>
            <ac:spMk id="3" creationId="{41E8E6DD-578E-4B4D-9E6A-8ACEA8FCF4A9}"/>
          </ac:spMkLst>
        </pc:spChg>
      </pc:sldChg>
      <pc:sldChg chg="modSp mod">
        <pc:chgData name="Kaja Vintervold Asmyhr" userId="93729eb7-2604-457b-8eb1-d62527c1993e" providerId="ADAL" clId="{0CCFAF63-A08F-49A4-B13E-0D27636B1B96}" dt="2023-01-16T07:44:49.809" v="13" actId="20577"/>
        <pc:sldMkLst>
          <pc:docMk/>
          <pc:sldMk cId="745713889" sldId="298"/>
        </pc:sldMkLst>
        <pc:spChg chg="mod">
          <ac:chgData name="Kaja Vintervold Asmyhr" userId="93729eb7-2604-457b-8eb1-d62527c1993e" providerId="ADAL" clId="{0CCFAF63-A08F-49A4-B13E-0D27636B1B96}" dt="2023-01-16T07:44:49.809" v="13" actId="20577"/>
          <ac:spMkLst>
            <pc:docMk/>
            <pc:sldMk cId="745713889" sldId="298"/>
            <ac:spMk id="2" creationId="{0C54EBFD-C2CA-D74C-98A2-C49F227D4C16}"/>
          </ac:spMkLst>
        </pc:spChg>
      </pc:sldChg>
      <pc:sldChg chg="modSp mod">
        <pc:chgData name="Kaja Vintervold Asmyhr" userId="93729eb7-2604-457b-8eb1-d62527c1993e" providerId="ADAL" clId="{0CCFAF63-A08F-49A4-B13E-0D27636B1B96}" dt="2023-01-16T09:32:24.403" v="1801" actId="20577"/>
        <pc:sldMkLst>
          <pc:docMk/>
          <pc:sldMk cId="2901448189" sldId="299"/>
        </pc:sldMkLst>
        <pc:spChg chg="mod">
          <ac:chgData name="Kaja Vintervold Asmyhr" userId="93729eb7-2604-457b-8eb1-d62527c1993e" providerId="ADAL" clId="{0CCFAF63-A08F-49A4-B13E-0D27636B1B96}" dt="2023-01-16T09:32:24.403" v="1801" actId="20577"/>
          <ac:spMkLst>
            <pc:docMk/>
            <pc:sldMk cId="2901448189" sldId="299"/>
            <ac:spMk id="3" creationId="{D32086E4-12F3-4630-AF25-EACD0A4C4381}"/>
          </ac:spMkLst>
        </pc:spChg>
      </pc:sldChg>
      <pc:sldChg chg="modSp add del mod ord">
        <pc:chgData name="Kaja Vintervold Asmyhr" userId="93729eb7-2604-457b-8eb1-d62527c1993e" providerId="ADAL" clId="{0CCFAF63-A08F-49A4-B13E-0D27636B1B96}" dt="2023-01-16T08:11:23.771" v="947"/>
        <pc:sldMkLst>
          <pc:docMk/>
          <pc:sldMk cId="836872452" sldId="302"/>
        </pc:sldMkLst>
        <pc:spChg chg="mod">
          <ac:chgData name="Kaja Vintervold Asmyhr" userId="93729eb7-2604-457b-8eb1-d62527c1993e" providerId="ADAL" clId="{0CCFAF63-A08F-49A4-B13E-0D27636B1B96}" dt="2023-01-16T08:11:23.771" v="947"/>
          <ac:spMkLst>
            <pc:docMk/>
            <pc:sldMk cId="836872452" sldId="302"/>
            <ac:spMk id="3" creationId="{92C9BCEC-82B5-427B-84AF-9A73D1DB8ACA}"/>
          </ac:spMkLst>
        </pc:spChg>
      </pc:sldChg>
      <pc:sldChg chg="modSp del">
        <pc:chgData name="Kaja Vintervold Asmyhr" userId="93729eb7-2604-457b-8eb1-d62527c1993e" providerId="ADAL" clId="{0CCFAF63-A08F-49A4-B13E-0D27636B1B96}" dt="2023-01-16T08:11:35.754" v="948" actId="47"/>
        <pc:sldMkLst>
          <pc:docMk/>
          <pc:sldMk cId="499114766" sldId="303"/>
        </pc:sldMkLst>
        <pc:spChg chg="mod">
          <ac:chgData name="Kaja Vintervold Asmyhr" userId="93729eb7-2604-457b-8eb1-d62527c1993e" providerId="ADAL" clId="{0CCFAF63-A08F-49A4-B13E-0D27636B1B96}" dt="2023-01-16T08:00:18.943" v="712" actId="20577"/>
          <ac:spMkLst>
            <pc:docMk/>
            <pc:sldMk cId="499114766" sldId="303"/>
            <ac:spMk id="3" creationId="{92F2718E-E60F-449D-8F36-9730578E3F29}"/>
          </ac:spMkLst>
        </pc:spChg>
      </pc:sldChg>
      <pc:sldChg chg="modSp mod">
        <pc:chgData name="Kaja Vintervold Asmyhr" userId="93729eb7-2604-457b-8eb1-d62527c1993e" providerId="ADAL" clId="{0CCFAF63-A08F-49A4-B13E-0D27636B1B96}" dt="2023-01-16T09:32:37.522" v="1816" actId="20577"/>
        <pc:sldMkLst>
          <pc:docMk/>
          <pc:sldMk cId="3699049728" sldId="308"/>
        </pc:sldMkLst>
        <pc:spChg chg="mod">
          <ac:chgData name="Kaja Vintervold Asmyhr" userId="93729eb7-2604-457b-8eb1-d62527c1993e" providerId="ADAL" clId="{0CCFAF63-A08F-49A4-B13E-0D27636B1B96}" dt="2023-01-16T09:32:37.522" v="1816" actId="20577"/>
          <ac:spMkLst>
            <pc:docMk/>
            <pc:sldMk cId="3699049728" sldId="308"/>
            <ac:spMk id="3" creationId="{E370F2AF-542D-448B-9B28-B7391F68B0A1}"/>
          </ac:spMkLst>
        </pc:spChg>
      </pc:sldChg>
      <pc:sldChg chg="del">
        <pc:chgData name="Kaja Vintervold Asmyhr" userId="93729eb7-2604-457b-8eb1-d62527c1993e" providerId="ADAL" clId="{0CCFAF63-A08F-49A4-B13E-0D27636B1B96}" dt="2023-01-16T08:14:40.542" v="993" actId="47"/>
        <pc:sldMkLst>
          <pc:docMk/>
          <pc:sldMk cId="4231857758" sldId="310"/>
        </pc:sldMkLst>
      </pc:sldChg>
      <pc:sldChg chg="modSp del mod">
        <pc:chgData name="Kaja Vintervold Asmyhr" userId="93729eb7-2604-457b-8eb1-d62527c1993e" providerId="ADAL" clId="{0CCFAF63-A08F-49A4-B13E-0D27636B1B96}" dt="2023-01-16T08:14:41.549" v="994" actId="47"/>
        <pc:sldMkLst>
          <pc:docMk/>
          <pc:sldMk cId="3331286697" sldId="311"/>
        </pc:sldMkLst>
        <pc:spChg chg="mod">
          <ac:chgData name="Kaja Vintervold Asmyhr" userId="93729eb7-2604-457b-8eb1-d62527c1993e" providerId="ADAL" clId="{0CCFAF63-A08F-49A4-B13E-0D27636B1B96}" dt="2023-01-16T08:03:14.862" v="897" actId="20577"/>
          <ac:spMkLst>
            <pc:docMk/>
            <pc:sldMk cId="3331286697" sldId="311"/>
            <ac:spMk id="3" creationId="{F8E3C941-025E-4D8D-B266-3969C2BE3225}"/>
          </ac:spMkLst>
        </pc:spChg>
      </pc:sldChg>
      <pc:sldChg chg="del">
        <pc:chgData name="Kaja Vintervold Asmyhr" userId="93729eb7-2604-457b-8eb1-d62527c1993e" providerId="ADAL" clId="{0CCFAF63-A08F-49A4-B13E-0D27636B1B96}" dt="2023-01-16T08:14:42.590" v="995" actId="47"/>
        <pc:sldMkLst>
          <pc:docMk/>
          <pc:sldMk cId="1875807688" sldId="312"/>
        </pc:sldMkLst>
      </pc:sldChg>
      <pc:sldChg chg="del">
        <pc:chgData name="Kaja Vintervold Asmyhr" userId="93729eb7-2604-457b-8eb1-d62527c1993e" providerId="ADAL" clId="{0CCFAF63-A08F-49A4-B13E-0D27636B1B96}" dt="2023-01-16T08:14:43.342" v="996" actId="47"/>
        <pc:sldMkLst>
          <pc:docMk/>
          <pc:sldMk cId="4165770464" sldId="313"/>
        </pc:sldMkLst>
      </pc:sldChg>
      <pc:sldChg chg="del">
        <pc:chgData name="Kaja Vintervold Asmyhr" userId="93729eb7-2604-457b-8eb1-d62527c1993e" providerId="ADAL" clId="{0CCFAF63-A08F-49A4-B13E-0D27636B1B96}" dt="2023-01-16T08:14:44.283" v="997" actId="47"/>
        <pc:sldMkLst>
          <pc:docMk/>
          <pc:sldMk cId="1424464759" sldId="314"/>
        </pc:sldMkLst>
      </pc:sldChg>
      <pc:sldChg chg="del">
        <pc:chgData name="Kaja Vintervold Asmyhr" userId="93729eb7-2604-457b-8eb1-d62527c1993e" providerId="ADAL" clId="{0CCFAF63-A08F-49A4-B13E-0D27636B1B96}" dt="2023-01-16T08:14:45.543" v="998" actId="47"/>
        <pc:sldMkLst>
          <pc:docMk/>
          <pc:sldMk cId="2501223928" sldId="315"/>
        </pc:sldMkLst>
      </pc:sldChg>
      <pc:sldChg chg="del">
        <pc:chgData name="Kaja Vintervold Asmyhr" userId="93729eb7-2604-457b-8eb1-d62527c1993e" providerId="ADAL" clId="{0CCFAF63-A08F-49A4-B13E-0D27636B1B96}" dt="2023-01-16T08:14:46.145" v="999" actId="47"/>
        <pc:sldMkLst>
          <pc:docMk/>
          <pc:sldMk cId="245619211" sldId="316"/>
        </pc:sldMkLst>
      </pc:sldChg>
      <pc:sldChg chg="del">
        <pc:chgData name="Kaja Vintervold Asmyhr" userId="93729eb7-2604-457b-8eb1-d62527c1993e" providerId="ADAL" clId="{0CCFAF63-A08F-49A4-B13E-0D27636B1B96}" dt="2023-01-16T08:14:46.618" v="1000" actId="47"/>
        <pc:sldMkLst>
          <pc:docMk/>
          <pc:sldMk cId="3561430945" sldId="317"/>
        </pc:sldMkLst>
      </pc:sldChg>
      <pc:sldChg chg="del">
        <pc:chgData name="Kaja Vintervold Asmyhr" userId="93729eb7-2604-457b-8eb1-d62527c1993e" providerId="ADAL" clId="{0CCFAF63-A08F-49A4-B13E-0D27636B1B96}" dt="2023-01-16T08:14:47.053" v="1001" actId="47"/>
        <pc:sldMkLst>
          <pc:docMk/>
          <pc:sldMk cId="422802277" sldId="318"/>
        </pc:sldMkLst>
      </pc:sldChg>
      <pc:sldChg chg="del">
        <pc:chgData name="Kaja Vintervold Asmyhr" userId="93729eb7-2604-457b-8eb1-d62527c1993e" providerId="ADAL" clId="{0CCFAF63-A08F-49A4-B13E-0D27636B1B96}" dt="2023-01-16T08:14:47.493" v="1002" actId="47"/>
        <pc:sldMkLst>
          <pc:docMk/>
          <pc:sldMk cId="1437522703" sldId="319"/>
        </pc:sldMkLst>
      </pc:sldChg>
      <pc:sldChg chg="del">
        <pc:chgData name="Kaja Vintervold Asmyhr" userId="93729eb7-2604-457b-8eb1-d62527c1993e" providerId="ADAL" clId="{0CCFAF63-A08F-49A4-B13E-0D27636B1B96}" dt="2023-01-16T08:14:47.988" v="1003" actId="47"/>
        <pc:sldMkLst>
          <pc:docMk/>
          <pc:sldMk cId="2295529461" sldId="322"/>
        </pc:sldMkLst>
      </pc:sldChg>
      <pc:sldChg chg="del">
        <pc:chgData name="Kaja Vintervold Asmyhr" userId="93729eb7-2604-457b-8eb1-d62527c1993e" providerId="ADAL" clId="{0CCFAF63-A08F-49A4-B13E-0D27636B1B96}" dt="2023-01-16T08:14:48.496" v="1004" actId="47"/>
        <pc:sldMkLst>
          <pc:docMk/>
          <pc:sldMk cId="2844386009" sldId="323"/>
        </pc:sldMkLst>
      </pc:sldChg>
      <pc:sldChg chg="del">
        <pc:chgData name="Kaja Vintervold Asmyhr" userId="93729eb7-2604-457b-8eb1-d62527c1993e" providerId="ADAL" clId="{0CCFAF63-A08F-49A4-B13E-0D27636B1B96}" dt="2023-01-16T08:14:49.098" v="1005" actId="47"/>
        <pc:sldMkLst>
          <pc:docMk/>
          <pc:sldMk cId="2908900601" sldId="324"/>
        </pc:sldMkLst>
      </pc:sldChg>
      <pc:sldChg chg="modSp add mod">
        <pc:chgData name="Kaja Vintervold Asmyhr" userId="93729eb7-2604-457b-8eb1-d62527c1993e" providerId="ADAL" clId="{0CCFAF63-A08F-49A4-B13E-0D27636B1B96}" dt="2023-01-16T08:24:07.206" v="1539" actId="20577"/>
        <pc:sldMkLst>
          <pc:docMk/>
          <pc:sldMk cId="2969248562" sldId="327"/>
        </pc:sldMkLst>
        <pc:spChg chg="mod">
          <ac:chgData name="Kaja Vintervold Asmyhr" userId="93729eb7-2604-457b-8eb1-d62527c1993e" providerId="ADAL" clId="{0CCFAF63-A08F-49A4-B13E-0D27636B1B96}" dt="2023-01-16T08:24:07.206" v="1539" actId="20577"/>
          <ac:spMkLst>
            <pc:docMk/>
            <pc:sldMk cId="2969248562" sldId="327"/>
            <ac:spMk id="2" creationId="{6E547194-7163-417D-AB58-DEF4C3A1A5FB}"/>
          </ac:spMkLst>
        </pc:spChg>
      </pc:sldChg>
      <pc:sldChg chg="add">
        <pc:chgData name="Kaja Vintervold Asmyhr" userId="93729eb7-2604-457b-8eb1-d62527c1993e" providerId="ADAL" clId="{0CCFAF63-A08F-49A4-B13E-0D27636B1B96}" dt="2023-01-16T08:10:29.986" v="945"/>
        <pc:sldMkLst>
          <pc:docMk/>
          <pc:sldMk cId="3346406338" sldId="328"/>
        </pc:sldMkLst>
      </pc:sldChg>
      <pc:sldChg chg="add">
        <pc:chgData name="Kaja Vintervold Asmyhr" userId="93729eb7-2604-457b-8eb1-d62527c1993e" providerId="ADAL" clId="{0CCFAF63-A08F-49A4-B13E-0D27636B1B96}" dt="2023-01-16T08:10:29.986" v="945"/>
        <pc:sldMkLst>
          <pc:docMk/>
          <pc:sldMk cId="297346106" sldId="329"/>
        </pc:sldMkLst>
      </pc:sldChg>
      <pc:sldChg chg="modSp add mod">
        <pc:chgData name="Kaja Vintervold Asmyhr" userId="93729eb7-2604-457b-8eb1-d62527c1993e" providerId="ADAL" clId="{0CCFAF63-A08F-49A4-B13E-0D27636B1B96}" dt="2023-01-16T08:30:35.563" v="1786" actId="20577"/>
        <pc:sldMkLst>
          <pc:docMk/>
          <pc:sldMk cId="1405335816" sldId="330"/>
        </pc:sldMkLst>
        <pc:spChg chg="mod">
          <ac:chgData name="Kaja Vintervold Asmyhr" userId="93729eb7-2604-457b-8eb1-d62527c1993e" providerId="ADAL" clId="{0CCFAF63-A08F-49A4-B13E-0D27636B1B96}" dt="2023-01-16T08:21:53.338" v="1435" actId="20577"/>
          <ac:spMkLst>
            <pc:docMk/>
            <pc:sldMk cId="1405335816" sldId="330"/>
            <ac:spMk id="2" creationId="{D308FFF2-B3DE-4C2E-9596-D805AC7A56ED}"/>
          </ac:spMkLst>
        </pc:spChg>
        <pc:spChg chg="mod">
          <ac:chgData name="Kaja Vintervold Asmyhr" userId="93729eb7-2604-457b-8eb1-d62527c1993e" providerId="ADAL" clId="{0CCFAF63-A08F-49A4-B13E-0D27636B1B96}" dt="2023-01-16T08:30:35.563" v="1786" actId="20577"/>
          <ac:spMkLst>
            <pc:docMk/>
            <pc:sldMk cId="1405335816" sldId="330"/>
            <ac:spMk id="3" creationId="{F8E3C941-025E-4D8D-B266-3969C2BE3225}"/>
          </ac:spMkLst>
        </pc:spChg>
      </pc:sldChg>
      <pc:sldChg chg="add del">
        <pc:chgData name="Kaja Vintervold Asmyhr" userId="93729eb7-2604-457b-8eb1-d62527c1993e" providerId="ADAL" clId="{0CCFAF63-A08F-49A4-B13E-0D27636B1B96}" dt="2023-01-16T08:13:15.778" v="956" actId="47"/>
        <pc:sldMkLst>
          <pc:docMk/>
          <pc:sldMk cId="2758707050" sldId="331"/>
        </pc:sldMkLst>
      </pc:sldChg>
      <pc:sldChg chg="add">
        <pc:chgData name="Kaja Vintervold Asmyhr" userId="93729eb7-2604-457b-8eb1-d62527c1993e" providerId="ADAL" clId="{0CCFAF63-A08F-49A4-B13E-0D27636B1B96}" dt="2023-01-16T08:10:29.986" v="945"/>
        <pc:sldMkLst>
          <pc:docMk/>
          <pc:sldMk cId="3474058952" sldId="332"/>
        </pc:sldMkLst>
      </pc:sldChg>
      <pc:sldChg chg="modSp add mod">
        <pc:chgData name="Kaja Vintervold Asmyhr" userId="93729eb7-2604-457b-8eb1-d62527c1993e" providerId="ADAL" clId="{0CCFAF63-A08F-49A4-B13E-0D27636B1B96}" dt="2023-01-16T08:21:23.274" v="1433" actId="20577"/>
        <pc:sldMkLst>
          <pc:docMk/>
          <pc:sldMk cId="456622904" sldId="333"/>
        </pc:sldMkLst>
        <pc:spChg chg="mod">
          <ac:chgData name="Kaja Vintervold Asmyhr" userId="93729eb7-2604-457b-8eb1-d62527c1993e" providerId="ADAL" clId="{0CCFAF63-A08F-49A4-B13E-0D27636B1B96}" dt="2023-01-16T08:21:23.274" v="1433" actId="20577"/>
          <ac:spMkLst>
            <pc:docMk/>
            <pc:sldMk cId="456622904" sldId="333"/>
            <ac:spMk id="3" creationId="{771B3048-43B6-4CBD-B98E-E1A243D2FD78}"/>
          </ac:spMkLst>
        </pc:spChg>
      </pc:sldChg>
      <pc:sldChg chg="modSp add mod">
        <pc:chgData name="Kaja Vintervold Asmyhr" userId="93729eb7-2604-457b-8eb1-d62527c1993e" providerId="ADAL" clId="{0CCFAF63-A08F-49A4-B13E-0D27636B1B96}" dt="2023-01-16T08:19:56.569" v="1364" actId="20577"/>
        <pc:sldMkLst>
          <pc:docMk/>
          <pc:sldMk cId="594399778" sldId="334"/>
        </pc:sldMkLst>
        <pc:spChg chg="mod">
          <ac:chgData name="Kaja Vintervold Asmyhr" userId="93729eb7-2604-457b-8eb1-d62527c1993e" providerId="ADAL" clId="{0CCFAF63-A08F-49A4-B13E-0D27636B1B96}" dt="2023-01-16T08:19:56.569" v="1364" actId="20577"/>
          <ac:spMkLst>
            <pc:docMk/>
            <pc:sldMk cId="594399778" sldId="334"/>
            <ac:spMk id="3" creationId="{6C780508-4E54-431B-AE22-A4A5DE79533A}"/>
          </ac:spMkLst>
        </pc:spChg>
      </pc:sldChg>
      <pc:sldChg chg="modSp add mod">
        <pc:chgData name="Kaja Vintervold Asmyhr" userId="93729eb7-2604-457b-8eb1-d62527c1993e" providerId="ADAL" clId="{0CCFAF63-A08F-49A4-B13E-0D27636B1B96}" dt="2023-01-16T08:20:10.676" v="1371" actId="20577"/>
        <pc:sldMkLst>
          <pc:docMk/>
          <pc:sldMk cId="3173972938" sldId="335"/>
        </pc:sldMkLst>
        <pc:spChg chg="mod">
          <ac:chgData name="Kaja Vintervold Asmyhr" userId="93729eb7-2604-457b-8eb1-d62527c1993e" providerId="ADAL" clId="{0CCFAF63-A08F-49A4-B13E-0D27636B1B96}" dt="2023-01-16T08:20:10.676" v="1371" actId="20577"/>
          <ac:spMkLst>
            <pc:docMk/>
            <pc:sldMk cId="3173972938" sldId="335"/>
            <ac:spMk id="3" creationId="{3AFE0162-B677-427F-A9E0-CFA1A1B1E97F}"/>
          </ac:spMkLst>
        </pc:spChg>
      </pc:sldChg>
      <pc:sldChg chg="add">
        <pc:chgData name="Kaja Vintervold Asmyhr" userId="93729eb7-2604-457b-8eb1-d62527c1993e" providerId="ADAL" clId="{0CCFAF63-A08F-49A4-B13E-0D27636B1B96}" dt="2023-01-16T08:10:29.986" v="945"/>
        <pc:sldMkLst>
          <pc:docMk/>
          <pc:sldMk cId="2825949397" sldId="336"/>
        </pc:sldMkLst>
      </pc:sldChg>
      <pc:sldChg chg="modSp add mod">
        <pc:chgData name="Kaja Vintervold Asmyhr" userId="93729eb7-2604-457b-8eb1-d62527c1993e" providerId="ADAL" clId="{0CCFAF63-A08F-49A4-B13E-0D27636B1B96}" dt="2023-01-16T08:14:07.437" v="992" actId="20577"/>
        <pc:sldMkLst>
          <pc:docMk/>
          <pc:sldMk cId="1392320862" sldId="337"/>
        </pc:sldMkLst>
        <pc:spChg chg="mod">
          <ac:chgData name="Kaja Vintervold Asmyhr" userId="93729eb7-2604-457b-8eb1-d62527c1993e" providerId="ADAL" clId="{0CCFAF63-A08F-49A4-B13E-0D27636B1B96}" dt="2023-01-16T08:14:07.437" v="992" actId="20577"/>
          <ac:spMkLst>
            <pc:docMk/>
            <pc:sldMk cId="1392320862" sldId="337"/>
            <ac:spMk id="3" creationId="{B25A29B3-D980-4F74-9CEF-6742655BF53A}"/>
          </ac:spMkLst>
        </pc:spChg>
      </pc:sldChg>
      <pc:sldChg chg="add">
        <pc:chgData name="Kaja Vintervold Asmyhr" userId="93729eb7-2604-457b-8eb1-d62527c1993e" providerId="ADAL" clId="{0CCFAF63-A08F-49A4-B13E-0D27636B1B96}" dt="2023-01-16T08:10:29.986" v="945"/>
        <pc:sldMkLst>
          <pc:docMk/>
          <pc:sldMk cId="2350783987" sldId="338"/>
        </pc:sldMkLst>
      </pc:sldChg>
      <pc:sldChg chg="add">
        <pc:chgData name="Kaja Vintervold Asmyhr" userId="93729eb7-2604-457b-8eb1-d62527c1993e" providerId="ADAL" clId="{0CCFAF63-A08F-49A4-B13E-0D27636B1B96}" dt="2023-01-16T08:10:29.986" v="945"/>
        <pc:sldMkLst>
          <pc:docMk/>
          <pc:sldMk cId="3619090576" sldId="339"/>
        </pc:sldMkLst>
      </pc:sldChg>
      <pc:sldChg chg="modSp add mod">
        <pc:chgData name="Kaja Vintervold Asmyhr" userId="93729eb7-2604-457b-8eb1-d62527c1993e" providerId="ADAL" clId="{0CCFAF63-A08F-49A4-B13E-0D27636B1B96}" dt="2023-01-16T08:28:03.089" v="1714" actId="20577"/>
        <pc:sldMkLst>
          <pc:docMk/>
          <pc:sldMk cId="141975436" sldId="340"/>
        </pc:sldMkLst>
        <pc:spChg chg="mod">
          <ac:chgData name="Kaja Vintervold Asmyhr" userId="93729eb7-2604-457b-8eb1-d62527c1993e" providerId="ADAL" clId="{0CCFAF63-A08F-49A4-B13E-0D27636B1B96}" dt="2023-01-16T08:25:35.477" v="1635" actId="20577"/>
          <ac:spMkLst>
            <pc:docMk/>
            <pc:sldMk cId="141975436" sldId="340"/>
            <ac:spMk id="2" creationId="{22ACD187-D43F-45E5-AD28-D14E827BD6DA}"/>
          </ac:spMkLst>
        </pc:spChg>
        <pc:spChg chg="mod">
          <ac:chgData name="Kaja Vintervold Asmyhr" userId="93729eb7-2604-457b-8eb1-d62527c1993e" providerId="ADAL" clId="{0CCFAF63-A08F-49A4-B13E-0D27636B1B96}" dt="2023-01-16T08:28:03.089" v="1714" actId="20577"/>
          <ac:spMkLst>
            <pc:docMk/>
            <pc:sldMk cId="141975436" sldId="340"/>
            <ac:spMk id="3" creationId="{F90CFCF0-8DB1-44D7-B1E6-A583FA74C31F}"/>
          </ac:spMkLst>
        </pc:spChg>
      </pc:sldChg>
      <pc:sldChg chg="modSp new mod">
        <pc:chgData name="Kaja Vintervold Asmyhr" userId="93729eb7-2604-457b-8eb1-d62527c1993e" providerId="ADAL" clId="{0CCFAF63-A08F-49A4-B13E-0D27636B1B96}" dt="2023-01-16T08:26:41.668" v="1683" actId="20577"/>
        <pc:sldMkLst>
          <pc:docMk/>
          <pc:sldMk cId="3768555321" sldId="341"/>
        </pc:sldMkLst>
        <pc:spChg chg="mod">
          <ac:chgData name="Kaja Vintervold Asmyhr" userId="93729eb7-2604-457b-8eb1-d62527c1993e" providerId="ADAL" clId="{0CCFAF63-A08F-49A4-B13E-0D27636B1B96}" dt="2023-01-16T08:26:41.668" v="1683" actId="20577"/>
          <ac:spMkLst>
            <pc:docMk/>
            <pc:sldMk cId="3768555321" sldId="341"/>
            <ac:spMk id="2" creationId="{B4FBA706-5A03-961C-7AF2-6D0BEFE306EC}"/>
          </ac:spMkLst>
        </pc:spChg>
        <pc:spChg chg="mod">
          <ac:chgData name="Kaja Vintervold Asmyhr" userId="93729eb7-2604-457b-8eb1-d62527c1993e" providerId="ADAL" clId="{0CCFAF63-A08F-49A4-B13E-0D27636B1B96}" dt="2023-01-16T08:26:22.075" v="1666" actId="5793"/>
          <ac:spMkLst>
            <pc:docMk/>
            <pc:sldMk cId="3768555321" sldId="341"/>
            <ac:spMk id="3" creationId="{E5A13DF1-CC43-019D-1519-388AD147B029}"/>
          </ac:spMkLst>
        </pc:spChg>
      </pc:sldChg>
      <pc:sldChg chg="modSp new mod">
        <pc:chgData name="Kaja Vintervold Asmyhr" userId="93729eb7-2604-457b-8eb1-d62527c1993e" providerId="ADAL" clId="{0CCFAF63-A08F-49A4-B13E-0D27636B1B96}" dt="2023-01-16T08:27:27.266" v="1696" actId="20577"/>
        <pc:sldMkLst>
          <pc:docMk/>
          <pc:sldMk cId="3990166208" sldId="342"/>
        </pc:sldMkLst>
        <pc:spChg chg="mod">
          <ac:chgData name="Kaja Vintervold Asmyhr" userId="93729eb7-2604-457b-8eb1-d62527c1993e" providerId="ADAL" clId="{0CCFAF63-A08F-49A4-B13E-0D27636B1B96}" dt="2023-01-16T08:27:27.266" v="1696" actId="20577"/>
          <ac:spMkLst>
            <pc:docMk/>
            <pc:sldMk cId="3990166208" sldId="342"/>
            <ac:spMk id="2" creationId="{0EE7A4E0-7645-3DD9-EEF1-42110D7AC88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293D1-0F54-4AA5-A72F-DC03AE22E6BD}" type="datetimeFigureOut">
              <a:rPr lang="nb-NO" smtClean="0"/>
              <a:t>16.01.2023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759FD3-3898-4852-990B-30B2E19726A9}" type="slidenum">
              <a:rPr lang="nb-NO" smtClean="0"/>
              <a:t>‹#›</a:t>
            </a:fld>
            <a:endParaRPr lang="nb-NO"/>
          </a:p>
        </p:txBody>
      </p:sp>
    </p:spTree>
    <p:extLst>
      <p:ext uri="{BB962C8B-B14F-4D97-AF65-F5344CB8AC3E}">
        <p14:creationId xmlns:p14="http://schemas.microsoft.com/office/powerpoint/2010/main" val="631295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klaring-1">
    <p:spTree>
      <p:nvGrpSpPr>
        <p:cNvPr id="1" name=""/>
        <p:cNvGrpSpPr/>
        <p:nvPr/>
      </p:nvGrpSpPr>
      <p:grpSpPr>
        <a:xfrm>
          <a:off x="0" y="0"/>
          <a:ext cx="0" cy="0"/>
          <a:chOff x="0" y="0"/>
          <a:chExt cx="0" cy="0"/>
        </a:xfrm>
      </p:grpSpPr>
      <p:sp>
        <p:nvSpPr>
          <p:cNvPr id="7" name="TekstSylinder 6">
            <a:extLst>
              <a:ext uri="{FF2B5EF4-FFF2-40B4-BE49-F238E27FC236}">
                <a16:creationId xmlns:a16="http://schemas.microsoft.com/office/drawing/2014/main" id="{2DB8650A-A6B1-0E45-88F0-04115A98DA80}"/>
              </a:ext>
            </a:extLst>
          </p:cNvPr>
          <p:cNvSpPr txBox="1"/>
          <p:nvPr userDrawn="1"/>
        </p:nvSpPr>
        <p:spPr>
          <a:xfrm>
            <a:off x="1359112" y="2151727"/>
            <a:ext cx="8659959" cy="2554545"/>
          </a:xfrm>
          <a:prstGeom prst="rect">
            <a:avLst/>
          </a:prstGeom>
          <a:noFill/>
        </p:spPr>
        <p:txBody>
          <a:bodyPr wrap="square" rtlCol="0" anchor="ctr">
            <a:spAutoFit/>
          </a:bodyPr>
          <a:lstStyle/>
          <a:p>
            <a:pPr algn="l"/>
            <a:r>
              <a:rPr lang="nb-NO" sz="8000" b="1" dirty="0"/>
              <a:t>Forsider med kun bilde og logo:</a:t>
            </a:r>
          </a:p>
        </p:txBody>
      </p:sp>
    </p:spTree>
    <p:extLst>
      <p:ext uri="{BB962C8B-B14F-4D97-AF65-F5344CB8AC3E}">
        <p14:creationId xmlns:p14="http://schemas.microsoft.com/office/powerpoint/2010/main" val="34736658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orklaring-3">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B4034574-0CC9-0641-9CFE-D518705664D7}"/>
              </a:ext>
            </a:extLst>
          </p:cNvPr>
          <p:cNvSpPr txBox="1"/>
          <p:nvPr userDrawn="1"/>
        </p:nvSpPr>
        <p:spPr>
          <a:xfrm>
            <a:off x="1359112" y="2767280"/>
            <a:ext cx="9476528" cy="1323439"/>
          </a:xfrm>
          <a:prstGeom prst="rect">
            <a:avLst/>
          </a:prstGeom>
          <a:noFill/>
        </p:spPr>
        <p:txBody>
          <a:bodyPr wrap="square" rtlCol="0" anchor="ctr">
            <a:spAutoFit/>
          </a:bodyPr>
          <a:lstStyle/>
          <a:p>
            <a:pPr algn="l"/>
            <a:r>
              <a:rPr lang="nb-NO" sz="8000" b="1" dirty="0"/>
              <a:t>Standard forside:</a:t>
            </a:r>
          </a:p>
        </p:txBody>
      </p:sp>
    </p:spTree>
    <p:extLst>
      <p:ext uri="{BB962C8B-B14F-4D97-AF65-F5344CB8AC3E}">
        <p14:creationId xmlns:p14="http://schemas.microsoft.com/office/powerpoint/2010/main" val="23923788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orside – Standard uten bilde">
    <p:bg>
      <p:bgPr>
        <a:solidFill>
          <a:srgbClr val="B2DDDB"/>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AF08EA83-AA8E-5B4C-9349-6E6948FD64C7}"/>
              </a:ext>
            </a:extLst>
          </p:cNvPr>
          <p:cNvSpPr/>
          <p:nvPr userDrawn="1"/>
        </p:nvSpPr>
        <p:spPr>
          <a:xfrm>
            <a:off x="71132" y="0"/>
            <a:ext cx="12120867" cy="1618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F809E855-944F-4032-ADB8-78ECA9F59A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869928" y="269176"/>
            <a:ext cx="1746000" cy="1026000"/>
          </a:xfrm>
          <a:prstGeom prst="rect">
            <a:avLst/>
          </a:prstGeom>
        </p:spPr>
      </p:pic>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983846" y="1977081"/>
            <a:ext cx="6220143" cy="4205516"/>
          </a:xfrm>
        </p:spPr>
        <p:txBody>
          <a:bodyPr anchor="ctr">
            <a:noAutofit/>
          </a:bodyPr>
          <a:lstStyle>
            <a:lvl1pPr>
              <a:lnSpc>
                <a:spcPct val="100000"/>
              </a:lnSpc>
              <a:defRPr sz="5000"/>
            </a:lvl1pPr>
          </a:lstStyle>
          <a:p>
            <a:r>
              <a:rPr lang="nb-NO" dirty="0"/>
              <a:t>Standard forside med fokus på stor tittel oppå farget bakgrunn</a:t>
            </a:r>
          </a:p>
        </p:txBody>
      </p:sp>
      <p:sp>
        <p:nvSpPr>
          <p:cNvPr id="6" name="Plassholder for tekst 6">
            <a:extLst>
              <a:ext uri="{FF2B5EF4-FFF2-40B4-BE49-F238E27FC236}">
                <a16:creationId xmlns:a16="http://schemas.microsoft.com/office/drawing/2014/main" id="{76F33FD6-B0E8-DB45-812E-E869592655CC}"/>
              </a:ext>
            </a:extLst>
          </p:cNvPr>
          <p:cNvSpPr>
            <a:spLocks noGrp="1"/>
          </p:cNvSpPr>
          <p:nvPr>
            <p:ph type="body" sz="quarter" idx="21" hasCustomPrompt="1"/>
          </p:nvPr>
        </p:nvSpPr>
        <p:spPr>
          <a:xfrm>
            <a:off x="252470" y="6650125"/>
            <a:ext cx="11687060" cy="183161"/>
          </a:xfrm>
        </p:spPr>
        <p:txBody>
          <a:bodyPr/>
          <a:lstStyle>
            <a:lvl1pPr marL="0" indent="0" algn="l">
              <a:buNone/>
              <a:defRPr lang="nb-NO" sz="900" smtClean="0">
                <a:solidFill>
                  <a:schemeClr val="bg2">
                    <a:lumMod val="50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Rektangel 1">
            <a:extLst>
              <a:ext uri="{FF2B5EF4-FFF2-40B4-BE49-F238E27FC236}">
                <a16:creationId xmlns:a16="http://schemas.microsoft.com/office/drawing/2014/main" id="{5D495DD2-CA1C-AC45-BD4E-2C5DE7847E2A}"/>
              </a:ext>
            </a:extLst>
          </p:cNvPr>
          <p:cNvSpPr/>
          <p:nvPr userDrawn="1"/>
        </p:nvSpPr>
        <p:spPr>
          <a:xfrm>
            <a:off x="1193953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7">
            <a:extLst>
              <a:ext uri="{FF2B5EF4-FFF2-40B4-BE49-F238E27FC236}">
                <a16:creationId xmlns:a16="http://schemas.microsoft.com/office/drawing/2014/main" id="{D435DDA9-0DA7-9A46-B946-BC830DE7E707}"/>
              </a:ext>
            </a:extLst>
          </p:cNvPr>
          <p:cNvSpPr/>
          <p:nvPr userDrawn="1"/>
        </p:nvSpPr>
        <p:spPr>
          <a:xfrm>
            <a:off x="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Rektangel 9">
            <a:extLst>
              <a:ext uri="{FF2B5EF4-FFF2-40B4-BE49-F238E27FC236}">
                <a16:creationId xmlns:a16="http://schemas.microsoft.com/office/drawing/2014/main" id="{CE87B571-8558-A447-AB59-C9FAABA9057A}"/>
              </a:ext>
            </a:extLst>
          </p:cNvPr>
          <p:cNvSpPr/>
          <p:nvPr userDrawn="1"/>
        </p:nvSpPr>
        <p:spPr>
          <a:xfrm rot="16200000">
            <a:off x="5974735" y="640735"/>
            <a:ext cx="242530" cy="121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576072" y="493713"/>
            <a:ext cx="3081528" cy="692150"/>
          </a:xfrm>
        </p:spPr>
        <p:txBody>
          <a:bodyPr/>
          <a:lstStyle>
            <a:lvl1pPr marL="0" indent="0">
              <a:buNone/>
              <a:defRPr sz="1600"/>
            </a:lvl1pPr>
          </a:lstStyle>
          <a:p>
            <a:pPr lvl="0"/>
            <a:r>
              <a:rPr lang="nb-NO" dirty="0"/>
              <a:t>Her kan det være en liten stikktittel, overordnet tema, dato eller lignende</a:t>
            </a:r>
          </a:p>
        </p:txBody>
      </p:sp>
      <p:sp>
        <p:nvSpPr>
          <p:cNvPr id="14" name="Plassholder for tekst 3">
            <a:extLst>
              <a:ext uri="{FF2B5EF4-FFF2-40B4-BE49-F238E27FC236}">
                <a16:creationId xmlns:a16="http://schemas.microsoft.com/office/drawing/2014/main" id="{E18A8FEE-849C-F042-AFA9-D14AFD01A490}"/>
              </a:ext>
            </a:extLst>
          </p:cNvPr>
          <p:cNvSpPr>
            <a:spLocks noGrp="1"/>
          </p:cNvSpPr>
          <p:nvPr>
            <p:ph type="body" sz="quarter" idx="11" hasCustomPrompt="1"/>
          </p:nvPr>
        </p:nvSpPr>
        <p:spPr>
          <a:xfrm>
            <a:off x="8771133" y="3447073"/>
            <a:ext cx="3168396" cy="3168396"/>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sp>
        <p:nvSpPr>
          <p:cNvPr id="3" name="TekstSylinder 2">
            <a:extLst>
              <a:ext uri="{FF2B5EF4-FFF2-40B4-BE49-F238E27FC236}">
                <a16:creationId xmlns:a16="http://schemas.microsoft.com/office/drawing/2014/main" id="{F45A3DE5-A7BA-514A-912A-E16C7A0A7C66}"/>
              </a:ext>
            </a:extLst>
          </p:cNvPr>
          <p:cNvSpPr txBox="1"/>
          <p:nvPr userDrawn="1"/>
        </p:nvSpPr>
        <p:spPr>
          <a:xfrm>
            <a:off x="12690857" y="5859431"/>
            <a:ext cx="1863090" cy="646331"/>
          </a:xfrm>
          <a:prstGeom prst="rect">
            <a:avLst/>
          </a:prstGeom>
          <a:noFill/>
        </p:spPr>
        <p:txBody>
          <a:bodyPr wrap="square" rtlCol="0">
            <a:spAutoFit/>
          </a:bodyPr>
          <a:lstStyle/>
          <a:p>
            <a:r>
              <a:rPr lang="nb-NO" sz="1200" b="1" dirty="0"/>
              <a:t>Ønsker du ikon i sirkelen? </a:t>
            </a:r>
          </a:p>
          <a:p>
            <a:r>
              <a:rPr lang="nb-NO" sz="1200" dirty="0"/>
              <a:t>Bruk neste oppsett fra lysbildemalen.</a:t>
            </a:r>
          </a:p>
        </p:txBody>
      </p:sp>
      <p:grpSp>
        <p:nvGrpSpPr>
          <p:cNvPr id="15" name="Gruppe 14">
            <a:extLst>
              <a:ext uri="{FF2B5EF4-FFF2-40B4-BE49-F238E27FC236}">
                <a16:creationId xmlns:a16="http://schemas.microsoft.com/office/drawing/2014/main" id="{667DAF7A-7593-AB4C-A697-DDDC163C4976}"/>
              </a:ext>
            </a:extLst>
          </p:cNvPr>
          <p:cNvGrpSpPr/>
          <p:nvPr userDrawn="1"/>
        </p:nvGrpSpPr>
        <p:grpSpPr>
          <a:xfrm>
            <a:off x="12690857" y="0"/>
            <a:ext cx="3802633" cy="5292090"/>
            <a:chOff x="12335257" y="789848"/>
            <a:chExt cx="3732058" cy="6161303"/>
          </a:xfrm>
        </p:grpSpPr>
        <p:sp>
          <p:nvSpPr>
            <p:cNvPr id="16" name="Rektangel 15">
              <a:extLst>
                <a:ext uri="{FF2B5EF4-FFF2-40B4-BE49-F238E27FC236}">
                  <a16:creationId xmlns:a16="http://schemas.microsoft.com/office/drawing/2014/main" id="{E21DE826-89ED-A74E-B45E-50D01B10A96B}"/>
                </a:ext>
              </a:extLst>
            </p:cNvPr>
            <p:cNvSpPr/>
            <p:nvPr userDrawn="1"/>
          </p:nvSpPr>
          <p:spPr>
            <a:xfrm>
              <a:off x="12335257" y="789848"/>
              <a:ext cx="3732058" cy="6161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17" name="Gruppe 16">
              <a:extLst>
                <a:ext uri="{FF2B5EF4-FFF2-40B4-BE49-F238E27FC236}">
                  <a16:creationId xmlns:a16="http://schemas.microsoft.com/office/drawing/2014/main" id="{87D283C7-86C5-D140-8A7F-C29BCA5DDB4C}"/>
                </a:ext>
              </a:extLst>
            </p:cNvPr>
            <p:cNvGrpSpPr/>
            <p:nvPr userDrawn="1"/>
          </p:nvGrpSpPr>
          <p:grpSpPr>
            <a:xfrm>
              <a:off x="12534136" y="1345532"/>
              <a:ext cx="3390673" cy="5356370"/>
              <a:chOff x="12534137" y="0"/>
              <a:chExt cx="1047112" cy="6607397"/>
            </a:xfrm>
          </p:grpSpPr>
          <p:grpSp>
            <p:nvGrpSpPr>
              <p:cNvPr id="21" name="Gruppe 20">
                <a:extLst>
                  <a:ext uri="{FF2B5EF4-FFF2-40B4-BE49-F238E27FC236}">
                    <a16:creationId xmlns:a16="http://schemas.microsoft.com/office/drawing/2014/main" id="{998E852A-2D80-F148-A688-B0165058786F}"/>
                  </a:ext>
                </a:extLst>
              </p:cNvPr>
              <p:cNvGrpSpPr/>
              <p:nvPr userDrawn="1"/>
            </p:nvGrpSpPr>
            <p:grpSpPr>
              <a:xfrm flipV="1">
                <a:off x="12534141" y="0"/>
                <a:ext cx="1047107" cy="348954"/>
                <a:chOff x="4148689" y="0"/>
                <a:chExt cx="2212781" cy="737421"/>
              </a:xfrm>
            </p:grpSpPr>
            <p:sp>
              <p:nvSpPr>
                <p:cNvPr id="74" name="Rektangel 73">
                  <a:extLst>
                    <a:ext uri="{FF2B5EF4-FFF2-40B4-BE49-F238E27FC236}">
                      <a16:creationId xmlns:a16="http://schemas.microsoft.com/office/drawing/2014/main" id="{39DE027E-0B97-E54E-9331-DA83F7D35B6E}"/>
                    </a:ext>
                  </a:extLst>
                </p:cNvPr>
                <p:cNvSpPr/>
                <p:nvPr userDrawn="1"/>
              </p:nvSpPr>
              <p:spPr>
                <a:xfrm>
                  <a:off x="4148689" y="2"/>
                  <a:ext cx="737943" cy="737419"/>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7FD50377-A71F-7842-B764-9FA50D8266B4}"/>
                    </a:ext>
                  </a:extLst>
                </p:cNvPr>
                <p:cNvSpPr/>
                <p:nvPr userDrawn="1"/>
              </p:nvSpPr>
              <p:spPr>
                <a:xfrm>
                  <a:off x="4886632" y="0"/>
                  <a:ext cx="737419" cy="737419"/>
                </a:xfrm>
                <a:prstGeom prst="rect">
                  <a:avLst/>
                </a:prstGeom>
                <a:solidFill>
                  <a:srgbClr val="CEEB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6" name="Rektangel 75">
                  <a:extLst>
                    <a:ext uri="{FF2B5EF4-FFF2-40B4-BE49-F238E27FC236}">
                      <a16:creationId xmlns:a16="http://schemas.microsoft.com/office/drawing/2014/main" id="{C261B5F3-F986-B94D-8BB4-A753CC78C2BA}"/>
                    </a:ext>
                  </a:extLst>
                </p:cNvPr>
                <p:cNvSpPr/>
                <p:nvPr userDrawn="1"/>
              </p:nvSpPr>
              <p:spPr>
                <a:xfrm>
                  <a:off x="5624051" y="0"/>
                  <a:ext cx="737419" cy="737419"/>
                </a:xfrm>
                <a:prstGeom prst="rect">
                  <a:avLst/>
                </a:prstGeom>
                <a:solidFill>
                  <a:srgbClr val="7D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2" name="Gruppe 21">
                <a:extLst>
                  <a:ext uri="{FF2B5EF4-FFF2-40B4-BE49-F238E27FC236}">
                    <a16:creationId xmlns:a16="http://schemas.microsoft.com/office/drawing/2014/main" id="{7289E09D-D369-9B40-B577-92E9B61AF80F}"/>
                  </a:ext>
                </a:extLst>
              </p:cNvPr>
              <p:cNvGrpSpPr/>
              <p:nvPr userDrawn="1"/>
            </p:nvGrpSpPr>
            <p:grpSpPr>
              <a:xfrm flipV="1">
                <a:off x="12534141" y="481419"/>
                <a:ext cx="1047107" cy="348954"/>
                <a:chOff x="4148689" y="0"/>
                <a:chExt cx="2212781" cy="737421"/>
              </a:xfrm>
            </p:grpSpPr>
            <p:sp>
              <p:nvSpPr>
                <p:cNvPr id="71" name="Rektangel 70">
                  <a:extLst>
                    <a:ext uri="{FF2B5EF4-FFF2-40B4-BE49-F238E27FC236}">
                      <a16:creationId xmlns:a16="http://schemas.microsoft.com/office/drawing/2014/main" id="{0B279CCB-BBA5-2346-B15B-14BD3431688A}"/>
                    </a:ext>
                  </a:extLst>
                </p:cNvPr>
                <p:cNvSpPr/>
                <p:nvPr userDrawn="1"/>
              </p:nvSpPr>
              <p:spPr>
                <a:xfrm>
                  <a:off x="4148689" y="2"/>
                  <a:ext cx="737945" cy="737419"/>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A3347CB9-990B-4048-A449-C51AA61A8089}"/>
                    </a:ext>
                  </a:extLst>
                </p:cNvPr>
                <p:cNvSpPr/>
                <p:nvPr userDrawn="1"/>
              </p:nvSpPr>
              <p:spPr>
                <a:xfrm>
                  <a:off x="4886632" y="0"/>
                  <a:ext cx="737419" cy="737419"/>
                </a:xfrm>
                <a:prstGeom prst="rect">
                  <a:avLst/>
                </a:prstGeom>
                <a:solidFill>
                  <a:srgbClr val="F1E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3" name="Rektangel 72">
                  <a:extLst>
                    <a:ext uri="{FF2B5EF4-FFF2-40B4-BE49-F238E27FC236}">
                      <a16:creationId xmlns:a16="http://schemas.microsoft.com/office/drawing/2014/main" id="{2BE15E58-BBA9-A14C-97BA-A1C29F93F709}"/>
                    </a:ext>
                  </a:extLst>
                </p:cNvPr>
                <p:cNvSpPr/>
                <p:nvPr userDrawn="1"/>
              </p:nvSpPr>
              <p:spPr>
                <a:xfrm>
                  <a:off x="5624051" y="0"/>
                  <a:ext cx="737419" cy="737419"/>
                </a:xfrm>
                <a:prstGeom prst="rect">
                  <a:avLst/>
                </a:prstGeom>
                <a:solidFill>
                  <a:srgbClr val="CFC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3" name="Gruppe 22">
                <a:extLst>
                  <a:ext uri="{FF2B5EF4-FFF2-40B4-BE49-F238E27FC236}">
                    <a16:creationId xmlns:a16="http://schemas.microsoft.com/office/drawing/2014/main" id="{46558588-4A64-DC4F-8E67-EB039A5A265D}"/>
                  </a:ext>
                </a:extLst>
              </p:cNvPr>
              <p:cNvGrpSpPr/>
              <p:nvPr userDrawn="1"/>
            </p:nvGrpSpPr>
            <p:grpSpPr>
              <a:xfrm flipV="1">
                <a:off x="12534140" y="962838"/>
                <a:ext cx="1047109" cy="348954"/>
                <a:chOff x="4148685" y="0"/>
                <a:chExt cx="2212785" cy="737421"/>
              </a:xfrm>
            </p:grpSpPr>
            <p:sp>
              <p:nvSpPr>
                <p:cNvPr id="68" name="Rektangel 67">
                  <a:extLst>
                    <a:ext uri="{FF2B5EF4-FFF2-40B4-BE49-F238E27FC236}">
                      <a16:creationId xmlns:a16="http://schemas.microsoft.com/office/drawing/2014/main" id="{B79B0282-B1CB-F245-9CCE-77EEC2780A0C}"/>
                    </a:ext>
                  </a:extLst>
                </p:cNvPr>
                <p:cNvSpPr/>
                <p:nvPr userDrawn="1"/>
              </p:nvSpPr>
              <p:spPr>
                <a:xfrm>
                  <a:off x="4148685" y="2"/>
                  <a:ext cx="737947" cy="737419"/>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CC6AA6A8-49F3-5244-BFBD-0D5D857D5BF4}"/>
                    </a:ext>
                  </a:extLst>
                </p:cNvPr>
                <p:cNvSpPr/>
                <p:nvPr userDrawn="1"/>
              </p:nvSpPr>
              <p:spPr>
                <a:xfrm>
                  <a:off x="4886632" y="0"/>
                  <a:ext cx="737419" cy="737419"/>
                </a:xfrm>
                <a:prstGeom prst="rect">
                  <a:avLst/>
                </a:prstGeom>
                <a:solidFill>
                  <a:srgbClr val="D6EA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0" name="Rektangel 69">
                  <a:extLst>
                    <a:ext uri="{FF2B5EF4-FFF2-40B4-BE49-F238E27FC236}">
                      <a16:creationId xmlns:a16="http://schemas.microsoft.com/office/drawing/2014/main" id="{B794D78A-5E6E-A344-8965-A461DBF17FD4}"/>
                    </a:ext>
                  </a:extLst>
                </p:cNvPr>
                <p:cNvSpPr/>
                <p:nvPr userDrawn="1"/>
              </p:nvSpPr>
              <p:spPr>
                <a:xfrm>
                  <a:off x="5624051" y="0"/>
                  <a:ext cx="737419" cy="737419"/>
                </a:xfrm>
                <a:prstGeom prst="rect">
                  <a:avLst/>
                </a:prstGeom>
                <a:solidFill>
                  <a:srgbClr val="8DB9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4" name="Gruppe 23">
                <a:extLst>
                  <a:ext uri="{FF2B5EF4-FFF2-40B4-BE49-F238E27FC236}">
                    <a16:creationId xmlns:a16="http://schemas.microsoft.com/office/drawing/2014/main" id="{F6CBBDA5-9A16-5C47-8205-982CAAC5DBC3}"/>
                  </a:ext>
                </a:extLst>
              </p:cNvPr>
              <p:cNvGrpSpPr/>
              <p:nvPr userDrawn="1"/>
            </p:nvGrpSpPr>
            <p:grpSpPr>
              <a:xfrm flipV="1">
                <a:off x="12534140" y="1444257"/>
                <a:ext cx="1047109" cy="348954"/>
                <a:chOff x="4148685" y="0"/>
                <a:chExt cx="2212785" cy="737421"/>
              </a:xfrm>
            </p:grpSpPr>
            <p:sp>
              <p:nvSpPr>
                <p:cNvPr id="65" name="Rektangel 64">
                  <a:extLst>
                    <a:ext uri="{FF2B5EF4-FFF2-40B4-BE49-F238E27FC236}">
                      <a16:creationId xmlns:a16="http://schemas.microsoft.com/office/drawing/2014/main" id="{7C9B718D-FDA5-D84A-B818-4CF54C8213AA}"/>
                    </a:ext>
                  </a:extLst>
                </p:cNvPr>
                <p:cNvSpPr/>
                <p:nvPr userDrawn="1"/>
              </p:nvSpPr>
              <p:spPr>
                <a:xfrm>
                  <a:off x="4148685" y="2"/>
                  <a:ext cx="737949" cy="737419"/>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6" name="Rektangel 65">
                  <a:extLst>
                    <a:ext uri="{FF2B5EF4-FFF2-40B4-BE49-F238E27FC236}">
                      <a16:creationId xmlns:a16="http://schemas.microsoft.com/office/drawing/2014/main" id="{ED359823-02D0-7748-940C-AE90B0978230}"/>
                    </a:ext>
                  </a:extLst>
                </p:cNvPr>
                <p:cNvSpPr/>
                <p:nvPr userDrawn="1"/>
              </p:nvSpPr>
              <p:spPr>
                <a:xfrm>
                  <a:off x="4886632" y="0"/>
                  <a:ext cx="737419" cy="737419"/>
                </a:xfrm>
                <a:prstGeom prst="rect">
                  <a:avLst/>
                </a:prstGeom>
                <a:solidFill>
                  <a:srgbClr val="F2E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7" name="Rektangel 66">
                  <a:extLst>
                    <a:ext uri="{FF2B5EF4-FFF2-40B4-BE49-F238E27FC236}">
                      <a16:creationId xmlns:a16="http://schemas.microsoft.com/office/drawing/2014/main" id="{F52C9242-4285-384A-8BAA-F5E40B3C32BC}"/>
                    </a:ext>
                  </a:extLst>
                </p:cNvPr>
                <p:cNvSpPr/>
                <p:nvPr userDrawn="1"/>
              </p:nvSpPr>
              <p:spPr>
                <a:xfrm>
                  <a:off x="5624051" y="0"/>
                  <a:ext cx="737419" cy="737419"/>
                </a:xfrm>
                <a:prstGeom prst="rect">
                  <a:avLst/>
                </a:prstGeom>
                <a:solidFill>
                  <a:srgbClr val="D1A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5" name="Gruppe 24">
                <a:extLst>
                  <a:ext uri="{FF2B5EF4-FFF2-40B4-BE49-F238E27FC236}">
                    <a16:creationId xmlns:a16="http://schemas.microsoft.com/office/drawing/2014/main" id="{8E9A19F2-BE7F-B040-AF13-15E6C75DF633}"/>
                  </a:ext>
                </a:extLst>
              </p:cNvPr>
              <p:cNvGrpSpPr/>
              <p:nvPr userDrawn="1"/>
            </p:nvGrpSpPr>
            <p:grpSpPr>
              <a:xfrm flipV="1">
                <a:off x="12534137" y="1925676"/>
                <a:ext cx="1047111" cy="348954"/>
                <a:chOff x="4148680" y="0"/>
                <a:chExt cx="2212790" cy="737421"/>
              </a:xfrm>
            </p:grpSpPr>
            <p:sp>
              <p:nvSpPr>
                <p:cNvPr id="62" name="Rektangel 61">
                  <a:extLst>
                    <a:ext uri="{FF2B5EF4-FFF2-40B4-BE49-F238E27FC236}">
                      <a16:creationId xmlns:a16="http://schemas.microsoft.com/office/drawing/2014/main" id="{E7C046E0-CACB-0045-9164-F0C6DEF31497}"/>
                    </a:ext>
                  </a:extLst>
                </p:cNvPr>
                <p:cNvSpPr/>
                <p:nvPr userDrawn="1"/>
              </p:nvSpPr>
              <p:spPr>
                <a:xfrm>
                  <a:off x="4148680" y="2"/>
                  <a:ext cx="737952" cy="737419"/>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3" name="Rektangel 62">
                  <a:extLst>
                    <a:ext uri="{FF2B5EF4-FFF2-40B4-BE49-F238E27FC236}">
                      <a16:creationId xmlns:a16="http://schemas.microsoft.com/office/drawing/2014/main" id="{AFC7ACAB-5AE3-5A4A-84C3-46EBF78FD5D1}"/>
                    </a:ext>
                  </a:extLst>
                </p:cNvPr>
                <p:cNvSpPr/>
                <p:nvPr userDrawn="1"/>
              </p:nvSpPr>
              <p:spPr>
                <a:xfrm>
                  <a:off x="4886632" y="0"/>
                  <a:ext cx="737419" cy="737419"/>
                </a:xfrm>
                <a:prstGeom prst="rect">
                  <a:avLst/>
                </a:prstGeom>
                <a:solidFill>
                  <a:srgbClr val="E6E7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4" name="Rektangel 63">
                  <a:extLst>
                    <a:ext uri="{FF2B5EF4-FFF2-40B4-BE49-F238E27FC236}">
                      <a16:creationId xmlns:a16="http://schemas.microsoft.com/office/drawing/2014/main" id="{43727A6A-96A8-324F-BF10-47A780FF7E52}"/>
                    </a:ext>
                  </a:extLst>
                </p:cNvPr>
                <p:cNvSpPr/>
                <p:nvPr userDrawn="1"/>
              </p:nvSpPr>
              <p:spPr>
                <a:xfrm>
                  <a:off x="5624051" y="0"/>
                  <a:ext cx="737419" cy="737419"/>
                </a:xfrm>
                <a:prstGeom prst="rect">
                  <a:avLst/>
                </a:prstGeom>
                <a:solidFill>
                  <a:srgbClr val="B0B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6" name="Gruppe 25">
                <a:extLst>
                  <a:ext uri="{FF2B5EF4-FFF2-40B4-BE49-F238E27FC236}">
                    <a16:creationId xmlns:a16="http://schemas.microsoft.com/office/drawing/2014/main" id="{5CCAD785-FE48-2848-97CA-C6BD93495077}"/>
                  </a:ext>
                </a:extLst>
              </p:cNvPr>
              <p:cNvGrpSpPr/>
              <p:nvPr userDrawn="1"/>
            </p:nvGrpSpPr>
            <p:grpSpPr>
              <a:xfrm flipV="1">
                <a:off x="12534137" y="2407095"/>
                <a:ext cx="1047111" cy="348954"/>
                <a:chOff x="4148680" y="0"/>
                <a:chExt cx="2212790" cy="737421"/>
              </a:xfrm>
            </p:grpSpPr>
            <p:sp>
              <p:nvSpPr>
                <p:cNvPr id="59" name="Rektangel 58">
                  <a:extLst>
                    <a:ext uri="{FF2B5EF4-FFF2-40B4-BE49-F238E27FC236}">
                      <a16:creationId xmlns:a16="http://schemas.microsoft.com/office/drawing/2014/main" id="{3512527A-CD67-E744-8955-CF1E5F5396B7}"/>
                    </a:ext>
                  </a:extLst>
                </p:cNvPr>
                <p:cNvSpPr/>
                <p:nvPr userDrawn="1"/>
              </p:nvSpPr>
              <p:spPr>
                <a:xfrm>
                  <a:off x="4148680" y="2"/>
                  <a:ext cx="737954" cy="737419"/>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0" name="Rektangel 59">
                  <a:extLst>
                    <a:ext uri="{FF2B5EF4-FFF2-40B4-BE49-F238E27FC236}">
                      <a16:creationId xmlns:a16="http://schemas.microsoft.com/office/drawing/2014/main" id="{83D74C31-168E-E94B-BD19-DB45CC39481C}"/>
                    </a:ext>
                  </a:extLst>
                </p:cNvPr>
                <p:cNvSpPr/>
                <p:nvPr userDrawn="1"/>
              </p:nvSpPr>
              <p:spPr>
                <a:xfrm>
                  <a:off x="4886632" y="0"/>
                  <a:ext cx="737419" cy="737419"/>
                </a:xfrm>
                <a:prstGeom prst="rect">
                  <a:avLst/>
                </a:prstGeom>
                <a:solidFill>
                  <a:srgbClr val="F9CF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1" name="Rektangel 60">
                  <a:extLst>
                    <a:ext uri="{FF2B5EF4-FFF2-40B4-BE49-F238E27FC236}">
                      <a16:creationId xmlns:a16="http://schemas.microsoft.com/office/drawing/2014/main" id="{A9D6BCE9-C2A3-D44A-B51B-5655D1A9FA48}"/>
                    </a:ext>
                  </a:extLst>
                </p:cNvPr>
                <p:cNvSpPr/>
                <p:nvPr userDrawn="1"/>
              </p:nvSpPr>
              <p:spPr>
                <a:xfrm>
                  <a:off x="5624051" y="0"/>
                  <a:ext cx="737419" cy="737419"/>
                </a:xfrm>
                <a:prstGeom prst="rect">
                  <a:avLst/>
                </a:prstGeom>
                <a:solidFill>
                  <a:srgbClr val="EB8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7" name="Gruppe 26">
                <a:extLst>
                  <a:ext uri="{FF2B5EF4-FFF2-40B4-BE49-F238E27FC236}">
                    <a16:creationId xmlns:a16="http://schemas.microsoft.com/office/drawing/2014/main" id="{85BF9ABD-3E1E-6C48-920F-0222DA3972E5}"/>
                  </a:ext>
                </a:extLst>
              </p:cNvPr>
              <p:cNvGrpSpPr/>
              <p:nvPr userDrawn="1"/>
            </p:nvGrpSpPr>
            <p:grpSpPr>
              <a:xfrm flipV="1">
                <a:off x="12534137" y="2888514"/>
                <a:ext cx="1047111" cy="348954"/>
                <a:chOff x="4148680" y="0"/>
                <a:chExt cx="2212790" cy="737421"/>
              </a:xfrm>
            </p:grpSpPr>
            <p:sp>
              <p:nvSpPr>
                <p:cNvPr id="56" name="Rektangel 55">
                  <a:extLst>
                    <a:ext uri="{FF2B5EF4-FFF2-40B4-BE49-F238E27FC236}">
                      <a16:creationId xmlns:a16="http://schemas.microsoft.com/office/drawing/2014/main" id="{A4CDA3B7-CD00-8446-80F0-86ECF537BA64}"/>
                    </a:ext>
                  </a:extLst>
                </p:cNvPr>
                <p:cNvSpPr/>
                <p:nvPr userDrawn="1"/>
              </p:nvSpPr>
              <p:spPr>
                <a:xfrm>
                  <a:off x="4148680" y="2"/>
                  <a:ext cx="737954" cy="737419"/>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4420CFA8-78A0-7345-95CD-22F8B81F28F2}"/>
                    </a:ext>
                  </a:extLst>
                </p:cNvPr>
                <p:cNvSpPr/>
                <p:nvPr userDrawn="1"/>
              </p:nvSpPr>
              <p:spPr>
                <a:xfrm>
                  <a:off x="4886632" y="0"/>
                  <a:ext cx="737419" cy="737419"/>
                </a:xfrm>
                <a:prstGeom prst="rect">
                  <a:avLst/>
                </a:prstGeom>
                <a:solidFill>
                  <a:srgbClr val="E4D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8" name="Rektangel 57">
                  <a:extLst>
                    <a:ext uri="{FF2B5EF4-FFF2-40B4-BE49-F238E27FC236}">
                      <a16:creationId xmlns:a16="http://schemas.microsoft.com/office/drawing/2014/main" id="{DA238D70-EF18-5B4E-9B15-5302D460E07A}"/>
                    </a:ext>
                  </a:extLst>
                </p:cNvPr>
                <p:cNvSpPr/>
                <p:nvPr userDrawn="1"/>
              </p:nvSpPr>
              <p:spPr>
                <a:xfrm>
                  <a:off x="5624051" y="0"/>
                  <a:ext cx="737419" cy="737419"/>
                </a:xfrm>
                <a:prstGeom prst="rect">
                  <a:avLst/>
                </a:prstGeom>
                <a:solidFill>
                  <a:srgbClr val="AD8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8" name="Gruppe 27">
                <a:extLst>
                  <a:ext uri="{FF2B5EF4-FFF2-40B4-BE49-F238E27FC236}">
                    <a16:creationId xmlns:a16="http://schemas.microsoft.com/office/drawing/2014/main" id="{8FB34E40-D24B-3844-BEBA-FD2CE28D3FD9}"/>
                  </a:ext>
                </a:extLst>
              </p:cNvPr>
              <p:cNvGrpSpPr/>
              <p:nvPr userDrawn="1"/>
            </p:nvGrpSpPr>
            <p:grpSpPr>
              <a:xfrm flipV="1">
                <a:off x="12534137" y="3369933"/>
                <a:ext cx="1047111" cy="348954"/>
                <a:chOff x="4148680" y="0"/>
                <a:chExt cx="2212790" cy="737421"/>
              </a:xfrm>
            </p:grpSpPr>
            <p:sp>
              <p:nvSpPr>
                <p:cNvPr id="53" name="Rektangel 52">
                  <a:extLst>
                    <a:ext uri="{FF2B5EF4-FFF2-40B4-BE49-F238E27FC236}">
                      <a16:creationId xmlns:a16="http://schemas.microsoft.com/office/drawing/2014/main" id="{F983F0CE-A0B4-C74A-80ED-44ACD701FD1E}"/>
                    </a:ext>
                  </a:extLst>
                </p:cNvPr>
                <p:cNvSpPr/>
                <p:nvPr userDrawn="1"/>
              </p:nvSpPr>
              <p:spPr>
                <a:xfrm>
                  <a:off x="4148680" y="2"/>
                  <a:ext cx="737954" cy="737419"/>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3B72D17B-3BA4-DE4D-980F-476E8659D59A}"/>
                    </a:ext>
                  </a:extLst>
                </p:cNvPr>
                <p:cNvSpPr/>
                <p:nvPr userDrawn="1"/>
              </p:nvSpPr>
              <p:spPr>
                <a:xfrm>
                  <a:off x="4886632" y="0"/>
                  <a:ext cx="737419" cy="737419"/>
                </a:xfrm>
                <a:prstGeom prst="rect">
                  <a:avLst/>
                </a:prstGeom>
                <a:solidFill>
                  <a:srgbClr val="F4F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Rektangel 54">
                  <a:extLst>
                    <a:ext uri="{FF2B5EF4-FFF2-40B4-BE49-F238E27FC236}">
                      <a16:creationId xmlns:a16="http://schemas.microsoft.com/office/drawing/2014/main" id="{4721E74E-C2CE-0347-9B66-DB36DE3C6A46}"/>
                    </a:ext>
                  </a:extLst>
                </p:cNvPr>
                <p:cNvSpPr/>
                <p:nvPr userDrawn="1"/>
              </p:nvSpPr>
              <p:spPr>
                <a:xfrm>
                  <a:off x="5624051" y="0"/>
                  <a:ext cx="737419" cy="737419"/>
                </a:xfrm>
                <a:prstGeom prst="rect">
                  <a:avLst/>
                </a:prstGeom>
                <a:solidFill>
                  <a:srgbClr val="D9C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9" name="Gruppe 28">
                <a:extLst>
                  <a:ext uri="{FF2B5EF4-FFF2-40B4-BE49-F238E27FC236}">
                    <a16:creationId xmlns:a16="http://schemas.microsoft.com/office/drawing/2014/main" id="{58D0FB8B-B7B5-FD4D-9814-BDC4C4B1C227}"/>
                  </a:ext>
                </a:extLst>
              </p:cNvPr>
              <p:cNvGrpSpPr/>
              <p:nvPr userDrawn="1"/>
            </p:nvGrpSpPr>
            <p:grpSpPr>
              <a:xfrm flipV="1">
                <a:off x="12534137" y="3851352"/>
                <a:ext cx="1047111" cy="348954"/>
                <a:chOff x="4148680" y="0"/>
                <a:chExt cx="2212790" cy="737421"/>
              </a:xfrm>
            </p:grpSpPr>
            <p:sp>
              <p:nvSpPr>
                <p:cNvPr id="50" name="Rektangel 49">
                  <a:extLst>
                    <a:ext uri="{FF2B5EF4-FFF2-40B4-BE49-F238E27FC236}">
                      <a16:creationId xmlns:a16="http://schemas.microsoft.com/office/drawing/2014/main" id="{47F99F5D-5867-C74B-9347-D240E3189844}"/>
                    </a:ext>
                  </a:extLst>
                </p:cNvPr>
                <p:cNvSpPr/>
                <p:nvPr userDrawn="1"/>
              </p:nvSpPr>
              <p:spPr>
                <a:xfrm>
                  <a:off x="4148680" y="2"/>
                  <a:ext cx="737954" cy="737419"/>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05AC42F3-EFD2-5D42-8240-4E51E9EF64C1}"/>
                    </a:ext>
                  </a:extLst>
                </p:cNvPr>
                <p:cNvSpPr/>
                <p:nvPr userDrawn="1"/>
              </p:nvSpPr>
              <p:spPr>
                <a:xfrm>
                  <a:off x="4886632" y="0"/>
                  <a:ext cx="737419" cy="737419"/>
                </a:xfrm>
                <a:prstGeom prst="rect">
                  <a:avLst/>
                </a:prstGeom>
                <a:solidFill>
                  <a:srgbClr val="F6E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Rektangel 51">
                  <a:extLst>
                    <a:ext uri="{FF2B5EF4-FFF2-40B4-BE49-F238E27FC236}">
                      <a16:creationId xmlns:a16="http://schemas.microsoft.com/office/drawing/2014/main" id="{0F0A2118-E5CA-BB4B-A908-3B7F9AC4510D}"/>
                    </a:ext>
                  </a:extLst>
                </p:cNvPr>
                <p:cNvSpPr/>
                <p:nvPr userDrawn="1"/>
              </p:nvSpPr>
              <p:spPr>
                <a:xfrm>
                  <a:off x="5624051" y="0"/>
                  <a:ext cx="737419" cy="737419"/>
                </a:xfrm>
                <a:prstGeom prst="rect">
                  <a:avLst/>
                </a:prstGeom>
                <a:solidFill>
                  <a:srgbClr val="E0C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0" name="Gruppe 29">
                <a:extLst>
                  <a:ext uri="{FF2B5EF4-FFF2-40B4-BE49-F238E27FC236}">
                    <a16:creationId xmlns:a16="http://schemas.microsoft.com/office/drawing/2014/main" id="{CDFA8077-D411-9341-993F-FB5E9CBD1986}"/>
                  </a:ext>
                </a:extLst>
              </p:cNvPr>
              <p:cNvGrpSpPr/>
              <p:nvPr userDrawn="1"/>
            </p:nvGrpSpPr>
            <p:grpSpPr>
              <a:xfrm flipV="1">
                <a:off x="12534137" y="4332771"/>
                <a:ext cx="1047111" cy="348954"/>
                <a:chOff x="4148680" y="0"/>
                <a:chExt cx="2212790" cy="737421"/>
              </a:xfrm>
            </p:grpSpPr>
            <p:sp>
              <p:nvSpPr>
                <p:cNvPr id="47" name="Rektangel 46">
                  <a:extLst>
                    <a:ext uri="{FF2B5EF4-FFF2-40B4-BE49-F238E27FC236}">
                      <a16:creationId xmlns:a16="http://schemas.microsoft.com/office/drawing/2014/main" id="{25BD7F07-1245-2948-B139-EA1969F8C99D}"/>
                    </a:ext>
                  </a:extLst>
                </p:cNvPr>
                <p:cNvSpPr/>
                <p:nvPr userDrawn="1"/>
              </p:nvSpPr>
              <p:spPr>
                <a:xfrm>
                  <a:off x="4148680" y="2"/>
                  <a:ext cx="737954" cy="737419"/>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70107D08-54FE-3548-ACEA-9BFD20831FA4}"/>
                    </a:ext>
                  </a:extLst>
                </p:cNvPr>
                <p:cNvSpPr/>
                <p:nvPr userDrawn="1"/>
              </p:nvSpPr>
              <p:spPr>
                <a:xfrm>
                  <a:off x="4886632" y="0"/>
                  <a:ext cx="737419" cy="737419"/>
                </a:xfrm>
                <a:prstGeom prst="rect">
                  <a:avLst/>
                </a:prstGeom>
                <a:solidFill>
                  <a:srgbClr val="CA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9" name="Rektangel 48">
                  <a:extLst>
                    <a:ext uri="{FF2B5EF4-FFF2-40B4-BE49-F238E27FC236}">
                      <a16:creationId xmlns:a16="http://schemas.microsoft.com/office/drawing/2014/main" id="{93AAB738-C4A7-0F43-ACD9-F959DB6FA0A9}"/>
                    </a:ext>
                  </a:extLst>
                </p:cNvPr>
                <p:cNvSpPr/>
                <p:nvPr userDrawn="1"/>
              </p:nvSpPr>
              <p:spPr>
                <a:xfrm>
                  <a:off x="5624051" y="0"/>
                  <a:ext cx="737419" cy="737419"/>
                </a:xfrm>
                <a:prstGeom prst="rect">
                  <a:avLst/>
                </a:prstGeom>
                <a:solidFill>
                  <a:srgbClr val="7ABE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1" name="Gruppe 30">
                <a:extLst>
                  <a:ext uri="{FF2B5EF4-FFF2-40B4-BE49-F238E27FC236}">
                    <a16:creationId xmlns:a16="http://schemas.microsoft.com/office/drawing/2014/main" id="{777DEE40-E7A0-484F-ABDF-EABFCA2F42F0}"/>
                  </a:ext>
                </a:extLst>
              </p:cNvPr>
              <p:cNvGrpSpPr/>
              <p:nvPr userDrawn="1"/>
            </p:nvGrpSpPr>
            <p:grpSpPr>
              <a:xfrm flipV="1">
                <a:off x="12534137" y="4814190"/>
                <a:ext cx="1047111" cy="348954"/>
                <a:chOff x="4148680" y="0"/>
                <a:chExt cx="2212790" cy="737421"/>
              </a:xfrm>
            </p:grpSpPr>
            <p:sp>
              <p:nvSpPr>
                <p:cNvPr id="44" name="Rektangel 43">
                  <a:extLst>
                    <a:ext uri="{FF2B5EF4-FFF2-40B4-BE49-F238E27FC236}">
                      <a16:creationId xmlns:a16="http://schemas.microsoft.com/office/drawing/2014/main" id="{BC9A5CCF-CE59-E846-9880-9468432E23E0}"/>
                    </a:ext>
                  </a:extLst>
                </p:cNvPr>
                <p:cNvSpPr/>
                <p:nvPr userDrawn="1"/>
              </p:nvSpPr>
              <p:spPr>
                <a:xfrm>
                  <a:off x="4148680" y="2"/>
                  <a:ext cx="737954" cy="737419"/>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5" name="Rektangel 44">
                  <a:extLst>
                    <a:ext uri="{FF2B5EF4-FFF2-40B4-BE49-F238E27FC236}">
                      <a16:creationId xmlns:a16="http://schemas.microsoft.com/office/drawing/2014/main" id="{0D22228A-2540-F345-A933-C1F3DF40021F}"/>
                    </a:ext>
                  </a:extLst>
                </p:cNvPr>
                <p:cNvSpPr/>
                <p:nvPr userDrawn="1"/>
              </p:nvSpPr>
              <p:spPr>
                <a:xfrm>
                  <a:off x="4886632" y="0"/>
                  <a:ext cx="737419" cy="737419"/>
                </a:xfrm>
                <a:prstGeom prst="rect">
                  <a:avLst/>
                </a:prstGeom>
                <a:solidFill>
                  <a:srgbClr val="D4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6" name="Rektangel 45">
                  <a:extLst>
                    <a:ext uri="{FF2B5EF4-FFF2-40B4-BE49-F238E27FC236}">
                      <a16:creationId xmlns:a16="http://schemas.microsoft.com/office/drawing/2014/main" id="{943F1CD8-5422-FC4F-AC74-856C9DD4986E}"/>
                    </a:ext>
                  </a:extLst>
                </p:cNvPr>
                <p:cNvSpPr/>
                <p:nvPr userDrawn="1"/>
              </p:nvSpPr>
              <p:spPr>
                <a:xfrm>
                  <a:off x="5624051" y="0"/>
                  <a:ext cx="737419" cy="737419"/>
                </a:xfrm>
                <a:prstGeom prst="rect">
                  <a:avLst/>
                </a:prstGeom>
                <a:solidFill>
                  <a:srgbClr val="8A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2" name="Gruppe 31">
                <a:extLst>
                  <a:ext uri="{FF2B5EF4-FFF2-40B4-BE49-F238E27FC236}">
                    <a16:creationId xmlns:a16="http://schemas.microsoft.com/office/drawing/2014/main" id="{806AFAA7-1622-D34A-BE9B-D819899F87EC}"/>
                  </a:ext>
                </a:extLst>
              </p:cNvPr>
              <p:cNvGrpSpPr/>
              <p:nvPr userDrawn="1"/>
            </p:nvGrpSpPr>
            <p:grpSpPr>
              <a:xfrm flipV="1">
                <a:off x="12534137" y="5295609"/>
                <a:ext cx="1047111" cy="348954"/>
                <a:chOff x="4148680" y="0"/>
                <a:chExt cx="2212790" cy="737421"/>
              </a:xfrm>
            </p:grpSpPr>
            <p:sp>
              <p:nvSpPr>
                <p:cNvPr id="41" name="Rektangel 40">
                  <a:extLst>
                    <a:ext uri="{FF2B5EF4-FFF2-40B4-BE49-F238E27FC236}">
                      <a16:creationId xmlns:a16="http://schemas.microsoft.com/office/drawing/2014/main" id="{E61E00F0-0242-A64A-9B7F-6F3D237872E9}"/>
                    </a:ext>
                  </a:extLst>
                </p:cNvPr>
                <p:cNvSpPr/>
                <p:nvPr userDrawn="1"/>
              </p:nvSpPr>
              <p:spPr>
                <a:xfrm>
                  <a:off x="4148680" y="2"/>
                  <a:ext cx="737954" cy="737419"/>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2" name="Rektangel 41">
                  <a:extLst>
                    <a:ext uri="{FF2B5EF4-FFF2-40B4-BE49-F238E27FC236}">
                      <a16:creationId xmlns:a16="http://schemas.microsoft.com/office/drawing/2014/main" id="{5B9809E8-13AF-564D-8CC3-E6B4AC3CDFCD}"/>
                    </a:ext>
                  </a:extLst>
                </p:cNvPr>
                <p:cNvSpPr/>
                <p:nvPr userDrawn="1"/>
              </p:nvSpPr>
              <p:spPr>
                <a:xfrm>
                  <a:off x="4886632" y="0"/>
                  <a:ext cx="737419" cy="737419"/>
                </a:xfrm>
                <a:prstGeom prst="rect">
                  <a:avLst/>
                </a:prstGeom>
                <a:solidFill>
                  <a:srgbClr val="D7E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3" name="Rektangel 42">
                  <a:extLst>
                    <a:ext uri="{FF2B5EF4-FFF2-40B4-BE49-F238E27FC236}">
                      <a16:creationId xmlns:a16="http://schemas.microsoft.com/office/drawing/2014/main" id="{6E3B3F09-73BB-8940-8E95-BB20A8CD986B}"/>
                    </a:ext>
                  </a:extLst>
                </p:cNvPr>
                <p:cNvSpPr/>
                <p:nvPr userDrawn="1"/>
              </p:nvSpPr>
              <p:spPr>
                <a:xfrm>
                  <a:off x="5624051" y="0"/>
                  <a:ext cx="737419" cy="737419"/>
                </a:xfrm>
                <a:prstGeom prst="rect">
                  <a:avLst/>
                </a:prstGeom>
                <a:solidFill>
                  <a:srgbClr val="90BC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3" name="Gruppe 32">
                <a:extLst>
                  <a:ext uri="{FF2B5EF4-FFF2-40B4-BE49-F238E27FC236}">
                    <a16:creationId xmlns:a16="http://schemas.microsoft.com/office/drawing/2014/main" id="{1B5479C8-1CDC-2B4F-B2EA-AA92A86A8288}"/>
                  </a:ext>
                </a:extLst>
              </p:cNvPr>
              <p:cNvGrpSpPr/>
              <p:nvPr userDrawn="1"/>
            </p:nvGrpSpPr>
            <p:grpSpPr>
              <a:xfrm flipV="1">
                <a:off x="12534137" y="5777028"/>
                <a:ext cx="1047111" cy="348954"/>
                <a:chOff x="4148680" y="0"/>
                <a:chExt cx="2212790" cy="737421"/>
              </a:xfrm>
            </p:grpSpPr>
            <p:sp>
              <p:nvSpPr>
                <p:cNvPr id="38" name="Rektangel 37">
                  <a:extLst>
                    <a:ext uri="{FF2B5EF4-FFF2-40B4-BE49-F238E27FC236}">
                      <a16:creationId xmlns:a16="http://schemas.microsoft.com/office/drawing/2014/main" id="{5CFC3DDA-5642-6449-953D-1968F4A038E3}"/>
                    </a:ext>
                  </a:extLst>
                </p:cNvPr>
                <p:cNvSpPr/>
                <p:nvPr userDrawn="1"/>
              </p:nvSpPr>
              <p:spPr>
                <a:xfrm>
                  <a:off x="4148680" y="2"/>
                  <a:ext cx="737954" cy="737419"/>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9" name="Rektangel 38">
                  <a:extLst>
                    <a:ext uri="{FF2B5EF4-FFF2-40B4-BE49-F238E27FC236}">
                      <a16:creationId xmlns:a16="http://schemas.microsoft.com/office/drawing/2014/main" id="{C602ABCE-3189-CF47-9A80-A2313CB81DE8}"/>
                    </a:ext>
                  </a:extLst>
                </p:cNvPr>
                <p:cNvSpPr/>
                <p:nvPr userDrawn="1"/>
              </p:nvSpPr>
              <p:spPr>
                <a:xfrm>
                  <a:off x="4886632" y="0"/>
                  <a:ext cx="737419" cy="737419"/>
                </a:xfrm>
                <a:prstGeom prst="rect">
                  <a:avLst/>
                </a:prstGeom>
                <a:solidFill>
                  <a:srgbClr val="D2E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Rektangel 39">
                  <a:extLst>
                    <a:ext uri="{FF2B5EF4-FFF2-40B4-BE49-F238E27FC236}">
                      <a16:creationId xmlns:a16="http://schemas.microsoft.com/office/drawing/2014/main" id="{B9455AB5-F9A8-4F4D-92CD-FC4AC749ED03}"/>
                    </a:ext>
                  </a:extLst>
                </p:cNvPr>
                <p:cNvSpPr/>
                <p:nvPr userDrawn="1"/>
              </p:nvSpPr>
              <p:spPr>
                <a:xfrm>
                  <a:off x="5624051" y="0"/>
                  <a:ext cx="737419" cy="737419"/>
                </a:xfrm>
                <a:prstGeom prst="rect">
                  <a:avLst/>
                </a:prstGeom>
                <a:solidFill>
                  <a:srgbClr val="87A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4" name="Gruppe 33">
                <a:extLst>
                  <a:ext uri="{FF2B5EF4-FFF2-40B4-BE49-F238E27FC236}">
                    <a16:creationId xmlns:a16="http://schemas.microsoft.com/office/drawing/2014/main" id="{FACF47AD-83D9-7147-9F34-A33BF5DE9AD4}"/>
                  </a:ext>
                </a:extLst>
              </p:cNvPr>
              <p:cNvGrpSpPr/>
              <p:nvPr userDrawn="1"/>
            </p:nvGrpSpPr>
            <p:grpSpPr>
              <a:xfrm flipV="1">
                <a:off x="12534137" y="6258443"/>
                <a:ext cx="1047111" cy="348954"/>
                <a:chOff x="4148680" y="0"/>
                <a:chExt cx="2212790" cy="737421"/>
              </a:xfrm>
            </p:grpSpPr>
            <p:sp>
              <p:nvSpPr>
                <p:cNvPr id="35" name="Rektangel 34">
                  <a:extLst>
                    <a:ext uri="{FF2B5EF4-FFF2-40B4-BE49-F238E27FC236}">
                      <a16:creationId xmlns:a16="http://schemas.microsoft.com/office/drawing/2014/main" id="{22BFE035-1F4C-3041-8741-0C37DAFD4BF4}"/>
                    </a:ext>
                  </a:extLst>
                </p:cNvPr>
                <p:cNvSpPr/>
                <p:nvPr userDrawn="1"/>
              </p:nvSpPr>
              <p:spPr>
                <a:xfrm>
                  <a:off x="4148680" y="2"/>
                  <a:ext cx="737954" cy="737419"/>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6" name="Rektangel 35">
                  <a:extLst>
                    <a:ext uri="{FF2B5EF4-FFF2-40B4-BE49-F238E27FC236}">
                      <a16:creationId xmlns:a16="http://schemas.microsoft.com/office/drawing/2014/main" id="{848D71CC-855C-2C49-BC4D-88DE7842022A}"/>
                    </a:ext>
                  </a:extLst>
                </p:cNvPr>
                <p:cNvSpPr/>
                <p:nvPr userDrawn="1"/>
              </p:nvSpPr>
              <p:spPr>
                <a:xfrm>
                  <a:off x="4886632" y="0"/>
                  <a:ext cx="737419" cy="737419"/>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7" name="Rektangel 36">
                  <a:extLst>
                    <a:ext uri="{FF2B5EF4-FFF2-40B4-BE49-F238E27FC236}">
                      <a16:creationId xmlns:a16="http://schemas.microsoft.com/office/drawing/2014/main" id="{BF84FCCC-2EBB-7746-930B-E3574EA77B5C}"/>
                    </a:ext>
                  </a:extLst>
                </p:cNvPr>
                <p:cNvSpPr/>
                <p:nvPr userDrawn="1"/>
              </p:nvSpPr>
              <p:spPr>
                <a:xfrm>
                  <a:off x="5624051" y="0"/>
                  <a:ext cx="737419" cy="737419"/>
                </a:xfrm>
                <a:prstGeom prst="rect">
                  <a:avLst/>
                </a:prstGeom>
                <a:solidFill>
                  <a:srgbClr val="CA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18" name="TekstSylinder 17">
              <a:extLst>
                <a:ext uri="{FF2B5EF4-FFF2-40B4-BE49-F238E27FC236}">
                  <a16:creationId xmlns:a16="http://schemas.microsoft.com/office/drawing/2014/main" id="{DEAE140E-C6EF-4C4B-B3F8-4B2412D3983D}"/>
                </a:ext>
              </a:extLst>
            </p:cNvPr>
            <p:cNvSpPr txBox="1"/>
            <p:nvPr userDrawn="1"/>
          </p:nvSpPr>
          <p:spPr>
            <a:xfrm>
              <a:off x="12534136" y="1028351"/>
              <a:ext cx="1130768" cy="246221"/>
            </a:xfrm>
            <a:prstGeom prst="rect">
              <a:avLst/>
            </a:prstGeom>
            <a:noFill/>
          </p:spPr>
          <p:txBody>
            <a:bodyPr wrap="square" rtlCol="0">
              <a:spAutoFit/>
            </a:bodyPr>
            <a:lstStyle/>
            <a:p>
              <a:r>
                <a:rPr lang="nb-NO" sz="1000" dirty="0"/>
                <a:t>Bakgrunn</a:t>
              </a:r>
            </a:p>
          </p:txBody>
        </p:sp>
        <p:sp>
          <p:nvSpPr>
            <p:cNvPr id="19" name="TekstSylinder 18">
              <a:extLst>
                <a:ext uri="{FF2B5EF4-FFF2-40B4-BE49-F238E27FC236}">
                  <a16:creationId xmlns:a16="http://schemas.microsoft.com/office/drawing/2014/main" id="{3D83555C-8DDD-EC4B-AC70-83D548D856A9}"/>
                </a:ext>
              </a:extLst>
            </p:cNvPr>
            <p:cNvSpPr txBox="1"/>
            <p:nvPr userDrawn="1"/>
          </p:nvSpPr>
          <p:spPr>
            <a:xfrm>
              <a:off x="13645760" y="1028351"/>
              <a:ext cx="1130768" cy="246221"/>
            </a:xfrm>
            <a:prstGeom prst="rect">
              <a:avLst/>
            </a:prstGeom>
            <a:noFill/>
          </p:spPr>
          <p:txBody>
            <a:bodyPr wrap="square" rtlCol="0">
              <a:spAutoFit/>
            </a:bodyPr>
            <a:lstStyle/>
            <a:p>
              <a:r>
                <a:rPr lang="nb-NO" sz="1000" dirty="0"/>
                <a:t>Lys bakgrunn</a:t>
              </a:r>
            </a:p>
          </p:txBody>
        </p:sp>
        <p:sp>
          <p:nvSpPr>
            <p:cNvPr id="20" name="TekstSylinder 19">
              <a:extLst>
                <a:ext uri="{FF2B5EF4-FFF2-40B4-BE49-F238E27FC236}">
                  <a16:creationId xmlns:a16="http://schemas.microsoft.com/office/drawing/2014/main" id="{7B273161-A573-B941-B2FE-90438DC3E04B}"/>
                </a:ext>
              </a:extLst>
            </p:cNvPr>
            <p:cNvSpPr txBox="1"/>
            <p:nvPr userDrawn="1"/>
          </p:nvSpPr>
          <p:spPr>
            <a:xfrm>
              <a:off x="14784278" y="1028351"/>
              <a:ext cx="1130768" cy="246221"/>
            </a:xfrm>
            <a:prstGeom prst="rect">
              <a:avLst/>
            </a:prstGeom>
            <a:noFill/>
          </p:spPr>
          <p:txBody>
            <a:bodyPr wrap="square" rtlCol="0">
              <a:spAutoFit/>
            </a:bodyPr>
            <a:lstStyle/>
            <a:p>
              <a:r>
                <a:rPr lang="nb-NO" sz="1000" dirty="0"/>
                <a:t>Mørk for grafikk</a:t>
              </a:r>
            </a:p>
          </p:txBody>
        </p:sp>
      </p:grpSp>
    </p:spTree>
    <p:extLst>
      <p:ext uri="{BB962C8B-B14F-4D97-AF65-F5344CB8AC3E}">
        <p14:creationId xmlns:p14="http://schemas.microsoft.com/office/powerpoint/2010/main" val="1360111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orside – Standard med ikon">
    <p:bg>
      <p:bgPr>
        <a:solidFill>
          <a:srgbClr val="B2DDDB"/>
        </a:solidFill>
        <a:effectLst/>
      </p:bgPr>
    </p:bg>
    <p:spTree>
      <p:nvGrpSpPr>
        <p:cNvPr id="1" name=""/>
        <p:cNvGrpSpPr/>
        <p:nvPr/>
      </p:nvGrpSpPr>
      <p:grpSpPr>
        <a:xfrm>
          <a:off x="0" y="0"/>
          <a:ext cx="0" cy="0"/>
          <a:chOff x="0" y="0"/>
          <a:chExt cx="0" cy="0"/>
        </a:xfrm>
      </p:grpSpPr>
      <p:sp>
        <p:nvSpPr>
          <p:cNvPr id="12" name="Plassholder for bilde 4">
            <a:extLst>
              <a:ext uri="{FF2B5EF4-FFF2-40B4-BE49-F238E27FC236}">
                <a16:creationId xmlns:a16="http://schemas.microsoft.com/office/drawing/2014/main" id="{D593544C-B54F-8A4F-AD9B-FA7119C3183B}"/>
              </a:ext>
            </a:extLst>
          </p:cNvPr>
          <p:cNvSpPr>
            <a:spLocks noGrp="1" noChangeAspect="1"/>
          </p:cNvSpPr>
          <p:nvPr>
            <p:ph type="pic" sz="quarter" idx="32" hasCustomPrompt="1"/>
          </p:nvPr>
        </p:nvSpPr>
        <p:spPr>
          <a:xfrm>
            <a:off x="8771133" y="3447073"/>
            <a:ext cx="3168396" cy="3168396"/>
          </a:xfrm>
          <a:prstGeom prst="ellipse">
            <a:avLst/>
          </a:prstGeom>
          <a:solidFill>
            <a:schemeClr val="bg1"/>
          </a:solidFill>
        </p:spPr>
        <p:txBody>
          <a:bodyPr lIns="251999" tIns="251999" rIns="216000" bIns="108000"/>
          <a:lstStyle>
            <a:lvl1pPr marL="0" indent="0" algn="ctr">
              <a:buNone/>
              <a:defRPr sz="2200"/>
            </a:lvl1pPr>
          </a:lstStyle>
          <a:p>
            <a:r>
              <a:rPr lang="nb-NO" dirty="0"/>
              <a:t>Klikk for å sette inn ikon</a:t>
            </a:r>
          </a:p>
        </p:txBody>
      </p:sp>
      <p:sp>
        <p:nvSpPr>
          <p:cNvPr id="9" name="Rektangel 8">
            <a:extLst>
              <a:ext uri="{FF2B5EF4-FFF2-40B4-BE49-F238E27FC236}">
                <a16:creationId xmlns:a16="http://schemas.microsoft.com/office/drawing/2014/main" id="{AF08EA83-AA8E-5B4C-9349-6E6948FD64C7}"/>
              </a:ext>
            </a:extLst>
          </p:cNvPr>
          <p:cNvSpPr/>
          <p:nvPr userDrawn="1"/>
        </p:nvSpPr>
        <p:spPr>
          <a:xfrm>
            <a:off x="71132" y="0"/>
            <a:ext cx="12120867" cy="1618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F809E855-944F-4032-ADB8-78ECA9F59A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869928" y="269176"/>
            <a:ext cx="1746000" cy="1026000"/>
          </a:xfrm>
          <a:prstGeom prst="rect">
            <a:avLst/>
          </a:prstGeom>
        </p:spPr>
      </p:pic>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983846" y="1977081"/>
            <a:ext cx="6220143" cy="4205516"/>
          </a:xfrm>
        </p:spPr>
        <p:txBody>
          <a:bodyPr anchor="ctr">
            <a:noAutofit/>
          </a:bodyPr>
          <a:lstStyle>
            <a:lvl1pPr>
              <a:lnSpc>
                <a:spcPct val="100000"/>
              </a:lnSpc>
              <a:defRPr sz="5000"/>
            </a:lvl1pPr>
          </a:lstStyle>
          <a:p>
            <a:r>
              <a:rPr lang="nb-NO" dirty="0"/>
              <a:t>Standard forside med fokus på stor tittel oppå farget bakgrunn</a:t>
            </a:r>
          </a:p>
        </p:txBody>
      </p:sp>
      <p:sp>
        <p:nvSpPr>
          <p:cNvPr id="6" name="Plassholder for tekst 6">
            <a:extLst>
              <a:ext uri="{FF2B5EF4-FFF2-40B4-BE49-F238E27FC236}">
                <a16:creationId xmlns:a16="http://schemas.microsoft.com/office/drawing/2014/main" id="{76F33FD6-B0E8-DB45-812E-E869592655CC}"/>
              </a:ext>
            </a:extLst>
          </p:cNvPr>
          <p:cNvSpPr>
            <a:spLocks noGrp="1"/>
          </p:cNvSpPr>
          <p:nvPr>
            <p:ph type="body" sz="quarter" idx="21" hasCustomPrompt="1"/>
          </p:nvPr>
        </p:nvSpPr>
        <p:spPr>
          <a:xfrm>
            <a:off x="252470" y="6650125"/>
            <a:ext cx="11687060" cy="183161"/>
          </a:xfrm>
        </p:spPr>
        <p:txBody>
          <a:bodyPr/>
          <a:lstStyle>
            <a:lvl1pPr marL="0" indent="0" algn="l">
              <a:buNone/>
              <a:defRPr lang="nb-NO" sz="900" smtClean="0">
                <a:solidFill>
                  <a:schemeClr val="bg2">
                    <a:lumMod val="50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Rektangel 1">
            <a:extLst>
              <a:ext uri="{FF2B5EF4-FFF2-40B4-BE49-F238E27FC236}">
                <a16:creationId xmlns:a16="http://schemas.microsoft.com/office/drawing/2014/main" id="{5D495DD2-CA1C-AC45-BD4E-2C5DE7847E2A}"/>
              </a:ext>
            </a:extLst>
          </p:cNvPr>
          <p:cNvSpPr/>
          <p:nvPr userDrawn="1"/>
        </p:nvSpPr>
        <p:spPr>
          <a:xfrm>
            <a:off x="1193953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7">
            <a:extLst>
              <a:ext uri="{FF2B5EF4-FFF2-40B4-BE49-F238E27FC236}">
                <a16:creationId xmlns:a16="http://schemas.microsoft.com/office/drawing/2014/main" id="{D435DDA9-0DA7-9A46-B946-BC830DE7E707}"/>
              </a:ext>
            </a:extLst>
          </p:cNvPr>
          <p:cNvSpPr/>
          <p:nvPr userDrawn="1"/>
        </p:nvSpPr>
        <p:spPr>
          <a:xfrm>
            <a:off x="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Rektangel 9">
            <a:extLst>
              <a:ext uri="{FF2B5EF4-FFF2-40B4-BE49-F238E27FC236}">
                <a16:creationId xmlns:a16="http://schemas.microsoft.com/office/drawing/2014/main" id="{CE87B571-8558-A447-AB59-C9FAABA9057A}"/>
              </a:ext>
            </a:extLst>
          </p:cNvPr>
          <p:cNvSpPr/>
          <p:nvPr userDrawn="1"/>
        </p:nvSpPr>
        <p:spPr>
          <a:xfrm rot="16200000">
            <a:off x="5974735" y="640735"/>
            <a:ext cx="242530" cy="121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576072" y="493713"/>
            <a:ext cx="3081528" cy="692150"/>
          </a:xfrm>
        </p:spPr>
        <p:txBody>
          <a:bodyPr/>
          <a:lstStyle>
            <a:lvl1pPr marL="0" indent="0">
              <a:buNone/>
              <a:defRPr sz="1600"/>
            </a:lvl1pPr>
          </a:lstStyle>
          <a:p>
            <a:pPr lvl="0"/>
            <a:r>
              <a:rPr lang="nb-NO" dirty="0"/>
              <a:t>Her kan det være en liten stikktittel, overordnet tema, dato eller lignende</a:t>
            </a:r>
          </a:p>
        </p:txBody>
      </p:sp>
      <p:grpSp>
        <p:nvGrpSpPr>
          <p:cNvPr id="15" name="Gruppe 14">
            <a:extLst>
              <a:ext uri="{FF2B5EF4-FFF2-40B4-BE49-F238E27FC236}">
                <a16:creationId xmlns:a16="http://schemas.microsoft.com/office/drawing/2014/main" id="{005CB23D-1DE8-A847-8A4E-F57720099308}"/>
              </a:ext>
            </a:extLst>
          </p:cNvPr>
          <p:cNvGrpSpPr/>
          <p:nvPr userDrawn="1"/>
        </p:nvGrpSpPr>
        <p:grpSpPr>
          <a:xfrm>
            <a:off x="12690857" y="0"/>
            <a:ext cx="3802633" cy="5292090"/>
            <a:chOff x="12335257" y="789848"/>
            <a:chExt cx="3732058" cy="6161303"/>
          </a:xfrm>
        </p:grpSpPr>
        <p:sp>
          <p:nvSpPr>
            <p:cNvPr id="16" name="Rektangel 15">
              <a:extLst>
                <a:ext uri="{FF2B5EF4-FFF2-40B4-BE49-F238E27FC236}">
                  <a16:creationId xmlns:a16="http://schemas.microsoft.com/office/drawing/2014/main" id="{200649FA-F077-F443-963E-2D4560017FB4}"/>
                </a:ext>
              </a:extLst>
            </p:cNvPr>
            <p:cNvSpPr/>
            <p:nvPr userDrawn="1"/>
          </p:nvSpPr>
          <p:spPr>
            <a:xfrm>
              <a:off x="12335257" y="789848"/>
              <a:ext cx="3732058" cy="6161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17" name="Gruppe 16">
              <a:extLst>
                <a:ext uri="{FF2B5EF4-FFF2-40B4-BE49-F238E27FC236}">
                  <a16:creationId xmlns:a16="http://schemas.microsoft.com/office/drawing/2014/main" id="{D36AA4E1-4CAA-3746-A975-B6AB7D886E9D}"/>
                </a:ext>
              </a:extLst>
            </p:cNvPr>
            <p:cNvGrpSpPr/>
            <p:nvPr userDrawn="1"/>
          </p:nvGrpSpPr>
          <p:grpSpPr>
            <a:xfrm>
              <a:off x="12534136" y="1345532"/>
              <a:ext cx="3390673" cy="5356370"/>
              <a:chOff x="12534137" y="0"/>
              <a:chExt cx="1047112" cy="6607397"/>
            </a:xfrm>
          </p:grpSpPr>
          <p:grpSp>
            <p:nvGrpSpPr>
              <p:cNvPr id="21" name="Gruppe 20">
                <a:extLst>
                  <a:ext uri="{FF2B5EF4-FFF2-40B4-BE49-F238E27FC236}">
                    <a16:creationId xmlns:a16="http://schemas.microsoft.com/office/drawing/2014/main" id="{427AF40C-D56F-1A4A-B0D6-BFEFA2A221B2}"/>
                  </a:ext>
                </a:extLst>
              </p:cNvPr>
              <p:cNvGrpSpPr/>
              <p:nvPr userDrawn="1"/>
            </p:nvGrpSpPr>
            <p:grpSpPr>
              <a:xfrm flipV="1">
                <a:off x="12534141" y="0"/>
                <a:ext cx="1047107" cy="348954"/>
                <a:chOff x="4148689" y="0"/>
                <a:chExt cx="2212781" cy="737421"/>
              </a:xfrm>
            </p:grpSpPr>
            <p:sp>
              <p:nvSpPr>
                <p:cNvPr id="74" name="Rektangel 73">
                  <a:extLst>
                    <a:ext uri="{FF2B5EF4-FFF2-40B4-BE49-F238E27FC236}">
                      <a16:creationId xmlns:a16="http://schemas.microsoft.com/office/drawing/2014/main" id="{AB197DD5-0F26-9141-A10A-A6BB2EA6B383}"/>
                    </a:ext>
                  </a:extLst>
                </p:cNvPr>
                <p:cNvSpPr/>
                <p:nvPr userDrawn="1"/>
              </p:nvSpPr>
              <p:spPr>
                <a:xfrm>
                  <a:off x="4148689" y="2"/>
                  <a:ext cx="737943" cy="737419"/>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B3D9EF39-E280-8B4C-91BC-66136C55FC56}"/>
                    </a:ext>
                  </a:extLst>
                </p:cNvPr>
                <p:cNvSpPr/>
                <p:nvPr userDrawn="1"/>
              </p:nvSpPr>
              <p:spPr>
                <a:xfrm>
                  <a:off x="4886632" y="0"/>
                  <a:ext cx="737419" cy="737419"/>
                </a:xfrm>
                <a:prstGeom prst="rect">
                  <a:avLst/>
                </a:prstGeom>
                <a:solidFill>
                  <a:srgbClr val="CEEB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6" name="Rektangel 75">
                  <a:extLst>
                    <a:ext uri="{FF2B5EF4-FFF2-40B4-BE49-F238E27FC236}">
                      <a16:creationId xmlns:a16="http://schemas.microsoft.com/office/drawing/2014/main" id="{FC5155D7-177A-764A-90E8-032B94A61D53}"/>
                    </a:ext>
                  </a:extLst>
                </p:cNvPr>
                <p:cNvSpPr/>
                <p:nvPr userDrawn="1"/>
              </p:nvSpPr>
              <p:spPr>
                <a:xfrm>
                  <a:off x="5624051" y="0"/>
                  <a:ext cx="737419" cy="737419"/>
                </a:xfrm>
                <a:prstGeom prst="rect">
                  <a:avLst/>
                </a:prstGeom>
                <a:solidFill>
                  <a:srgbClr val="7D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2" name="Gruppe 21">
                <a:extLst>
                  <a:ext uri="{FF2B5EF4-FFF2-40B4-BE49-F238E27FC236}">
                    <a16:creationId xmlns:a16="http://schemas.microsoft.com/office/drawing/2014/main" id="{856B9A83-3DDD-074A-AEB8-970807F04717}"/>
                  </a:ext>
                </a:extLst>
              </p:cNvPr>
              <p:cNvGrpSpPr/>
              <p:nvPr userDrawn="1"/>
            </p:nvGrpSpPr>
            <p:grpSpPr>
              <a:xfrm flipV="1">
                <a:off x="12534141" y="481419"/>
                <a:ext cx="1047107" cy="348954"/>
                <a:chOff x="4148689" y="0"/>
                <a:chExt cx="2212781" cy="737421"/>
              </a:xfrm>
            </p:grpSpPr>
            <p:sp>
              <p:nvSpPr>
                <p:cNvPr id="71" name="Rektangel 70">
                  <a:extLst>
                    <a:ext uri="{FF2B5EF4-FFF2-40B4-BE49-F238E27FC236}">
                      <a16:creationId xmlns:a16="http://schemas.microsoft.com/office/drawing/2014/main" id="{C8D1AF20-E96A-FF4A-8366-1F63BC651587}"/>
                    </a:ext>
                  </a:extLst>
                </p:cNvPr>
                <p:cNvSpPr/>
                <p:nvPr userDrawn="1"/>
              </p:nvSpPr>
              <p:spPr>
                <a:xfrm>
                  <a:off x="4148689" y="2"/>
                  <a:ext cx="737945" cy="737419"/>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E1D10974-FB40-E34A-A8AC-452B201C6EF0}"/>
                    </a:ext>
                  </a:extLst>
                </p:cNvPr>
                <p:cNvSpPr/>
                <p:nvPr userDrawn="1"/>
              </p:nvSpPr>
              <p:spPr>
                <a:xfrm>
                  <a:off x="4886632" y="0"/>
                  <a:ext cx="737419" cy="737419"/>
                </a:xfrm>
                <a:prstGeom prst="rect">
                  <a:avLst/>
                </a:prstGeom>
                <a:solidFill>
                  <a:srgbClr val="F1E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3" name="Rektangel 72">
                  <a:extLst>
                    <a:ext uri="{FF2B5EF4-FFF2-40B4-BE49-F238E27FC236}">
                      <a16:creationId xmlns:a16="http://schemas.microsoft.com/office/drawing/2014/main" id="{D46CD34B-F12F-FE4D-B4E7-096511D6C585}"/>
                    </a:ext>
                  </a:extLst>
                </p:cNvPr>
                <p:cNvSpPr/>
                <p:nvPr userDrawn="1"/>
              </p:nvSpPr>
              <p:spPr>
                <a:xfrm>
                  <a:off x="5624051" y="0"/>
                  <a:ext cx="737419" cy="737419"/>
                </a:xfrm>
                <a:prstGeom prst="rect">
                  <a:avLst/>
                </a:prstGeom>
                <a:solidFill>
                  <a:srgbClr val="CFC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3" name="Gruppe 22">
                <a:extLst>
                  <a:ext uri="{FF2B5EF4-FFF2-40B4-BE49-F238E27FC236}">
                    <a16:creationId xmlns:a16="http://schemas.microsoft.com/office/drawing/2014/main" id="{9B90F594-FFAC-7442-9243-860A8E2843C4}"/>
                  </a:ext>
                </a:extLst>
              </p:cNvPr>
              <p:cNvGrpSpPr/>
              <p:nvPr userDrawn="1"/>
            </p:nvGrpSpPr>
            <p:grpSpPr>
              <a:xfrm flipV="1">
                <a:off x="12534140" y="962838"/>
                <a:ext cx="1047109" cy="348954"/>
                <a:chOff x="4148685" y="0"/>
                <a:chExt cx="2212785" cy="737421"/>
              </a:xfrm>
            </p:grpSpPr>
            <p:sp>
              <p:nvSpPr>
                <p:cNvPr id="68" name="Rektangel 67">
                  <a:extLst>
                    <a:ext uri="{FF2B5EF4-FFF2-40B4-BE49-F238E27FC236}">
                      <a16:creationId xmlns:a16="http://schemas.microsoft.com/office/drawing/2014/main" id="{A1D90010-C520-8348-911C-55CDEFD422AA}"/>
                    </a:ext>
                  </a:extLst>
                </p:cNvPr>
                <p:cNvSpPr/>
                <p:nvPr userDrawn="1"/>
              </p:nvSpPr>
              <p:spPr>
                <a:xfrm>
                  <a:off x="4148685" y="2"/>
                  <a:ext cx="737947" cy="737419"/>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FA8F1B98-EE13-8146-BFD7-242CD4F36280}"/>
                    </a:ext>
                  </a:extLst>
                </p:cNvPr>
                <p:cNvSpPr/>
                <p:nvPr userDrawn="1"/>
              </p:nvSpPr>
              <p:spPr>
                <a:xfrm>
                  <a:off x="4886632" y="0"/>
                  <a:ext cx="737419" cy="737419"/>
                </a:xfrm>
                <a:prstGeom prst="rect">
                  <a:avLst/>
                </a:prstGeom>
                <a:solidFill>
                  <a:srgbClr val="D6EA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0" name="Rektangel 69">
                  <a:extLst>
                    <a:ext uri="{FF2B5EF4-FFF2-40B4-BE49-F238E27FC236}">
                      <a16:creationId xmlns:a16="http://schemas.microsoft.com/office/drawing/2014/main" id="{0BA93AE2-6233-094F-8896-92C8BD5D45E2}"/>
                    </a:ext>
                  </a:extLst>
                </p:cNvPr>
                <p:cNvSpPr/>
                <p:nvPr userDrawn="1"/>
              </p:nvSpPr>
              <p:spPr>
                <a:xfrm>
                  <a:off x="5624051" y="0"/>
                  <a:ext cx="737419" cy="737419"/>
                </a:xfrm>
                <a:prstGeom prst="rect">
                  <a:avLst/>
                </a:prstGeom>
                <a:solidFill>
                  <a:srgbClr val="8DB9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4" name="Gruppe 23">
                <a:extLst>
                  <a:ext uri="{FF2B5EF4-FFF2-40B4-BE49-F238E27FC236}">
                    <a16:creationId xmlns:a16="http://schemas.microsoft.com/office/drawing/2014/main" id="{050B6C2F-12A3-104B-94FD-834F90A2FA6E}"/>
                  </a:ext>
                </a:extLst>
              </p:cNvPr>
              <p:cNvGrpSpPr/>
              <p:nvPr userDrawn="1"/>
            </p:nvGrpSpPr>
            <p:grpSpPr>
              <a:xfrm flipV="1">
                <a:off x="12534140" y="1444257"/>
                <a:ext cx="1047109" cy="348954"/>
                <a:chOff x="4148685" y="0"/>
                <a:chExt cx="2212785" cy="737421"/>
              </a:xfrm>
            </p:grpSpPr>
            <p:sp>
              <p:nvSpPr>
                <p:cNvPr id="65" name="Rektangel 64">
                  <a:extLst>
                    <a:ext uri="{FF2B5EF4-FFF2-40B4-BE49-F238E27FC236}">
                      <a16:creationId xmlns:a16="http://schemas.microsoft.com/office/drawing/2014/main" id="{2FDD4632-B656-9549-94CA-D994427877C1}"/>
                    </a:ext>
                  </a:extLst>
                </p:cNvPr>
                <p:cNvSpPr/>
                <p:nvPr userDrawn="1"/>
              </p:nvSpPr>
              <p:spPr>
                <a:xfrm>
                  <a:off x="4148685" y="2"/>
                  <a:ext cx="737949" cy="737419"/>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6" name="Rektangel 65">
                  <a:extLst>
                    <a:ext uri="{FF2B5EF4-FFF2-40B4-BE49-F238E27FC236}">
                      <a16:creationId xmlns:a16="http://schemas.microsoft.com/office/drawing/2014/main" id="{CC448C08-8235-654F-B635-7D340A15B4C8}"/>
                    </a:ext>
                  </a:extLst>
                </p:cNvPr>
                <p:cNvSpPr/>
                <p:nvPr userDrawn="1"/>
              </p:nvSpPr>
              <p:spPr>
                <a:xfrm>
                  <a:off x="4886632" y="0"/>
                  <a:ext cx="737419" cy="737419"/>
                </a:xfrm>
                <a:prstGeom prst="rect">
                  <a:avLst/>
                </a:prstGeom>
                <a:solidFill>
                  <a:srgbClr val="F2E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7" name="Rektangel 66">
                  <a:extLst>
                    <a:ext uri="{FF2B5EF4-FFF2-40B4-BE49-F238E27FC236}">
                      <a16:creationId xmlns:a16="http://schemas.microsoft.com/office/drawing/2014/main" id="{8F8F7914-F667-774D-ADB5-61876C62C2E9}"/>
                    </a:ext>
                  </a:extLst>
                </p:cNvPr>
                <p:cNvSpPr/>
                <p:nvPr userDrawn="1"/>
              </p:nvSpPr>
              <p:spPr>
                <a:xfrm>
                  <a:off x="5624051" y="0"/>
                  <a:ext cx="737419" cy="737419"/>
                </a:xfrm>
                <a:prstGeom prst="rect">
                  <a:avLst/>
                </a:prstGeom>
                <a:solidFill>
                  <a:srgbClr val="D1A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5" name="Gruppe 24">
                <a:extLst>
                  <a:ext uri="{FF2B5EF4-FFF2-40B4-BE49-F238E27FC236}">
                    <a16:creationId xmlns:a16="http://schemas.microsoft.com/office/drawing/2014/main" id="{1A85B13D-F00A-AB4C-B422-4DC910AB4A3B}"/>
                  </a:ext>
                </a:extLst>
              </p:cNvPr>
              <p:cNvGrpSpPr/>
              <p:nvPr userDrawn="1"/>
            </p:nvGrpSpPr>
            <p:grpSpPr>
              <a:xfrm flipV="1">
                <a:off x="12534137" y="1925676"/>
                <a:ext cx="1047111" cy="348954"/>
                <a:chOff x="4148680" y="0"/>
                <a:chExt cx="2212790" cy="737421"/>
              </a:xfrm>
            </p:grpSpPr>
            <p:sp>
              <p:nvSpPr>
                <p:cNvPr id="62" name="Rektangel 61">
                  <a:extLst>
                    <a:ext uri="{FF2B5EF4-FFF2-40B4-BE49-F238E27FC236}">
                      <a16:creationId xmlns:a16="http://schemas.microsoft.com/office/drawing/2014/main" id="{9E6B2C28-384E-DF47-8732-030E81D9F27F}"/>
                    </a:ext>
                  </a:extLst>
                </p:cNvPr>
                <p:cNvSpPr/>
                <p:nvPr userDrawn="1"/>
              </p:nvSpPr>
              <p:spPr>
                <a:xfrm>
                  <a:off x="4148680" y="2"/>
                  <a:ext cx="737952" cy="737419"/>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3" name="Rektangel 62">
                  <a:extLst>
                    <a:ext uri="{FF2B5EF4-FFF2-40B4-BE49-F238E27FC236}">
                      <a16:creationId xmlns:a16="http://schemas.microsoft.com/office/drawing/2014/main" id="{4AEDAE7E-8865-5A4F-A129-83E31822EFDF}"/>
                    </a:ext>
                  </a:extLst>
                </p:cNvPr>
                <p:cNvSpPr/>
                <p:nvPr userDrawn="1"/>
              </p:nvSpPr>
              <p:spPr>
                <a:xfrm>
                  <a:off x="4886632" y="0"/>
                  <a:ext cx="737419" cy="737419"/>
                </a:xfrm>
                <a:prstGeom prst="rect">
                  <a:avLst/>
                </a:prstGeom>
                <a:solidFill>
                  <a:srgbClr val="E6E7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4" name="Rektangel 63">
                  <a:extLst>
                    <a:ext uri="{FF2B5EF4-FFF2-40B4-BE49-F238E27FC236}">
                      <a16:creationId xmlns:a16="http://schemas.microsoft.com/office/drawing/2014/main" id="{518BA077-276D-164A-8234-834E1A06E08B}"/>
                    </a:ext>
                  </a:extLst>
                </p:cNvPr>
                <p:cNvSpPr/>
                <p:nvPr userDrawn="1"/>
              </p:nvSpPr>
              <p:spPr>
                <a:xfrm>
                  <a:off x="5624051" y="0"/>
                  <a:ext cx="737419" cy="737419"/>
                </a:xfrm>
                <a:prstGeom prst="rect">
                  <a:avLst/>
                </a:prstGeom>
                <a:solidFill>
                  <a:srgbClr val="B0B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6" name="Gruppe 25">
                <a:extLst>
                  <a:ext uri="{FF2B5EF4-FFF2-40B4-BE49-F238E27FC236}">
                    <a16:creationId xmlns:a16="http://schemas.microsoft.com/office/drawing/2014/main" id="{F0BC58A0-8FF3-8344-801F-7363D8631D6A}"/>
                  </a:ext>
                </a:extLst>
              </p:cNvPr>
              <p:cNvGrpSpPr/>
              <p:nvPr userDrawn="1"/>
            </p:nvGrpSpPr>
            <p:grpSpPr>
              <a:xfrm flipV="1">
                <a:off x="12534137" y="2407095"/>
                <a:ext cx="1047111" cy="348954"/>
                <a:chOff x="4148680" y="0"/>
                <a:chExt cx="2212790" cy="737421"/>
              </a:xfrm>
            </p:grpSpPr>
            <p:sp>
              <p:nvSpPr>
                <p:cNvPr id="59" name="Rektangel 58">
                  <a:extLst>
                    <a:ext uri="{FF2B5EF4-FFF2-40B4-BE49-F238E27FC236}">
                      <a16:creationId xmlns:a16="http://schemas.microsoft.com/office/drawing/2014/main" id="{F2BE30FA-9A2C-054B-8EE8-A51D0FBF1332}"/>
                    </a:ext>
                  </a:extLst>
                </p:cNvPr>
                <p:cNvSpPr/>
                <p:nvPr userDrawn="1"/>
              </p:nvSpPr>
              <p:spPr>
                <a:xfrm>
                  <a:off x="4148680" y="2"/>
                  <a:ext cx="737954" cy="737419"/>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0" name="Rektangel 59">
                  <a:extLst>
                    <a:ext uri="{FF2B5EF4-FFF2-40B4-BE49-F238E27FC236}">
                      <a16:creationId xmlns:a16="http://schemas.microsoft.com/office/drawing/2014/main" id="{5726311D-F7D1-BD4F-84D6-511D70D009FF}"/>
                    </a:ext>
                  </a:extLst>
                </p:cNvPr>
                <p:cNvSpPr/>
                <p:nvPr userDrawn="1"/>
              </p:nvSpPr>
              <p:spPr>
                <a:xfrm>
                  <a:off x="4886632" y="0"/>
                  <a:ext cx="737419" cy="737419"/>
                </a:xfrm>
                <a:prstGeom prst="rect">
                  <a:avLst/>
                </a:prstGeom>
                <a:solidFill>
                  <a:srgbClr val="F9CF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1" name="Rektangel 60">
                  <a:extLst>
                    <a:ext uri="{FF2B5EF4-FFF2-40B4-BE49-F238E27FC236}">
                      <a16:creationId xmlns:a16="http://schemas.microsoft.com/office/drawing/2014/main" id="{5ADF308B-F928-B341-B3DE-2165BBFD8E1D}"/>
                    </a:ext>
                  </a:extLst>
                </p:cNvPr>
                <p:cNvSpPr/>
                <p:nvPr userDrawn="1"/>
              </p:nvSpPr>
              <p:spPr>
                <a:xfrm>
                  <a:off x="5624051" y="0"/>
                  <a:ext cx="737419" cy="737419"/>
                </a:xfrm>
                <a:prstGeom prst="rect">
                  <a:avLst/>
                </a:prstGeom>
                <a:solidFill>
                  <a:srgbClr val="EB8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7" name="Gruppe 26">
                <a:extLst>
                  <a:ext uri="{FF2B5EF4-FFF2-40B4-BE49-F238E27FC236}">
                    <a16:creationId xmlns:a16="http://schemas.microsoft.com/office/drawing/2014/main" id="{0BFA0C32-CD29-9D48-99A5-3531E991D11A}"/>
                  </a:ext>
                </a:extLst>
              </p:cNvPr>
              <p:cNvGrpSpPr/>
              <p:nvPr userDrawn="1"/>
            </p:nvGrpSpPr>
            <p:grpSpPr>
              <a:xfrm flipV="1">
                <a:off x="12534137" y="2888514"/>
                <a:ext cx="1047111" cy="348954"/>
                <a:chOff x="4148680" y="0"/>
                <a:chExt cx="2212790" cy="737421"/>
              </a:xfrm>
            </p:grpSpPr>
            <p:sp>
              <p:nvSpPr>
                <p:cNvPr id="56" name="Rektangel 55">
                  <a:extLst>
                    <a:ext uri="{FF2B5EF4-FFF2-40B4-BE49-F238E27FC236}">
                      <a16:creationId xmlns:a16="http://schemas.microsoft.com/office/drawing/2014/main" id="{149980CC-FD1D-7648-BB55-AB921EA2488D}"/>
                    </a:ext>
                  </a:extLst>
                </p:cNvPr>
                <p:cNvSpPr/>
                <p:nvPr userDrawn="1"/>
              </p:nvSpPr>
              <p:spPr>
                <a:xfrm>
                  <a:off x="4148680" y="2"/>
                  <a:ext cx="737954" cy="737419"/>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29477307-1EA7-BF4F-96CE-3FD0E12F35AA}"/>
                    </a:ext>
                  </a:extLst>
                </p:cNvPr>
                <p:cNvSpPr/>
                <p:nvPr userDrawn="1"/>
              </p:nvSpPr>
              <p:spPr>
                <a:xfrm>
                  <a:off x="4886632" y="0"/>
                  <a:ext cx="737419" cy="737419"/>
                </a:xfrm>
                <a:prstGeom prst="rect">
                  <a:avLst/>
                </a:prstGeom>
                <a:solidFill>
                  <a:srgbClr val="E4D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8" name="Rektangel 57">
                  <a:extLst>
                    <a:ext uri="{FF2B5EF4-FFF2-40B4-BE49-F238E27FC236}">
                      <a16:creationId xmlns:a16="http://schemas.microsoft.com/office/drawing/2014/main" id="{74674D25-CF78-A044-8A68-B9A43C44ECC1}"/>
                    </a:ext>
                  </a:extLst>
                </p:cNvPr>
                <p:cNvSpPr/>
                <p:nvPr userDrawn="1"/>
              </p:nvSpPr>
              <p:spPr>
                <a:xfrm>
                  <a:off x="5624051" y="0"/>
                  <a:ext cx="737419" cy="737419"/>
                </a:xfrm>
                <a:prstGeom prst="rect">
                  <a:avLst/>
                </a:prstGeom>
                <a:solidFill>
                  <a:srgbClr val="AD8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8" name="Gruppe 27">
                <a:extLst>
                  <a:ext uri="{FF2B5EF4-FFF2-40B4-BE49-F238E27FC236}">
                    <a16:creationId xmlns:a16="http://schemas.microsoft.com/office/drawing/2014/main" id="{FC00348A-208B-0647-B467-267A217BBC76}"/>
                  </a:ext>
                </a:extLst>
              </p:cNvPr>
              <p:cNvGrpSpPr/>
              <p:nvPr userDrawn="1"/>
            </p:nvGrpSpPr>
            <p:grpSpPr>
              <a:xfrm flipV="1">
                <a:off x="12534137" y="3369933"/>
                <a:ext cx="1047111" cy="348954"/>
                <a:chOff x="4148680" y="0"/>
                <a:chExt cx="2212790" cy="737421"/>
              </a:xfrm>
            </p:grpSpPr>
            <p:sp>
              <p:nvSpPr>
                <p:cNvPr id="53" name="Rektangel 52">
                  <a:extLst>
                    <a:ext uri="{FF2B5EF4-FFF2-40B4-BE49-F238E27FC236}">
                      <a16:creationId xmlns:a16="http://schemas.microsoft.com/office/drawing/2014/main" id="{5B67BA62-E76E-8944-A744-ABD0E6A4AA37}"/>
                    </a:ext>
                  </a:extLst>
                </p:cNvPr>
                <p:cNvSpPr/>
                <p:nvPr userDrawn="1"/>
              </p:nvSpPr>
              <p:spPr>
                <a:xfrm>
                  <a:off x="4148680" y="2"/>
                  <a:ext cx="737954" cy="737419"/>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1EA57498-1FBD-7E44-9341-F5B312F60985}"/>
                    </a:ext>
                  </a:extLst>
                </p:cNvPr>
                <p:cNvSpPr/>
                <p:nvPr userDrawn="1"/>
              </p:nvSpPr>
              <p:spPr>
                <a:xfrm>
                  <a:off x="4886632" y="0"/>
                  <a:ext cx="737419" cy="737419"/>
                </a:xfrm>
                <a:prstGeom prst="rect">
                  <a:avLst/>
                </a:prstGeom>
                <a:solidFill>
                  <a:srgbClr val="F4F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Rektangel 54">
                  <a:extLst>
                    <a:ext uri="{FF2B5EF4-FFF2-40B4-BE49-F238E27FC236}">
                      <a16:creationId xmlns:a16="http://schemas.microsoft.com/office/drawing/2014/main" id="{ED1D4AD9-C0B0-E340-BCD6-25F9C8269B11}"/>
                    </a:ext>
                  </a:extLst>
                </p:cNvPr>
                <p:cNvSpPr/>
                <p:nvPr userDrawn="1"/>
              </p:nvSpPr>
              <p:spPr>
                <a:xfrm>
                  <a:off x="5624051" y="0"/>
                  <a:ext cx="737419" cy="737419"/>
                </a:xfrm>
                <a:prstGeom prst="rect">
                  <a:avLst/>
                </a:prstGeom>
                <a:solidFill>
                  <a:srgbClr val="D9C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9" name="Gruppe 28">
                <a:extLst>
                  <a:ext uri="{FF2B5EF4-FFF2-40B4-BE49-F238E27FC236}">
                    <a16:creationId xmlns:a16="http://schemas.microsoft.com/office/drawing/2014/main" id="{578622B0-2186-E448-965C-BF06D7D85866}"/>
                  </a:ext>
                </a:extLst>
              </p:cNvPr>
              <p:cNvGrpSpPr/>
              <p:nvPr userDrawn="1"/>
            </p:nvGrpSpPr>
            <p:grpSpPr>
              <a:xfrm flipV="1">
                <a:off x="12534137" y="3851352"/>
                <a:ext cx="1047111" cy="348954"/>
                <a:chOff x="4148680" y="0"/>
                <a:chExt cx="2212790" cy="737421"/>
              </a:xfrm>
            </p:grpSpPr>
            <p:sp>
              <p:nvSpPr>
                <p:cNvPr id="50" name="Rektangel 49">
                  <a:extLst>
                    <a:ext uri="{FF2B5EF4-FFF2-40B4-BE49-F238E27FC236}">
                      <a16:creationId xmlns:a16="http://schemas.microsoft.com/office/drawing/2014/main" id="{9572938D-643A-6E45-A944-8D55259A2900}"/>
                    </a:ext>
                  </a:extLst>
                </p:cNvPr>
                <p:cNvSpPr/>
                <p:nvPr userDrawn="1"/>
              </p:nvSpPr>
              <p:spPr>
                <a:xfrm>
                  <a:off x="4148680" y="2"/>
                  <a:ext cx="737954" cy="737419"/>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A5C677E8-587F-9742-89E8-49E5CA3E5399}"/>
                    </a:ext>
                  </a:extLst>
                </p:cNvPr>
                <p:cNvSpPr/>
                <p:nvPr userDrawn="1"/>
              </p:nvSpPr>
              <p:spPr>
                <a:xfrm>
                  <a:off x="4886632" y="0"/>
                  <a:ext cx="737419" cy="737419"/>
                </a:xfrm>
                <a:prstGeom prst="rect">
                  <a:avLst/>
                </a:prstGeom>
                <a:solidFill>
                  <a:srgbClr val="F6E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Rektangel 51">
                  <a:extLst>
                    <a:ext uri="{FF2B5EF4-FFF2-40B4-BE49-F238E27FC236}">
                      <a16:creationId xmlns:a16="http://schemas.microsoft.com/office/drawing/2014/main" id="{2D5CA7BF-31B4-4D4C-9E96-B7316220E124}"/>
                    </a:ext>
                  </a:extLst>
                </p:cNvPr>
                <p:cNvSpPr/>
                <p:nvPr userDrawn="1"/>
              </p:nvSpPr>
              <p:spPr>
                <a:xfrm>
                  <a:off x="5624051" y="0"/>
                  <a:ext cx="737419" cy="737419"/>
                </a:xfrm>
                <a:prstGeom prst="rect">
                  <a:avLst/>
                </a:prstGeom>
                <a:solidFill>
                  <a:srgbClr val="E0C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0" name="Gruppe 29">
                <a:extLst>
                  <a:ext uri="{FF2B5EF4-FFF2-40B4-BE49-F238E27FC236}">
                    <a16:creationId xmlns:a16="http://schemas.microsoft.com/office/drawing/2014/main" id="{F4BC8455-E8D9-C145-B522-AF1A3E6EFF9A}"/>
                  </a:ext>
                </a:extLst>
              </p:cNvPr>
              <p:cNvGrpSpPr/>
              <p:nvPr userDrawn="1"/>
            </p:nvGrpSpPr>
            <p:grpSpPr>
              <a:xfrm flipV="1">
                <a:off x="12534137" y="4332771"/>
                <a:ext cx="1047111" cy="348954"/>
                <a:chOff x="4148680" y="0"/>
                <a:chExt cx="2212790" cy="737421"/>
              </a:xfrm>
            </p:grpSpPr>
            <p:sp>
              <p:nvSpPr>
                <p:cNvPr id="47" name="Rektangel 46">
                  <a:extLst>
                    <a:ext uri="{FF2B5EF4-FFF2-40B4-BE49-F238E27FC236}">
                      <a16:creationId xmlns:a16="http://schemas.microsoft.com/office/drawing/2014/main" id="{D2CFAD79-9638-C74E-9AB0-0E4F556A0350}"/>
                    </a:ext>
                  </a:extLst>
                </p:cNvPr>
                <p:cNvSpPr/>
                <p:nvPr userDrawn="1"/>
              </p:nvSpPr>
              <p:spPr>
                <a:xfrm>
                  <a:off x="4148680" y="2"/>
                  <a:ext cx="737954" cy="737419"/>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C5D8610B-D66A-3C48-B250-EAC5A4425ABF}"/>
                    </a:ext>
                  </a:extLst>
                </p:cNvPr>
                <p:cNvSpPr/>
                <p:nvPr userDrawn="1"/>
              </p:nvSpPr>
              <p:spPr>
                <a:xfrm>
                  <a:off x="4886632" y="0"/>
                  <a:ext cx="737419" cy="737419"/>
                </a:xfrm>
                <a:prstGeom prst="rect">
                  <a:avLst/>
                </a:prstGeom>
                <a:solidFill>
                  <a:srgbClr val="CA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9" name="Rektangel 48">
                  <a:extLst>
                    <a:ext uri="{FF2B5EF4-FFF2-40B4-BE49-F238E27FC236}">
                      <a16:creationId xmlns:a16="http://schemas.microsoft.com/office/drawing/2014/main" id="{4FEB0EAD-20D1-AC48-BD6A-9993908672D2}"/>
                    </a:ext>
                  </a:extLst>
                </p:cNvPr>
                <p:cNvSpPr/>
                <p:nvPr userDrawn="1"/>
              </p:nvSpPr>
              <p:spPr>
                <a:xfrm>
                  <a:off x="5624051" y="0"/>
                  <a:ext cx="737419" cy="737419"/>
                </a:xfrm>
                <a:prstGeom prst="rect">
                  <a:avLst/>
                </a:prstGeom>
                <a:solidFill>
                  <a:srgbClr val="7ABE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1" name="Gruppe 30">
                <a:extLst>
                  <a:ext uri="{FF2B5EF4-FFF2-40B4-BE49-F238E27FC236}">
                    <a16:creationId xmlns:a16="http://schemas.microsoft.com/office/drawing/2014/main" id="{AF2491D3-87E2-204A-A279-E4C84F4F8FCF}"/>
                  </a:ext>
                </a:extLst>
              </p:cNvPr>
              <p:cNvGrpSpPr/>
              <p:nvPr userDrawn="1"/>
            </p:nvGrpSpPr>
            <p:grpSpPr>
              <a:xfrm flipV="1">
                <a:off x="12534137" y="4814190"/>
                <a:ext cx="1047111" cy="348954"/>
                <a:chOff x="4148680" y="0"/>
                <a:chExt cx="2212790" cy="737421"/>
              </a:xfrm>
            </p:grpSpPr>
            <p:sp>
              <p:nvSpPr>
                <p:cNvPr id="44" name="Rektangel 43">
                  <a:extLst>
                    <a:ext uri="{FF2B5EF4-FFF2-40B4-BE49-F238E27FC236}">
                      <a16:creationId xmlns:a16="http://schemas.microsoft.com/office/drawing/2014/main" id="{6D0E80F3-7A6A-6348-96FE-25424E06747C}"/>
                    </a:ext>
                  </a:extLst>
                </p:cNvPr>
                <p:cNvSpPr/>
                <p:nvPr userDrawn="1"/>
              </p:nvSpPr>
              <p:spPr>
                <a:xfrm>
                  <a:off x="4148680" y="2"/>
                  <a:ext cx="737954" cy="737419"/>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5" name="Rektangel 44">
                  <a:extLst>
                    <a:ext uri="{FF2B5EF4-FFF2-40B4-BE49-F238E27FC236}">
                      <a16:creationId xmlns:a16="http://schemas.microsoft.com/office/drawing/2014/main" id="{EA65FAF8-7408-6B4A-8E00-993FB2152566}"/>
                    </a:ext>
                  </a:extLst>
                </p:cNvPr>
                <p:cNvSpPr/>
                <p:nvPr userDrawn="1"/>
              </p:nvSpPr>
              <p:spPr>
                <a:xfrm>
                  <a:off x="4886632" y="0"/>
                  <a:ext cx="737419" cy="737419"/>
                </a:xfrm>
                <a:prstGeom prst="rect">
                  <a:avLst/>
                </a:prstGeom>
                <a:solidFill>
                  <a:srgbClr val="D4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6" name="Rektangel 45">
                  <a:extLst>
                    <a:ext uri="{FF2B5EF4-FFF2-40B4-BE49-F238E27FC236}">
                      <a16:creationId xmlns:a16="http://schemas.microsoft.com/office/drawing/2014/main" id="{773B0A7D-DFFF-5345-9DBB-C2EE19B22221}"/>
                    </a:ext>
                  </a:extLst>
                </p:cNvPr>
                <p:cNvSpPr/>
                <p:nvPr userDrawn="1"/>
              </p:nvSpPr>
              <p:spPr>
                <a:xfrm>
                  <a:off x="5624051" y="0"/>
                  <a:ext cx="737419" cy="737419"/>
                </a:xfrm>
                <a:prstGeom prst="rect">
                  <a:avLst/>
                </a:prstGeom>
                <a:solidFill>
                  <a:srgbClr val="8A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2" name="Gruppe 31">
                <a:extLst>
                  <a:ext uri="{FF2B5EF4-FFF2-40B4-BE49-F238E27FC236}">
                    <a16:creationId xmlns:a16="http://schemas.microsoft.com/office/drawing/2014/main" id="{BC58C57C-8342-F14A-9395-672E7C7B4DDE}"/>
                  </a:ext>
                </a:extLst>
              </p:cNvPr>
              <p:cNvGrpSpPr/>
              <p:nvPr userDrawn="1"/>
            </p:nvGrpSpPr>
            <p:grpSpPr>
              <a:xfrm flipV="1">
                <a:off x="12534137" y="5295609"/>
                <a:ext cx="1047111" cy="348954"/>
                <a:chOff x="4148680" y="0"/>
                <a:chExt cx="2212790" cy="737421"/>
              </a:xfrm>
            </p:grpSpPr>
            <p:sp>
              <p:nvSpPr>
                <p:cNvPr id="41" name="Rektangel 40">
                  <a:extLst>
                    <a:ext uri="{FF2B5EF4-FFF2-40B4-BE49-F238E27FC236}">
                      <a16:creationId xmlns:a16="http://schemas.microsoft.com/office/drawing/2014/main" id="{06C9AE4E-7B17-974B-AA95-210E36F0DBA3}"/>
                    </a:ext>
                  </a:extLst>
                </p:cNvPr>
                <p:cNvSpPr/>
                <p:nvPr userDrawn="1"/>
              </p:nvSpPr>
              <p:spPr>
                <a:xfrm>
                  <a:off x="4148680" y="2"/>
                  <a:ext cx="737954" cy="737419"/>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2" name="Rektangel 41">
                  <a:extLst>
                    <a:ext uri="{FF2B5EF4-FFF2-40B4-BE49-F238E27FC236}">
                      <a16:creationId xmlns:a16="http://schemas.microsoft.com/office/drawing/2014/main" id="{8D8CEC3B-FEEB-BA44-9253-2D9A6E45FAEB}"/>
                    </a:ext>
                  </a:extLst>
                </p:cNvPr>
                <p:cNvSpPr/>
                <p:nvPr userDrawn="1"/>
              </p:nvSpPr>
              <p:spPr>
                <a:xfrm>
                  <a:off x="4886632" y="0"/>
                  <a:ext cx="737419" cy="737419"/>
                </a:xfrm>
                <a:prstGeom prst="rect">
                  <a:avLst/>
                </a:prstGeom>
                <a:solidFill>
                  <a:srgbClr val="D7E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3" name="Rektangel 42">
                  <a:extLst>
                    <a:ext uri="{FF2B5EF4-FFF2-40B4-BE49-F238E27FC236}">
                      <a16:creationId xmlns:a16="http://schemas.microsoft.com/office/drawing/2014/main" id="{497EE265-7E7D-614A-B861-52827818CAD1}"/>
                    </a:ext>
                  </a:extLst>
                </p:cNvPr>
                <p:cNvSpPr/>
                <p:nvPr userDrawn="1"/>
              </p:nvSpPr>
              <p:spPr>
                <a:xfrm>
                  <a:off x="5624051" y="0"/>
                  <a:ext cx="737419" cy="737419"/>
                </a:xfrm>
                <a:prstGeom prst="rect">
                  <a:avLst/>
                </a:prstGeom>
                <a:solidFill>
                  <a:srgbClr val="90BC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3" name="Gruppe 32">
                <a:extLst>
                  <a:ext uri="{FF2B5EF4-FFF2-40B4-BE49-F238E27FC236}">
                    <a16:creationId xmlns:a16="http://schemas.microsoft.com/office/drawing/2014/main" id="{96BC9A4C-73A6-6148-A1B0-F6B8051A92D6}"/>
                  </a:ext>
                </a:extLst>
              </p:cNvPr>
              <p:cNvGrpSpPr/>
              <p:nvPr userDrawn="1"/>
            </p:nvGrpSpPr>
            <p:grpSpPr>
              <a:xfrm flipV="1">
                <a:off x="12534137" y="5777028"/>
                <a:ext cx="1047111" cy="348954"/>
                <a:chOff x="4148680" y="0"/>
                <a:chExt cx="2212790" cy="737421"/>
              </a:xfrm>
            </p:grpSpPr>
            <p:sp>
              <p:nvSpPr>
                <p:cNvPr id="38" name="Rektangel 37">
                  <a:extLst>
                    <a:ext uri="{FF2B5EF4-FFF2-40B4-BE49-F238E27FC236}">
                      <a16:creationId xmlns:a16="http://schemas.microsoft.com/office/drawing/2014/main" id="{2F08BF6E-9275-CB42-83A6-7E3ADC778247}"/>
                    </a:ext>
                  </a:extLst>
                </p:cNvPr>
                <p:cNvSpPr/>
                <p:nvPr userDrawn="1"/>
              </p:nvSpPr>
              <p:spPr>
                <a:xfrm>
                  <a:off x="4148680" y="2"/>
                  <a:ext cx="737954" cy="737419"/>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9" name="Rektangel 38">
                  <a:extLst>
                    <a:ext uri="{FF2B5EF4-FFF2-40B4-BE49-F238E27FC236}">
                      <a16:creationId xmlns:a16="http://schemas.microsoft.com/office/drawing/2014/main" id="{C73432D5-E1FB-1041-8993-04471BDA8789}"/>
                    </a:ext>
                  </a:extLst>
                </p:cNvPr>
                <p:cNvSpPr/>
                <p:nvPr userDrawn="1"/>
              </p:nvSpPr>
              <p:spPr>
                <a:xfrm>
                  <a:off x="4886632" y="0"/>
                  <a:ext cx="737419" cy="737419"/>
                </a:xfrm>
                <a:prstGeom prst="rect">
                  <a:avLst/>
                </a:prstGeom>
                <a:solidFill>
                  <a:srgbClr val="D2E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Rektangel 39">
                  <a:extLst>
                    <a:ext uri="{FF2B5EF4-FFF2-40B4-BE49-F238E27FC236}">
                      <a16:creationId xmlns:a16="http://schemas.microsoft.com/office/drawing/2014/main" id="{5806AB31-493E-A84A-85F5-00F8F41BB3CF}"/>
                    </a:ext>
                  </a:extLst>
                </p:cNvPr>
                <p:cNvSpPr/>
                <p:nvPr userDrawn="1"/>
              </p:nvSpPr>
              <p:spPr>
                <a:xfrm>
                  <a:off x="5624051" y="0"/>
                  <a:ext cx="737419" cy="737419"/>
                </a:xfrm>
                <a:prstGeom prst="rect">
                  <a:avLst/>
                </a:prstGeom>
                <a:solidFill>
                  <a:srgbClr val="87A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4" name="Gruppe 33">
                <a:extLst>
                  <a:ext uri="{FF2B5EF4-FFF2-40B4-BE49-F238E27FC236}">
                    <a16:creationId xmlns:a16="http://schemas.microsoft.com/office/drawing/2014/main" id="{96BBFEB2-D33A-7641-90BD-78082B913330}"/>
                  </a:ext>
                </a:extLst>
              </p:cNvPr>
              <p:cNvGrpSpPr/>
              <p:nvPr userDrawn="1"/>
            </p:nvGrpSpPr>
            <p:grpSpPr>
              <a:xfrm flipV="1">
                <a:off x="12534137" y="6258443"/>
                <a:ext cx="1047111" cy="348954"/>
                <a:chOff x="4148680" y="0"/>
                <a:chExt cx="2212790" cy="737421"/>
              </a:xfrm>
            </p:grpSpPr>
            <p:sp>
              <p:nvSpPr>
                <p:cNvPr id="35" name="Rektangel 34">
                  <a:extLst>
                    <a:ext uri="{FF2B5EF4-FFF2-40B4-BE49-F238E27FC236}">
                      <a16:creationId xmlns:a16="http://schemas.microsoft.com/office/drawing/2014/main" id="{2ECC040A-0511-EE4B-A9CE-8A7A12EC97BD}"/>
                    </a:ext>
                  </a:extLst>
                </p:cNvPr>
                <p:cNvSpPr/>
                <p:nvPr userDrawn="1"/>
              </p:nvSpPr>
              <p:spPr>
                <a:xfrm>
                  <a:off x="4148680" y="2"/>
                  <a:ext cx="737954" cy="737419"/>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6" name="Rektangel 35">
                  <a:extLst>
                    <a:ext uri="{FF2B5EF4-FFF2-40B4-BE49-F238E27FC236}">
                      <a16:creationId xmlns:a16="http://schemas.microsoft.com/office/drawing/2014/main" id="{D8E46D98-1A1A-4644-9E70-FD471076ABD8}"/>
                    </a:ext>
                  </a:extLst>
                </p:cNvPr>
                <p:cNvSpPr/>
                <p:nvPr userDrawn="1"/>
              </p:nvSpPr>
              <p:spPr>
                <a:xfrm>
                  <a:off x="4886632" y="0"/>
                  <a:ext cx="737419" cy="737419"/>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7" name="Rektangel 36">
                  <a:extLst>
                    <a:ext uri="{FF2B5EF4-FFF2-40B4-BE49-F238E27FC236}">
                      <a16:creationId xmlns:a16="http://schemas.microsoft.com/office/drawing/2014/main" id="{738C1BBF-EF7B-E24F-8147-7A25A29BFAC1}"/>
                    </a:ext>
                  </a:extLst>
                </p:cNvPr>
                <p:cNvSpPr/>
                <p:nvPr userDrawn="1"/>
              </p:nvSpPr>
              <p:spPr>
                <a:xfrm>
                  <a:off x="5624051" y="0"/>
                  <a:ext cx="737419" cy="737419"/>
                </a:xfrm>
                <a:prstGeom prst="rect">
                  <a:avLst/>
                </a:prstGeom>
                <a:solidFill>
                  <a:srgbClr val="CA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18" name="TekstSylinder 17">
              <a:extLst>
                <a:ext uri="{FF2B5EF4-FFF2-40B4-BE49-F238E27FC236}">
                  <a16:creationId xmlns:a16="http://schemas.microsoft.com/office/drawing/2014/main" id="{F6718CD8-7B9F-6B46-8500-1A4F27EE076C}"/>
                </a:ext>
              </a:extLst>
            </p:cNvPr>
            <p:cNvSpPr txBox="1"/>
            <p:nvPr userDrawn="1"/>
          </p:nvSpPr>
          <p:spPr>
            <a:xfrm>
              <a:off x="12534136" y="1028351"/>
              <a:ext cx="1130768" cy="286662"/>
            </a:xfrm>
            <a:prstGeom prst="rect">
              <a:avLst/>
            </a:prstGeom>
            <a:noFill/>
          </p:spPr>
          <p:txBody>
            <a:bodyPr wrap="square" rtlCol="0">
              <a:spAutoFit/>
            </a:bodyPr>
            <a:lstStyle/>
            <a:p>
              <a:r>
                <a:rPr lang="nb-NO" sz="1000" dirty="0"/>
                <a:t>Normal</a:t>
              </a:r>
            </a:p>
          </p:txBody>
        </p:sp>
        <p:sp>
          <p:nvSpPr>
            <p:cNvPr id="19" name="TekstSylinder 18">
              <a:extLst>
                <a:ext uri="{FF2B5EF4-FFF2-40B4-BE49-F238E27FC236}">
                  <a16:creationId xmlns:a16="http://schemas.microsoft.com/office/drawing/2014/main" id="{FF66F828-CE29-024F-8BCE-A7617A822BAB}"/>
                </a:ext>
              </a:extLst>
            </p:cNvPr>
            <p:cNvSpPr txBox="1"/>
            <p:nvPr userDrawn="1"/>
          </p:nvSpPr>
          <p:spPr>
            <a:xfrm>
              <a:off x="13645760" y="1028351"/>
              <a:ext cx="1130768" cy="286662"/>
            </a:xfrm>
            <a:prstGeom prst="rect">
              <a:avLst/>
            </a:prstGeom>
            <a:noFill/>
          </p:spPr>
          <p:txBody>
            <a:bodyPr wrap="square" rtlCol="0">
              <a:spAutoFit/>
            </a:bodyPr>
            <a:lstStyle/>
            <a:p>
              <a:r>
                <a:rPr lang="nb-NO" sz="1000" dirty="0"/>
                <a:t>Lys</a:t>
              </a:r>
            </a:p>
          </p:txBody>
        </p:sp>
        <p:sp>
          <p:nvSpPr>
            <p:cNvPr id="20" name="TekstSylinder 19">
              <a:extLst>
                <a:ext uri="{FF2B5EF4-FFF2-40B4-BE49-F238E27FC236}">
                  <a16:creationId xmlns:a16="http://schemas.microsoft.com/office/drawing/2014/main" id="{B7D1F98A-54B6-7D49-AE23-50179D879857}"/>
                </a:ext>
              </a:extLst>
            </p:cNvPr>
            <p:cNvSpPr txBox="1"/>
            <p:nvPr userDrawn="1"/>
          </p:nvSpPr>
          <p:spPr>
            <a:xfrm>
              <a:off x="14784278" y="1028351"/>
              <a:ext cx="1130768" cy="246221"/>
            </a:xfrm>
            <a:prstGeom prst="rect">
              <a:avLst/>
            </a:prstGeom>
            <a:noFill/>
          </p:spPr>
          <p:txBody>
            <a:bodyPr wrap="square" rtlCol="0">
              <a:spAutoFit/>
            </a:bodyPr>
            <a:lstStyle/>
            <a:p>
              <a:r>
                <a:rPr lang="nb-NO" sz="1000" dirty="0"/>
                <a:t>Mørk for grafikk</a:t>
              </a:r>
            </a:p>
          </p:txBody>
        </p:sp>
      </p:grpSp>
      <p:sp>
        <p:nvSpPr>
          <p:cNvPr id="77" name="TekstSylinder 76">
            <a:extLst>
              <a:ext uri="{FF2B5EF4-FFF2-40B4-BE49-F238E27FC236}">
                <a16:creationId xmlns:a16="http://schemas.microsoft.com/office/drawing/2014/main" id="{A33AC6E8-16F9-6F4B-A0EA-45E41C095788}"/>
              </a:ext>
            </a:extLst>
          </p:cNvPr>
          <p:cNvSpPr txBox="1"/>
          <p:nvPr userDrawn="1"/>
        </p:nvSpPr>
        <p:spPr>
          <a:xfrm>
            <a:off x="12690856" y="5859431"/>
            <a:ext cx="3031796" cy="1015663"/>
          </a:xfrm>
          <a:prstGeom prst="rect">
            <a:avLst/>
          </a:prstGeom>
          <a:noFill/>
        </p:spPr>
        <p:txBody>
          <a:bodyPr wrap="square" rtlCol="0">
            <a:spAutoFit/>
          </a:bodyPr>
          <a:lstStyle/>
          <a:p>
            <a:r>
              <a:rPr lang="nb-NO" sz="1200" b="1" dirty="0"/>
              <a:t>Trenger du å tilpasse plassering av ikonet?</a:t>
            </a:r>
          </a:p>
          <a:p>
            <a:r>
              <a:rPr lang="nb-NO" sz="1200" dirty="0"/>
              <a:t>Klikk på fanen «Grafikkformat», velg verktøyet «Beskjær». De sorte klammene markerer den hvite sirkelen, de små firkantene markerer bildefilen.</a:t>
            </a:r>
          </a:p>
        </p:txBody>
      </p:sp>
    </p:spTree>
    <p:extLst>
      <p:ext uri="{BB962C8B-B14F-4D97-AF65-F5344CB8AC3E}">
        <p14:creationId xmlns:p14="http://schemas.microsoft.com/office/powerpoint/2010/main" val="4585870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orside – Standard med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004204D4-C557-4A09-852C-1EEF8F4B0F3C}"/>
              </a:ext>
            </a:extLst>
          </p:cNvPr>
          <p:cNvSpPr>
            <a:spLocks noGrp="1"/>
          </p:cNvSpPr>
          <p:nvPr>
            <p:ph type="pic" sz="quarter" idx="10"/>
          </p:nvPr>
        </p:nvSpPr>
        <p:spPr>
          <a:xfrm>
            <a:off x="252470" y="1618735"/>
            <a:ext cx="11687060" cy="4978661"/>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pic>
        <p:nvPicPr>
          <p:cNvPr id="11" name="Grafikk 10">
            <a:extLst>
              <a:ext uri="{FF2B5EF4-FFF2-40B4-BE49-F238E27FC236}">
                <a16:creationId xmlns:a16="http://schemas.microsoft.com/office/drawing/2014/main" id="{F809E855-944F-4032-ADB8-78ECA9F59A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869928" y="269176"/>
            <a:ext cx="1746000" cy="1026000"/>
          </a:xfrm>
          <a:prstGeom prst="rect">
            <a:avLst/>
          </a:prstGeom>
        </p:spPr>
      </p:pic>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576073" y="260604"/>
            <a:ext cx="6220143" cy="1135710"/>
          </a:xfrm>
        </p:spPr>
        <p:txBody>
          <a:bodyPr anchor="ctr">
            <a:noAutofit/>
          </a:bodyPr>
          <a:lstStyle>
            <a:lvl1pPr>
              <a:lnSpc>
                <a:spcPct val="90000"/>
              </a:lnSpc>
              <a:defRPr sz="3000"/>
            </a:lvl1pPr>
          </a:lstStyle>
          <a:p>
            <a:r>
              <a:rPr lang="nb-NO" dirty="0"/>
              <a:t>Standard forside med tittel i toppfelt og med fokus på bilde</a:t>
            </a:r>
          </a:p>
        </p:txBody>
      </p:sp>
      <p:sp>
        <p:nvSpPr>
          <p:cNvPr id="6" name="Plassholder for tekst 6">
            <a:extLst>
              <a:ext uri="{FF2B5EF4-FFF2-40B4-BE49-F238E27FC236}">
                <a16:creationId xmlns:a16="http://schemas.microsoft.com/office/drawing/2014/main" id="{76F33FD6-B0E8-DB45-812E-E869592655CC}"/>
              </a:ext>
            </a:extLst>
          </p:cNvPr>
          <p:cNvSpPr>
            <a:spLocks noGrp="1"/>
          </p:cNvSpPr>
          <p:nvPr>
            <p:ph type="body" sz="quarter" idx="21" hasCustomPrompt="1"/>
          </p:nvPr>
        </p:nvSpPr>
        <p:spPr>
          <a:xfrm>
            <a:off x="252470" y="6650125"/>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8" name="Plassholder for tekst 3">
            <a:extLst>
              <a:ext uri="{FF2B5EF4-FFF2-40B4-BE49-F238E27FC236}">
                <a16:creationId xmlns:a16="http://schemas.microsoft.com/office/drawing/2014/main" id="{77A6FED2-7B53-3648-9995-18240BC307FC}"/>
              </a:ext>
            </a:extLst>
          </p:cNvPr>
          <p:cNvSpPr>
            <a:spLocks noGrp="1"/>
          </p:cNvSpPr>
          <p:nvPr>
            <p:ph type="body" sz="quarter" idx="11" hasCustomPrompt="1"/>
          </p:nvPr>
        </p:nvSpPr>
        <p:spPr>
          <a:xfrm>
            <a:off x="8771134" y="3429000"/>
            <a:ext cx="3168396" cy="3168396"/>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spTree>
    <p:extLst>
      <p:ext uri="{BB962C8B-B14F-4D97-AF65-F5344CB8AC3E}">
        <p14:creationId xmlns:p14="http://schemas.microsoft.com/office/powerpoint/2010/main" val="2395116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orklaring-4">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8659959" cy="1323439"/>
          </a:xfrm>
          <a:prstGeom prst="rect">
            <a:avLst/>
          </a:prstGeom>
          <a:noFill/>
        </p:spPr>
        <p:txBody>
          <a:bodyPr wrap="square" rtlCol="0" anchor="ctr">
            <a:spAutoFit/>
          </a:bodyPr>
          <a:lstStyle/>
          <a:p>
            <a:pPr algn="l"/>
            <a:r>
              <a:rPr lang="nb-NO" sz="8000" b="1" dirty="0"/>
              <a:t>Standard tekstsider:</a:t>
            </a:r>
          </a:p>
        </p:txBody>
      </p:sp>
    </p:spTree>
    <p:extLst>
      <p:ext uri="{BB962C8B-B14F-4D97-AF65-F5344CB8AC3E}">
        <p14:creationId xmlns:p14="http://schemas.microsoft.com/office/powerpoint/2010/main" val="351007269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p>
            <a:r>
              <a:rPr lang="nb-NO" dirty="0"/>
              <a:t>Klikk for å skrive tittelen</a:t>
            </a:r>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p:txBody>
          <a:bodyPr/>
          <a:lstStyle>
            <a:lvl1pPr>
              <a:lnSpc>
                <a:spcPct val="100000"/>
              </a:lnSpc>
              <a:spcBef>
                <a:spcPts val="2200"/>
              </a:spcBef>
              <a:defRPr/>
            </a:lvl1pPr>
          </a:lstStyle>
          <a:p>
            <a:pPr lvl="0"/>
            <a:r>
              <a:rPr lang="nb-NO" dirty="0"/>
              <a:t>Klikk for å skrive inn tekst</a:t>
            </a:r>
          </a:p>
          <a:p>
            <a:pPr lvl="1"/>
            <a:r>
              <a:rPr lang="nb-NO" dirty="0"/>
              <a:t>Andre nivå</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Tree>
    <p:extLst>
      <p:ext uri="{BB962C8B-B14F-4D97-AF65-F5344CB8AC3E}">
        <p14:creationId xmlns:p14="http://schemas.microsoft.com/office/powerpoint/2010/main" val="36026480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spalt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C2D4B7-2EFE-4006-97B2-E7B4E1E17340}"/>
              </a:ext>
            </a:extLst>
          </p:cNvPr>
          <p:cNvSpPr>
            <a:spLocks noGrp="1"/>
          </p:cNvSpPr>
          <p:nvPr>
            <p:ph type="title" hasCustomPrompt="1"/>
          </p:nvPr>
        </p:nvSpPr>
        <p:spPr/>
        <p:txBody>
          <a:bodyPr/>
          <a:lstStyle>
            <a:lvl1pPr>
              <a:defRPr/>
            </a:lvl1pPr>
          </a:lstStyle>
          <a:p>
            <a:r>
              <a:rPr lang="nb-NO" dirty="0"/>
              <a:t>Klikk for å skrive tittelen</a:t>
            </a:r>
          </a:p>
        </p:txBody>
      </p:sp>
      <p:sp>
        <p:nvSpPr>
          <p:cNvPr id="5" name="Plassholder for dato 4">
            <a:extLst>
              <a:ext uri="{FF2B5EF4-FFF2-40B4-BE49-F238E27FC236}">
                <a16:creationId xmlns:a16="http://schemas.microsoft.com/office/drawing/2014/main" id="{37E0F419-A10C-408A-8D4E-433CBB80C954}"/>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6" name="Plassholder for bunntekst 5">
            <a:extLst>
              <a:ext uri="{FF2B5EF4-FFF2-40B4-BE49-F238E27FC236}">
                <a16:creationId xmlns:a16="http://schemas.microsoft.com/office/drawing/2014/main" id="{DEBBBDB4-B6DD-479F-AF98-22C3622BE10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2251646-B69F-47F6-84F8-6EC89228AB5D}"/>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innhold 2">
            <a:extLst>
              <a:ext uri="{FF2B5EF4-FFF2-40B4-BE49-F238E27FC236}">
                <a16:creationId xmlns:a16="http://schemas.microsoft.com/office/drawing/2014/main" id="{72AC53B4-45B0-4157-99C9-5BEFFC18536D}"/>
              </a:ext>
            </a:extLst>
          </p:cNvPr>
          <p:cNvSpPr>
            <a:spLocks noGrp="1"/>
          </p:cNvSpPr>
          <p:nvPr>
            <p:ph idx="1" hasCustomPrompt="1"/>
          </p:nvPr>
        </p:nvSpPr>
        <p:spPr>
          <a:xfrm>
            <a:off x="576073" y="1585913"/>
            <a:ext cx="4933493"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9" name="Plassholder for tekst 7">
            <a:extLst>
              <a:ext uri="{FF2B5EF4-FFF2-40B4-BE49-F238E27FC236}">
                <a16:creationId xmlns:a16="http://schemas.microsoft.com/office/drawing/2014/main" id="{3976996A-4BB2-4EB1-B812-737D8FBD8A23}"/>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innhold 2">
            <a:extLst>
              <a:ext uri="{FF2B5EF4-FFF2-40B4-BE49-F238E27FC236}">
                <a16:creationId xmlns:a16="http://schemas.microsoft.com/office/drawing/2014/main" id="{50AFF33F-42A1-4BD0-A6BB-06ADDFC960A9}"/>
              </a:ext>
            </a:extLst>
          </p:cNvPr>
          <p:cNvSpPr>
            <a:spLocks noGrp="1"/>
          </p:cNvSpPr>
          <p:nvPr>
            <p:ph idx="14" hasCustomPrompt="1"/>
          </p:nvPr>
        </p:nvSpPr>
        <p:spPr>
          <a:xfrm>
            <a:off x="6682435" y="1585913"/>
            <a:ext cx="4933493" cy="4696866"/>
          </a:xfrm>
        </p:spPr>
        <p:txBody>
          <a:bodyPr/>
          <a:lstStyle>
            <a:lvl1pPr>
              <a:spcBef>
                <a:spcPts val="2200"/>
              </a:spcBef>
              <a:defRPr/>
            </a:lvl1pPr>
          </a:lstStyle>
          <a:p>
            <a:pPr lvl="0"/>
            <a:r>
              <a:rPr lang="nb-NO" dirty="0"/>
              <a:t>Klikk for å skrive inn tekst i en spalte to eller legg inn bilde eller figur</a:t>
            </a:r>
          </a:p>
          <a:p>
            <a:pPr lvl="1"/>
            <a:r>
              <a:rPr lang="nb-NO" dirty="0"/>
              <a:t>Andre nivå</a:t>
            </a:r>
          </a:p>
        </p:txBody>
      </p:sp>
    </p:spTree>
    <p:extLst>
      <p:ext uri="{BB962C8B-B14F-4D97-AF65-F5344CB8AC3E}">
        <p14:creationId xmlns:p14="http://schemas.microsoft.com/office/powerpoint/2010/main" val="862423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 spalter – tekst og sirk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C2D4B7-2EFE-4006-97B2-E7B4E1E17340}"/>
              </a:ext>
            </a:extLst>
          </p:cNvPr>
          <p:cNvSpPr>
            <a:spLocks noGrp="1"/>
          </p:cNvSpPr>
          <p:nvPr>
            <p:ph type="title" hasCustomPrompt="1"/>
          </p:nvPr>
        </p:nvSpPr>
        <p:spPr/>
        <p:txBody>
          <a:bodyPr/>
          <a:lstStyle>
            <a:lvl1pPr>
              <a:defRPr/>
            </a:lvl1pPr>
          </a:lstStyle>
          <a:p>
            <a:r>
              <a:rPr lang="nb-NO" dirty="0"/>
              <a:t>Klikk for å skrive tittelen</a:t>
            </a:r>
          </a:p>
        </p:txBody>
      </p:sp>
      <p:sp>
        <p:nvSpPr>
          <p:cNvPr id="5" name="Plassholder for dato 4">
            <a:extLst>
              <a:ext uri="{FF2B5EF4-FFF2-40B4-BE49-F238E27FC236}">
                <a16:creationId xmlns:a16="http://schemas.microsoft.com/office/drawing/2014/main" id="{37E0F419-A10C-408A-8D4E-433CBB80C954}"/>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6" name="Plassholder for bunntekst 5">
            <a:extLst>
              <a:ext uri="{FF2B5EF4-FFF2-40B4-BE49-F238E27FC236}">
                <a16:creationId xmlns:a16="http://schemas.microsoft.com/office/drawing/2014/main" id="{DEBBBDB4-B6DD-479F-AF98-22C3622BE10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2251646-B69F-47F6-84F8-6EC89228AB5D}"/>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innhold 2">
            <a:extLst>
              <a:ext uri="{FF2B5EF4-FFF2-40B4-BE49-F238E27FC236}">
                <a16:creationId xmlns:a16="http://schemas.microsoft.com/office/drawing/2014/main" id="{72AC53B4-45B0-4157-99C9-5BEFFC18536D}"/>
              </a:ext>
            </a:extLst>
          </p:cNvPr>
          <p:cNvSpPr>
            <a:spLocks noGrp="1"/>
          </p:cNvSpPr>
          <p:nvPr>
            <p:ph idx="1" hasCustomPrompt="1"/>
          </p:nvPr>
        </p:nvSpPr>
        <p:spPr>
          <a:xfrm>
            <a:off x="576073" y="1585913"/>
            <a:ext cx="5519927"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9" name="Plassholder for tekst 7">
            <a:extLst>
              <a:ext uri="{FF2B5EF4-FFF2-40B4-BE49-F238E27FC236}">
                <a16:creationId xmlns:a16="http://schemas.microsoft.com/office/drawing/2014/main" id="{3976996A-4BB2-4EB1-B812-737D8FBD8A23}"/>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1" name="Plassholder for bilde 4">
            <a:extLst>
              <a:ext uri="{FF2B5EF4-FFF2-40B4-BE49-F238E27FC236}">
                <a16:creationId xmlns:a16="http://schemas.microsoft.com/office/drawing/2014/main" id="{E6ABD81A-415F-8840-8B21-9ABFBE6FF39C}"/>
              </a:ext>
            </a:extLst>
          </p:cNvPr>
          <p:cNvSpPr>
            <a:spLocks noGrp="1" noChangeAspect="1"/>
          </p:cNvSpPr>
          <p:nvPr>
            <p:ph type="pic" sz="quarter" idx="32" hasCustomPrompt="1"/>
          </p:nvPr>
        </p:nvSpPr>
        <p:spPr>
          <a:xfrm>
            <a:off x="6949440" y="1467599"/>
            <a:ext cx="4201681" cy="4201681"/>
          </a:xfrm>
          <a:prstGeom prst="ellipse">
            <a:avLst/>
          </a:prstGeom>
          <a:solidFill>
            <a:srgbClr val="B2DDDA"/>
          </a:solidFill>
        </p:spPr>
        <p:txBody>
          <a:bodyPr lIns="251999" tIns="251999" rIns="216000" bIns="108000"/>
          <a:lstStyle>
            <a:lvl1pPr marL="0" indent="0" algn="ctr">
              <a:buNone/>
              <a:defRPr sz="2200"/>
            </a:lvl1pPr>
          </a:lstStyle>
          <a:p>
            <a:r>
              <a:rPr lang="nb-NO" dirty="0"/>
              <a:t>Klikk på ikonet for å sette inn ikon</a:t>
            </a:r>
          </a:p>
        </p:txBody>
      </p:sp>
    </p:spTree>
    <p:extLst>
      <p:ext uri="{BB962C8B-B14F-4D97-AF65-F5344CB8AC3E}">
        <p14:creationId xmlns:p14="http://schemas.microsoft.com/office/powerpoint/2010/main" val="1502721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1585910"/>
            <a:ext cx="5519927"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tekst 8">
            <a:extLst>
              <a:ext uri="{FF2B5EF4-FFF2-40B4-BE49-F238E27FC236}">
                <a16:creationId xmlns:a16="http://schemas.microsoft.com/office/drawing/2014/main" id="{CE5A46F9-FD38-40AC-A524-AEC7952599B2}"/>
              </a:ext>
            </a:extLst>
          </p:cNvPr>
          <p:cNvSpPr>
            <a:spLocks noGrp="1"/>
          </p:cNvSpPr>
          <p:nvPr>
            <p:ph type="body" sz="quarter" idx="14" hasCustomPrompt="1"/>
          </p:nvPr>
        </p:nvSpPr>
        <p:spPr>
          <a:xfrm>
            <a:off x="576072" y="1585912"/>
            <a:ext cx="4933493"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9" name="Plassholder for tekst 6">
            <a:extLst>
              <a:ext uri="{FF2B5EF4-FFF2-40B4-BE49-F238E27FC236}">
                <a16:creationId xmlns:a16="http://schemas.microsoft.com/office/drawing/2014/main" id="{6BA0358D-0C9C-E840-921C-C67143C399BC}"/>
              </a:ext>
            </a:extLst>
          </p:cNvPr>
          <p:cNvSpPr>
            <a:spLocks noGrp="1"/>
          </p:cNvSpPr>
          <p:nvPr>
            <p:ph type="body" sz="quarter" idx="17" hasCustomPrompt="1"/>
          </p:nvPr>
        </p:nvSpPr>
        <p:spPr>
          <a:xfrm>
            <a:off x="6096000" y="6362643"/>
            <a:ext cx="5519927" cy="192976"/>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4657217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kst og to bilder">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1585911"/>
            <a:ext cx="5519927" cy="234601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9" name="Plassholder for bilde 8">
            <a:extLst>
              <a:ext uri="{FF2B5EF4-FFF2-40B4-BE49-F238E27FC236}">
                <a16:creationId xmlns:a16="http://schemas.microsoft.com/office/drawing/2014/main" id="{E6F33327-78ED-4945-B888-828885E956B6}"/>
              </a:ext>
            </a:extLst>
          </p:cNvPr>
          <p:cNvSpPr>
            <a:spLocks noGrp="1"/>
          </p:cNvSpPr>
          <p:nvPr>
            <p:ph type="pic" sz="quarter" idx="17"/>
          </p:nvPr>
        </p:nvSpPr>
        <p:spPr>
          <a:xfrm>
            <a:off x="6096000" y="3931920"/>
            <a:ext cx="5519927" cy="235085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tekst 8">
            <a:extLst>
              <a:ext uri="{FF2B5EF4-FFF2-40B4-BE49-F238E27FC236}">
                <a16:creationId xmlns:a16="http://schemas.microsoft.com/office/drawing/2014/main" id="{CE5A46F9-FD38-40AC-A524-AEC7952599B2}"/>
              </a:ext>
            </a:extLst>
          </p:cNvPr>
          <p:cNvSpPr>
            <a:spLocks noGrp="1"/>
          </p:cNvSpPr>
          <p:nvPr>
            <p:ph type="body" sz="quarter" idx="14" hasCustomPrompt="1"/>
          </p:nvPr>
        </p:nvSpPr>
        <p:spPr>
          <a:xfrm>
            <a:off x="576072" y="1585912"/>
            <a:ext cx="4933493"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11" name="Plassholder for tekst 6">
            <a:extLst>
              <a:ext uri="{FF2B5EF4-FFF2-40B4-BE49-F238E27FC236}">
                <a16:creationId xmlns:a16="http://schemas.microsoft.com/office/drawing/2014/main" id="{0615B164-EF29-4A41-A5CD-F86B0BE82B90}"/>
              </a:ext>
            </a:extLst>
          </p:cNvPr>
          <p:cNvSpPr>
            <a:spLocks noGrp="1"/>
          </p:cNvSpPr>
          <p:nvPr>
            <p:ph type="body" sz="quarter" idx="18" hasCustomPrompt="1"/>
          </p:nvPr>
        </p:nvSpPr>
        <p:spPr>
          <a:xfrm>
            <a:off x="6096000" y="6362643"/>
            <a:ext cx="5519927" cy="192976"/>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906119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 Logo øvre venst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E3F85DE0-B9C6-4FD4-A29D-62D2EB1BE9B2}"/>
              </a:ext>
            </a:extLst>
          </p:cNvPr>
          <p:cNvSpPr>
            <a:spLocks noGrp="1"/>
          </p:cNvSpPr>
          <p:nvPr>
            <p:ph type="pic" sz="quarter" idx="10"/>
          </p:nvPr>
        </p:nvSpPr>
        <p:spPr>
          <a:xfrm>
            <a:off x="252470" y="260604"/>
            <a:ext cx="11687060" cy="6336792"/>
          </a:xfrm>
          <a:custGeom>
            <a:avLst/>
            <a:gdLst>
              <a:gd name="connsiteX0" fmla="*/ 1590960 w 11687060"/>
              <a:gd name="connsiteY0" fmla="*/ 5829 h 6336792"/>
              <a:gd name="connsiteX1" fmla="*/ 6762 w 11687060"/>
              <a:gd name="connsiteY1" fmla="*/ 1590027 h 6336792"/>
              <a:gd name="connsiteX2" fmla="*/ 1590960 w 11687060"/>
              <a:gd name="connsiteY2" fmla="*/ 3174225 h 6336792"/>
              <a:gd name="connsiteX3" fmla="*/ 3175158 w 11687060"/>
              <a:gd name="connsiteY3" fmla="*/ 1590027 h 6336792"/>
              <a:gd name="connsiteX4" fmla="*/ 1590960 w 11687060"/>
              <a:gd name="connsiteY4" fmla="*/ 5829 h 6336792"/>
              <a:gd name="connsiteX5" fmla="*/ 0 w 11687060"/>
              <a:gd name="connsiteY5" fmla="*/ 0 h 6336792"/>
              <a:gd name="connsiteX6" fmla="*/ 11687060 w 11687060"/>
              <a:gd name="connsiteY6" fmla="*/ 0 h 6336792"/>
              <a:gd name="connsiteX7" fmla="*/ 11687060 w 11687060"/>
              <a:gd name="connsiteY7" fmla="*/ 6336792 h 6336792"/>
              <a:gd name="connsiteX8" fmla="*/ 0 w 11687060"/>
              <a:gd name="connsiteY8"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87060" h="6336792">
                <a:moveTo>
                  <a:pt x="1590960" y="5829"/>
                </a:moveTo>
                <a:cubicBezTo>
                  <a:pt x="716032" y="5829"/>
                  <a:pt x="6762" y="715099"/>
                  <a:pt x="6762" y="1590027"/>
                </a:cubicBezTo>
                <a:cubicBezTo>
                  <a:pt x="6762" y="2464955"/>
                  <a:pt x="716032" y="3174225"/>
                  <a:pt x="1590960" y="3174225"/>
                </a:cubicBezTo>
                <a:cubicBezTo>
                  <a:pt x="2465888" y="3174225"/>
                  <a:pt x="3175158" y="2464955"/>
                  <a:pt x="3175158" y="1590027"/>
                </a:cubicBezTo>
                <a:cubicBezTo>
                  <a:pt x="3175158" y="715099"/>
                  <a:pt x="2465888" y="5829"/>
                  <a:pt x="1590960" y="5829"/>
                </a:cubicBezTo>
                <a:close/>
                <a:moveTo>
                  <a:pt x="0" y="0"/>
                </a:moveTo>
                <a:lnTo>
                  <a:pt x="11687060" y="0"/>
                </a:lnTo>
                <a:lnTo>
                  <a:pt x="1168706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12" name="Grafikk 11">
            <a:extLst>
              <a:ext uri="{FF2B5EF4-FFF2-40B4-BE49-F238E27FC236}">
                <a16:creationId xmlns:a16="http://schemas.microsoft.com/office/drawing/2014/main" id="{450864E3-317F-456C-9D81-24AC36DABE2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04876" y="928916"/>
            <a:ext cx="2450526" cy="1440000"/>
          </a:xfrm>
          <a:prstGeom prst="rect">
            <a:avLst/>
          </a:prstGeom>
        </p:spPr>
      </p:pic>
      <p:sp>
        <p:nvSpPr>
          <p:cNvPr id="4" name="Plassholder for tekst 6">
            <a:extLst>
              <a:ext uri="{FF2B5EF4-FFF2-40B4-BE49-F238E27FC236}">
                <a16:creationId xmlns:a16="http://schemas.microsoft.com/office/drawing/2014/main" id="{32660E29-B552-3A44-AA3E-B4DD04238418}"/>
              </a:ext>
            </a:extLst>
          </p:cNvPr>
          <p:cNvSpPr>
            <a:spLocks noGrp="1"/>
          </p:cNvSpPr>
          <p:nvPr>
            <p:ph type="body" sz="quarter" idx="21" hasCustomPrompt="1"/>
          </p:nvPr>
        </p:nvSpPr>
        <p:spPr>
          <a:xfrm>
            <a:off x="252470" y="77443"/>
            <a:ext cx="11687060"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098624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tel og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576072" y="1585910"/>
            <a:ext cx="11039856"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tekst 6">
            <a:extLst>
              <a:ext uri="{FF2B5EF4-FFF2-40B4-BE49-F238E27FC236}">
                <a16:creationId xmlns:a16="http://schemas.microsoft.com/office/drawing/2014/main" id="{77D9605D-4744-354A-BE6A-C56A1BCD8E28}"/>
              </a:ext>
            </a:extLst>
          </p:cNvPr>
          <p:cNvSpPr>
            <a:spLocks noGrp="1"/>
          </p:cNvSpPr>
          <p:nvPr>
            <p:ph type="body" sz="quarter" idx="18" hasCustomPrompt="1"/>
          </p:nvPr>
        </p:nvSpPr>
        <p:spPr>
          <a:xfrm>
            <a:off x="576073" y="6362643"/>
            <a:ext cx="11035379" cy="184666"/>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11" name="Plassholder for tekst 3">
            <a:extLst>
              <a:ext uri="{FF2B5EF4-FFF2-40B4-BE49-F238E27FC236}">
                <a16:creationId xmlns:a16="http://schemas.microsoft.com/office/drawing/2014/main" id="{301754DF-89FB-274F-841C-A456DD9F9951}"/>
              </a:ext>
            </a:extLst>
          </p:cNvPr>
          <p:cNvSpPr>
            <a:spLocks noGrp="1" noChangeAspect="1"/>
          </p:cNvSpPr>
          <p:nvPr>
            <p:ph type="body" sz="quarter" idx="24" hasCustomPrompt="1"/>
          </p:nvPr>
        </p:nvSpPr>
        <p:spPr>
          <a:xfrm>
            <a:off x="9257928" y="3924777"/>
            <a:ext cx="2358000" cy="2358000"/>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spTree>
    <p:extLst>
      <p:ext uri="{BB962C8B-B14F-4D97-AF65-F5344CB8AC3E}">
        <p14:creationId xmlns:p14="http://schemas.microsoft.com/office/powerpoint/2010/main" val="32649287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tel og to bilder">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1585910"/>
            <a:ext cx="5519928"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10" name="Plassholder for bilde 9">
            <a:extLst>
              <a:ext uri="{FF2B5EF4-FFF2-40B4-BE49-F238E27FC236}">
                <a16:creationId xmlns:a16="http://schemas.microsoft.com/office/drawing/2014/main" id="{850CD330-6F9C-45F2-AFEA-033B658F75F6}"/>
              </a:ext>
            </a:extLst>
          </p:cNvPr>
          <p:cNvSpPr>
            <a:spLocks noGrp="1"/>
          </p:cNvSpPr>
          <p:nvPr>
            <p:ph type="pic" sz="quarter" idx="18"/>
          </p:nvPr>
        </p:nvSpPr>
        <p:spPr>
          <a:xfrm>
            <a:off x="576071" y="1585910"/>
            <a:ext cx="5519929" cy="4696867"/>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9" name="Plassholder for tekst 6">
            <a:extLst>
              <a:ext uri="{FF2B5EF4-FFF2-40B4-BE49-F238E27FC236}">
                <a16:creationId xmlns:a16="http://schemas.microsoft.com/office/drawing/2014/main" id="{18B8CFE4-4D56-B143-BF28-ADE0E4807B8A}"/>
              </a:ext>
            </a:extLst>
          </p:cNvPr>
          <p:cNvSpPr>
            <a:spLocks noGrp="1"/>
          </p:cNvSpPr>
          <p:nvPr>
            <p:ph type="body" sz="quarter" idx="19" hasCustomPrompt="1"/>
          </p:nvPr>
        </p:nvSpPr>
        <p:spPr>
          <a:xfrm>
            <a:off x="576073" y="6362643"/>
            <a:ext cx="11035379" cy="184666"/>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747385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tel og tre bilder">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850CD330-6F9C-45F2-AFEA-033B658F75F6}"/>
              </a:ext>
            </a:extLst>
          </p:cNvPr>
          <p:cNvSpPr>
            <a:spLocks noGrp="1"/>
          </p:cNvSpPr>
          <p:nvPr>
            <p:ph type="pic" sz="quarter" idx="18"/>
          </p:nvPr>
        </p:nvSpPr>
        <p:spPr>
          <a:xfrm>
            <a:off x="4256170" y="1585910"/>
            <a:ext cx="3679660"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7936268" y="1585910"/>
            <a:ext cx="3679660" cy="4696867"/>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9" name="Plassholder for bilde 8">
            <a:extLst>
              <a:ext uri="{FF2B5EF4-FFF2-40B4-BE49-F238E27FC236}">
                <a16:creationId xmlns:a16="http://schemas.microsoft.com/office/drawing/2014/main" id="{2D3B4ED6-1F83-491E-A79E-A5BB7EE5A0FE}"/>
              </a:ext>
            </a:extLst>
          </p:cNvPr>
          <p:cNvSpPr>
            <a:spLocks noGrp="1"/>
          </p:cNvSpPr>
          <p:nvPr>
            <p:ph type="pic" sz="quarter" idx="19"/>
          </p:nvPr>
        </p:nvSpPr>
        <p:spPr>
          <a:xfrm>
            <a:off x="576071" y="1585910"/>
            <a:ext cx="3679660" cy="4696867"/>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1" name="Plassholder for tekst 6">
            <a:extLst>
              <a:ext uri="{FF2B5EF4-FFF2-40B4-BE49-F238E27FC236}">
                <a16:creationId xmlns:a16="http://schemas.microsoft.com/office/drawing/2014/main" id="{305CF62A-3CC6-884C-B8FE-71C790EA0F47}"/>
              </a:ext>
            </a:extLst>
          </p:cNvPr>
          <p:cNvSpPr>
            <a:spLocks noGrp="1"/>
          </p:cNvSpPr>
          <p:nvPr>
            <p:ph type="body" sz="quarter" idx="20" hasCustomPrompt="1"/>
          </p:nvPr>
        </p:nvSpPr>
        <p:spPr>
          <a:xfrm>
            <a:off x="576073" y="6362643"/>
            <a:ext cx="11035379" cy="184666"/>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8255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Forklaring-5">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8659959" cy="1323439"/>
          </a:xfrm>
          <a:prstGeom prst="rect">
            <a:avLst/>
          </a:prstGeom>
          <a:noFill/>
        </p:spPr>
        <p:txBody>
          <a:bodyPr wrap="square" rtlCol="0" anchor="ctr">
            <a:spAutoFit/>
          </a:bodyPr>
          <a:lstStyle/>
          <a:p>
            <a:pPr algn="l"/>
            <a:r>
              <a:rPr lang="nb-NO" sz="8000" b="1" dirty="0"/>
              <a:t>Visuelle avbrekk:</a:t>
            </a:r>
          </a:p>
        </p:txBody>
      </p:sp>
    </p:spTree>
    <p:extLst>
      <p:ext uri="{BB962C8B-B14F-4D97-AF65-F5344CB8AC3E}">
        <p14:creationId xmlns:p14="http://schemas.microsoft.com/office/powerpoint/2010/main" val="5882343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itat">
    <p:bg>
      <p:bgPr>
        <a:solidFill>
          <a:srgbClr val="B2DCDA"/>
        </a:solidFill>
        <a:effectLst/>
      </p:bgPr>
    </p:bg>
    <p:spTree>
      <p:nvGrpSpPr>
        <p:cNvPr id="1" name=""/>
        <p:cNvGrpSpPr/>
        <p:nvPr/>
      </p:nvGrpSpPr>
      <p:grpSpPr>
        <a:xfrm>
          <a:off x="0" y="0"/>
          <a:ext cx="0" cy="0"/>
          <a:chOff x="0" y="0"/>
          <a:chExt cx="0" cy="0"/>
        </a:xfrm>
      </p:grpSpPr>
      <p:grpSp>
        <p:nvGrpSpPr>
          <p:cNvPr id="10" name="Gruppe 9">
            <a:extLst>
              <a:ext uri="{FF2B5EF4-FFF2-40B4-BE49-F238E27FC236}">
                <a16:creationId xmlns:a16="http://schemas.microsoft.com/office/drawing/2014/main" id="{1A368958-4348-41BA-9279-4D20E7C25560}"/>
              </a:ext>
            </a:extLst>
          </p:cNvPr>
          <p:cNvGrpSpPr/>
          <p:nvPr userDrawn="1"/>
        </p:nvGrpSpPr>
        <p:grpSpPr>
          <a:xfrm>
            <a:off x="0" y="0"/>
            <a:ext cx="12192000" cy="6858000"/>
            <a:chOff x="0" y="0"/>
            <a:chExt cx="12192000" cy="6858000"/>
          </a:xfrm>
          <a:solidFill>
            <a:schemeClr val="bg1"/>
          </a:solidFill>
        </p:grpSpPr>
        <p:sp>
          <p:nvSpPr>
            <p:cNvPr id="11" name="Rektangel 10">
              <a:extLst>
                <a:ext uri="{FF2B5EF4-FFF2-40B4-BE49-F238E27FC236}">
                  <a16:creationId xmlns:a16="http://schemas.microsoft.com/office/drawing/2014/main" id="{A063EE0C-74A7-430B-92BC-6FD66DE177D9}"/>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3" name="Rektangel 12">
              <a:extLst>
                <a:ext uri="{FF2B5EF4-FFF2-40B4-BE49-F238E27FC236}">
                  <a16:creationId xmlns:a16="http://schemas.microsoft.com/office/drawing/2014/main" id="{09FFFD22-8871-42A6-9C62-7003765B9160}"/>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4" name="Rektangel 13">
              <a:extLst>
                <a:ext uri="{FF2B5EF4-FFF2-40B4-BE49-F238E27FC236}">
                  <a16:creationId xmlns:a16="http://schemas.microsoft.com/office/drawing/2014/main" id="{5C6C327F-1C12-44B3-BFA8-681675C7098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5" name="Rektangel 14">
              <a:extLst>
                <a:ext uri="{FF2B5EF4-FFF2-40B4-BE49-F238E27FC236}">
                  <a16:creationId xmlns:a16="http://schemas.microsoft.com/office/drawing/2014/main" id="{DF4A8564-B930-4BC4-805B-26ECF62D4C4E}"/>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7" name="Plassholder for tekst 6">
            <a:extLst>
              <a:ext uri="{FF2B5EF4-FFF2-40B4-BE49-F238E27FC236}">
                <a16:creationId xmlns:a16="http://schemas.microsoft.com/office/drawing/2014/main" id="{7A8F9FFB-4CA3-4545-996F-B4146E4A0B83}"/>
              </a:ext>
            </a:extLst>
          </p:cNvPr>
          <p:cNvSpPr>
            <a:spLocks noGrp="1"/>
          </p:cNvSpPr>
          <p:nvPr>
            <p:ph type="body" sz="quarter" idx="13" hasCustomPrompt="1"/>
          </p:nvPr>
        </p:nvSpPr>
        <p:spPr>
          <a:xfrm>
            <a:off x="4086510" y="1450181"/>
            <a:ext cx="7529417" cy="3690650"/>
          </a:xfrm>
        </p:spPr>
        <p:txBody>
          <a:bodyPr anchor="t">
            <a:noAutofit/>
          </a:bodyPr>
          <a:lstStyle>
            <a:lvl1pPr marL="0" indent="0">
              <a:buNone/>
              <a:defRPr sz="5600" b="1"/>
            </a:lvl1pPr>
            <a:lvl2pPr marL="252000" indent="0">
              <a:buNone/>
              <a:defRPr sz="5600"/>
            </a:lvl2pPr>
            <a:lvl3pPr marL="504000" indent="0">
              <a:buNone/>
              <a:defRPr sz="5600"/>
            </a:lvl3pPr>
            <a:lvl4pPr marL="756000" indent="0">
              <a:buNone/>
              <a:defRPr sz="5600"/>
            </a:lvl4pPr>
            <a:lvl5pPr marL="1008000" indent="0">
              <a:buNone/>
              <a:defRPr sz="5600"/>
            </a:lvl5pPr>
          </a:lstStyle>
          <a:p>
            <a:pPr lvl="0"/>
            <a:r>
              <a:rPr lang="nb-NO" dirty="0"/>
              <a:t>Klikk for å skrive inn et sitat </a:t>
            </a:r>
          </a:p>
        </p:txBody>
      </p:sp>
      <p:sp>
        <p:nvSpPr>
          <p:cNvPr id="9" name="Plassholder for tekst 8">
            <a:extLst>
              <a:ext uri="{FF2B5EF4-FFF2-40B4-BE49-F238E27FC236}">
                <a16:creationId xmlns:a16="http://schemas.microsoft.com/office/drawing/2014/main" id="{F1A57745-6542-473E-8111-51A33DFD7C1E}"/>
              </a:ext>
            </a:extLst>
          </p:cNvPr>
          <p:cNvSpPr>
            <a:spLocks noGrp="1"/>
          </p:cNvSpPr>
          <p:nvPr>
            <p:ph type="body" sz="quarter" idx="14" hasCustomPrompt="1"/>
          </p:nvPr>
        </p:nvSpPr>
        <p:spPr>
          <a:xfrm>
            <a:off x="4086509" y="5582813"/>
            <a:ext cx="7529417" cy="338554"/>
          </a:xfrm>
        </p:spPr>
        <p:txBody>
          <a:bodyPr>
            <a:noAutofit/>
          </a:bodyPr>
          <a:lstStyle>
            <a:lvl1pPr marL="0" indent="0">
              <a:buNone/>
              <a:defRPr/>
            </a:lvl1pPr>
          </a:lstStyle>
          <a:p>
            <a:pPr lvl="0"/>
            <a:r>
              <a:rPr lang="nb-NO" dirty="0"/>
              <a:t>Navn </a:t>
            </a:r>
            <a:r>
              <a:rPr lang="nb-NO" dirty="0" err="1"/>
              <a:t>Navnesen</a:t>
            </a:r>
            <a:endParaRPr lang="nb-NO" dirty="0"/>
          </a:p>
        </p:txBody>
      </p:sp>
      <p:pic>
        <p:nvPicPr>
          <p:cNvPr id="12" name="Grafikk 11">
            <a:extLst>
              <a:ext uri="{FF2B5EF4-FFF2-40B4-BE49-F238E27FC236}">
                <a16:creationId xmlns:a16="http://schemas.microsoft.com/office/drawing/2014/main" id="{C45D0493-E988-4A04-965A-39998121E3C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332167" y="1584198"/>
            <a:ext cx="1642455" cy="1296000"/>
          </a:xfrm>
          <a:prstGeom prst="rect">
            <a:avLst/>
          </a:prstGeom>
        </p:spPr>
      </p:pic>
      <p:grpSp>
        <p:nvGrpSpPr>
          <p:cNvPr id="40" name="Gruppe 39">
            <a:extLst>
              <a:ext uri="{FF2B5EF4-FFF2-40B4-BE49-F238E27FC236}">
                <a16:creationId xmlns:a16="http://schemas.microsoft.com/office/drawing/2014/main" id="{80B75098-83E4-DF4B-984F-0B81E4697CED}"/>
              </a:ext>
            </a:extLst>
          </p:cNvPr>
          <p:cNvGrpSpPr/>
          <p:nvPr userDrawn="1"/>
        </p:nvGrpSpPr>
        <p:grpSpPr>
          <a:xfrm>
            <a:off x="12462257" y="0"/>
            <a:ext cx="2008123" cy="6858000"/>
            <a:chOff x="12462257" y="0"/>
            <a:chExt cx="2008123" cy="6858000"/>
          </a:xfrm>
        </p:grpSpPr>
        <p:grpSp>
          <p:nvGrpSpPr>
            <p:cNvPr id="41" name="Gruppe 40">
              <a:extLst>
                <a:ext uri="{FF2B5EF4-FFF2-40B4-BE49-F238E27FC236}">
                  <a16:creationId xmlns:a16="http://schemas.microsoft.com/office/drawing/2014/main" id="{3E458BDD-C597-6A47-914C-ABC312BEAAD1}"/>
                </a:ext>
              </a:extLst>
            </p:cNvPr>
            <p:cNvGrpSpPr/>
            <p:nvPr userDrawn="1"/>
          </p:nvGrpSpPr>
          <p:grpSpPr>
            <a:xfrm>
              <a:off x="12462257" y="0"/>
              <a:ext cx="2008123" cy="6858000"/>
              <a:chOff x="12335257" y="0"/>
              <a:chExt cx="1539493" cy="6858000"/>
            </a:xfrm>
          </p:grpSpPr>
          <p:sp>
            <p:nvSpPr>
              <p:cNvPr id="43" name="Rektangel 42">
                <a:extLst>
                  <a:ext uri="{FF2B5EF4-FFF2-40B4-BE49-F238E27FC236}">
                    <a16:creationId xmlns:a16="http://schemas.microsoft.com/office/drawing/2014/main" id="{9153F888-A0AE-974D-9F24-3F9E4376BCBD}"/>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44" name="Gruppe 43">
                <a:extLst>
                  <a:ext uri="{FF2B5EF4-FFF2-40B4-BE49-F238E27FC236}">
                    <a16:creationId xmlns:a16="http://schemas.microsoft.com/office/drawing/2014/main" id="{A8DE9AFC-3F4B-AF4D-8579-B161A834DB36}"/>
                  </a:ext>
                </a:extLst>
              </p:cNvPr>
              <p:cNvGrpSpPr/>
              <p:nvPr userDrawn="1"/>
            </p:nvGrpSpPr>
            <p:grpSpPr>
              <a:xfrm>
                <a:off x="12534146" y="751172"/>
                <a:ext cx="1130774" cy="5779280"/>
                <a:chOff x="12534137" y="-733178"/>
                <a:chExt cx="349207" cy="7129081"/>
              </a:xfrm>
            </p:grpSpPr>
            <p:sp>
              <p:nvSpPr>
                <p:cNvPr id="45" name="Rektangel 44">
                  <a:extLst>
                    <a:ext uri="{FF2B5EF4-FFF2-40B4-BE49-F238E27FC236}">
                      <a16:creationId xmlns:a16="http://schemas.microsoft.com/office/drawing/2014/main" id="{FD407C26-42ED-A945-8629-B1B78962DCD4}"/>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6" name="Rektangel 45">
                  <a:extLst>
                    <a:ext uri="{FF2B5EF4-FFF2-40B4-BE49-F238E27FC236}">
                      <a16:creationId xmlns:a16="http://schemas.microsoft.com/office/drawing/2014/main" id="{83490894-3AF1-7541-A479-FEFC8BCA61FD}"/>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7" name="Rektangel 46">
                  <a:extLst>
                    <a:ext uri="{FF2B5EF4-FFF2-40B4-BE49-F238E27FC236}">
                      <a16:creationId xmlns:a16="http://schemas.microsoft.com/office/drawing/2014/main" id="{9CCBC657-74E8-F847-920B-DC56F2625F32}"/>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694B6823-3B8D-584C-A05D-33223C8C35D5}"/>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9" name="Rektangel 48">
                  <a:extLst>
                    <a:ext uri="{FF2B5EF4-FFF2-40B4-BE49-F238E27FC236}">
                      <a16:creationId xmlns:a16="http://schemas.microsoft.com/office/drawing/2014/main" id="{0638DFB6-3F6D-644E-B516-696CF17B5055}"/>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0" name="Rektangel 49">
                  <a:extLst>
                    <a:ext uri="{FF2B5EF4-FFF2-40B4-BE49-F238E27FC236}">
                      <a16:creationId xmlns:a16="http://schemas.microsoft.com/office/drawing/2014/main" id="{E5A89EC1-5A62-3644-84CB-536132C841E2}"/>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44232585-7D10-1E48-918E-B6045EAE171D}"/>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2" name="Rektangel 51">
                  <a:extLst>
                    <a:ext uri="{FF2B5EF4-FFF2-40B4-BE49-F238E27FC236}">
                      <a16:creationId xmlns:a16="http://schemas.microsoft.com/office/drawing/2014/main" id="{EC8D23F0-C11F-1A44-8AE5-46DB8B47B9B9}"/>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3" name="Rektangel 52">
                  <a:extLst>
                    <a:ext uri="{FF2B5EF4-FFF2-40B4-BE49-F238E27FC236}">
                      <a16:creationId xmlns:a16="http://schemas.microsoft.com/office/drawing/2014/main" id="{FD1CDDAF-6DE2-CD4E-B938-660BA1D30D41}"/>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FF6215E1-834F-6543-AA45-956449389409}"/>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5" name="Rektangel 54">
                  <a:extLst>
                    <a:ext uri="{FF2B5EF4-FFF2-40B4-BE49-F238E27FC236}">
                      <a16:creationId xmlns:a16="http://schemas.microsoft.com/office/drawing/2014/main" id="{61502492-F906-624B-862A-9F7D923F0C47}"/>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6" name="Rektangel 55">
                  <a:extLst>
                    <a:ext uri="{FF2B5EF4-FFF2-40B4-BE49-F238E27FC236}">
                      <a16:creationId xmlns:a16="http://schemas.microsoft.com/office/drawing/2014/main" id="{4F2D5907-01D5-C14E-A5D1-EC71495C0D52}"/>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677DE4A7-A8A9-DE44-B5B4-8311600E4AC1}"/>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8" name="Rektangel 57">
                  <a:extLst>
                    <a:ext uri="{FF2B5EF4-FFF2-40B4-BE49-F238E27FC236}">
                      <a16:creationId xmlns:a16="http://schemas.microsoft.com/office/drawing/2014/main" id="{BDE6CC47-6498-954D-B076-0501A23865E8}"/>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9" name="Rektangel 58">
                  <a:extLst>
                    <a:ext uri="{FF2B5EF4-FFF2-40B4-BE49-F238E27FC236}">
                      <a16:creationId xmlns:a16="http://schemas.microsoft.com/office/drawing/2014/main" id="{86D8043D-2B1A-4248-A940-BDFD4C6F13CD}"/>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42" name="TekstSylinder 41">
              <a:extLst>
                <a:ext uri="{FF2B5EF4-FFF2-40B4-BE49-F238E27FC236}">
                  <a16:creationId xmlns:a16="http://schemas.microsoft.com/office/drawing/2014/main" id="{71806B60-C714-9046-AFF7-42F7338DD34D}"/>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6234779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all">
    <p:bg>
      <p:bgPr>
        <a:solidFill>
          <a:srgbClr val="BEDBCA"/>
        </a:solidFill>
        <a:effectLst/>
      </p:bgPr>
    </p:bg>
    <p:spTree>
      <p:nvGrpSpPr>
        <p:cNvPr id="1" name=""/>
        <p:cNvGrpSpPr/>
        <p:nvPr/>
      </p:nvGrpSpPr>
      <p:grpSpPr>
        <a:xfrm>
          <a:off x="0" y="0"/>
          <a:ext cx="0" cy="0"/>
          <a:chOff x="0" y="0"/>
          <a:chExt cx="0" cy="0"/>
        </a:xfrm>
      </p:grpSpPr>
      <p:grpSp>
        <p:nvGrpSpPr>
          <p:cNvPr id="7" name="Gruppe 6">
            <a:extLst>
              <a:ext uri="{FF2B5EF4-FFF2-40B4-BE49-F238E27FC236}">
                <a16:creationId xmlns:a16="http://schemas.microsoft.com/office/drawing/2014/main" id="{E07BE5CB-8671-41BC-AEDF-E20E52C75819}"/>
              </a:ext>
            </a:extLst>
          </p:cNvPr>
          <p:cNvGrpSpPr/>
          <p:nvPr userDrawn="1"/>
        </p:nvGrpSpPr>
        <p:grpSpPr>
          <a:xfrm>
            <a:off x="0" y="0"/>
            <a:ext cx="12192000" cy="6858000"/>
            <a:chOff x="0" y="0"/>
            <a:chExt cx="12192000" cy="6858000"/>
          </a:xfrm>
          <a:solidFill>
            <a:schemeClr val="bg1"/>
          </a:solidFill>
        </p:grpSpPr>
        <p:sp>
          <p:nvSpPr>
            <p:cNvPr id="8" name="Rektangel 7">
              <a:extLst>
                <a:ext uri="{FF2B5EF4-FFF2-40B4-BE49-F238E27FC236}">
                  <a16:creationId xmlns:a16="http://schemas.microsoft.com/office/drawing/2014/main" id="{298DCD8B-CEED-46A3-B903-EF45AEB572A0}"/>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9" name="Rektangel 8">
              <a:extLst>
                <a:ext uri="{FF2B5EF4-FFF2-40B4-BE49-F238E27FC236}">
                  <a16:creationId xmlns:a16="http://schemas.microsoft.com/office/drawing/2014/main" id="{05E513F0-86F9-4EE5-AA49-4EF8FD45C3C5}"/>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F8317F86-F1BF-40FF-9E45-2C8764D0A6F8}"/>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BB7B09E7-A6EE-472A-A695-0FEF55573684}"/>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0" name="Plassholder for tekst 3">
            <a:extLst>
              <a:ext uri="{FF2B5EF4-FFF2-40B4-BE49-F238E27FC236}">
                <a16:creationId xmlns:a16="http://schemas.microsoft.com/office/drawing/2014/main" id="{E617F1CD-C574-4F10-9431-94736EF200A3}"/>
              </a:ext>
            </a:extLst>
          </p:cNvPr>
          <p:cNvSpPr>
            <a:spLocks noGrp="1" noChangeAspect="1"/>
          </p:cNvSpPr>
          <p:nvPr>
            <p:ph type="body" sz="quarter" idx="17" hasCustomPrompt="1"/>
          </p:nvPr>
        </p:nvSpPr>
        <p:spPr>
          <a:xfrm>
            <a:off x="2934805" y="267805"/>
            <a:ext cx="6322390" cy="6322390"/>
          </a:xfrm>
          <a:prstGeom prst="ellipse">
            <a:avLst/>
          </a:prstGeom>
          <a:solidFill>
            <a:schemeClr val="bg1"/>
          </a:solidFill>
        </p:spPr>
        <p:txBody>
          <a:bodyPr anchor="ctr"/>
          <a:lstStyle>
            <a:lvl1pPr marL="0" indent="0" algn="ctr">
              <a:buNone/>
              <a:defRPr sz="27500" b="1"/>
            </a:lvl1pPr>
          </a:lstStyle>
          <a:p>
            <a:pPr lvl="0"/>
            <a:r>
              <a:rPr lang="nb-NO" dirty="0" err="1"/>
              <a:t>X</a:t>
            </a:r>
            <a:endParaRPr lang="nb-NO" dirty="0"/>
          </a:p>
        </p:txBody>
      </p:sp>
      <p:grpSp>
        <p:nvGrpSpPr>
          <p:cNvPr id="37" name="Gruppe 36">
            <a:extLst>
              <a:ext uri="{FF2B5EF4-FFF2-40B4-BE49-F238E27FC236}">
                <a16:creationId xmlns:a16="http://schemas.microsoft.com/office/drawing/2014/main" id="{50101ADB-6C37-9A4F-B660-4DC5DB09CFDF}"/>
              </a:ext>
            </a:extLst>
          </p:cNvPr>
          <p:cNvGrpSpPr/>
          <p:nvPr userDrawn="1"/>
        </p:nvGrpSpPr>
        <p:grpSpPr>
          <a:xfrm>
            <a:off x="12462257" y="0"/>
            <a:ext cx="2008123" cy="6858000"/>
            <a:chOff x="12462257" y="0"/>
            <a:chExt cx="2008123" cy="6858000"/>
          </a:xfrm>
        </p:grpSpPr>
        <p:grpSp>
          <p:nvGrpSpPr>
            <p:cNvPr id="40" name="Gruppe 39">
              <a:extLst>
                <a:ext uri="{FF2B5EF4-FFF2-40B4-BE49-F238E27FC236}">
                  <a16:creationId xmlns:a16="http://schemas.microsoft.com/office/drawing/2014/main" id="{9339E90E-FA8F-AF44-9CAD-C214A22C2014}"/>
                </a:ext>
              </a:extLst>
            </p:cNvPr>
            <p:cNvGrpSpPr/>
            <p:nvPr userDrawn="1"/>
          </p:nvGrpSpPr>
          <p:grpSpPr>
            <a:xfrm>
              <a:off x="12462257" y="0"/>
              <a:ext cx="2008123" cy="6858000"/>
              <a:chOff x="12335257" y="0"/>
              <a:chExt cx="1539493" cy="6858000"/>
            </a:xfrm>
          </p:grpSpPr>
          <p:sp>
            <p:nvSpPr>
              <p:cNvPr id="46" name="Rektangel 45">
                <a:extLst>
                  <a:ext uri="{FF2B5EF4-FFF2-40B4-BE49-F238E27FC236}">
                    <a16:creationId xmlns:a16="http://schemas.microsoft.com/office/drawing/2014/main" id="{9E65BF32-F27C-1843-9B7D-3B0E274698CF}"/>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49" name="Gruppe 48">
                <a:extLst>
                  <a:ext uri="{FF2B5EF4-FFF2-40B4-BE49-F238E27FC236}">
                    <a16:creationId xmlns:a16="http://schemas.microsoft.com/office/drawing/2014/main" id="{4AA15D6A-1978-2246-9B27-CCBC06E06C56}"/>
                  </a:ext>
                </a:extLst>
              </p:cNvPr>
              <p:cNvGrpSpPr/>
              <p:nvPr userDrawn="1"/>
            </p:nvGrpSpPr>
            <p:grpSpPr>
              <a:xfrm>
                <a:off x="12534146" y="751172"/>
                <a:ext cx="1130774" cy="5779280"/>
                <a:chOff x="12534137" y="-733178"/>
                <a:chExt cx="349207" cy="7129081"/>
              </a:xfrm>
            </p:grpSpPr>
            <p:sp>
              <p:nvSpPr>
                <p:cNvPr id="52" name="Rektangel 51">
                  <a:extLst>
                    <a:ext uri="{FF2B5EF4-FFF2-40B4-BE49-F238E27FC236}">
                      <a16:creationId xmlns:a16="http://schemas.microsoft.com/office/drawing/2014/main" id="{E4FD3B91-DFE4-B243-8ED1-6F9AEAF39093}"/>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5" name="Rektangel 54">
                  <a:extLst>
                    <a:ext uri="{FF2B5EF4-FFF2-40B4-BE49-F238E27FC236}">
                      <a16:creationId xmlns:a16="http://schemas.microsoft.com/office/drawing/2014/main" id="{1234D17E-E0E0-1049-89C7-B63F499F7CDA}"/>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8" name="Rektangel 57">
                  <a:extLst>
                    <a:ext uri="{FF2B5EF4-FFF2-40B4-BE49-F238E27FC236}">
                      <a16:creationId xmlns:a16="http://schemas.microsoft.com/office/drawing/2014/main" id="{4ADF87F5-F586-A947-ACBB-9696BCAFA806}"/>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1" name="Rektangel 60">
                  <a:extLst>
                    <a:ext uri="{FF2B5EF4-FFF2-40B4-BE49-F238E27FC236}">
                      <a16:creationId xmlns:a16="http://schemas.microsoft.com/office/drawing/2014/main" id="{9EFCD33B-842E-1946-930D-42095E0DDA85}"/>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4" name="Rektangel 63">
                  <a:extLst>
                    <a:ext uri="{FF2B5EF4-FFF2-40B4-BE49-F238E27FC236}">
                      <a16:creationId xmlns:a16="http://schemas.microsoft.com/office/drawing/2014/main" id="{7429D63C-4A8D-3C4A-90EF-351CA8EB91F9}"/>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7" name="Rektangel 66">
                  <a:extLst>
                    <a:ext uri="{FF2B5EF4-FFF2-40B4-BE49-F238E27FC236}">
                      <a16:creationId xmlns:a16="http://schemas.microsoft.com/office/drawing/2014/main" id="{A5D37DBF-FC00-0B48-A14C-2E435C523861}"/>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0" name="Rektangel 69">
                  <a:extLst>
                    <a:ext uri="{FF2B5EF4-FFF2-40B4-BE49-F238E27FC236}">
                      <a16:creationId xmlns:a16="http://schemas.microsoft.com/office/drawing/2014/main" id="{7E877BB5-7CC8-B44B-90BA-31CFDB85EB81}"/>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1" name="Rektangel 70">
                  <a:extLst>
                    <a:ext uri="{FF2B5EF4-FFF2-40B4-BE49-F238E27FC236}">
                      <a16:creationId xmlns:a16="http://schemas.microsoft.com/office/drawing/2014/main" id="{0137DFF5-29C3-534F-B826-CC26ED706F72}"/>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2FF3F198-284D-C04E-93A6-CA3EFA247A92}"/>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3" name="Rektangel 72">
                  <a:extLst>
                    <a:ext uri="{FF2B5EF4-FFF2-40B4-BE49-F238E27FC236}">
                      <a16:creationId xmlns:a16="http://schemas.microsoft.com/office/drawing/2014/main" id="{C06EAA7F-8326-6141-BD42-F6B9371F6DF9}"/>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4" name="Rektangel 73">
                  <a:extLst>
                    <a:ext uri="{FF2B5EF4-FFF2-40B4-BE49-F238E27FC236}">
                      <a16:creationId xmlns:a16="http://schemas.microsoft.com/office/drawing/2014/main" id="{3347F6AF-DC49-A041-BE24-23B32AA64C0F}"/>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2E69CCBE-51AF-464C-93A5-24BFAEDC0662}"/>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6" name="Rektangel 75">
                  <a:extLst>
                    <a:ext uri="{FF2B5EF4-FFF2-40B4-BE49-F238E27FC236}">
                      <a16:creationId xmlns:a16="http://schemas.microsoft.com/office/drawing/2014/main" id="{92C46A49-65BC-8F42-811F-91B4D56DCEBD}"/>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7" name="Rektangel 76">
                  <a:extLst>
                    <a:ext uri="{FF2B5EF4-FFF2-40B4-BE49-F238E27FC236}">
                      <a16:creationId xmlns:a16="http://schemas.microsoft.com/office/drawing/2014/main" id="{5E55C8F9-8122-6F4E-93E7-ED3EB0D8C773}"/>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8" name="Rektangel 77">
                  <a:extLst>
                    <a:ext uri="{FF2B5EF4-FFF2-40B4-BE49-F238E27FC236}">
                      <a16:creationId xmlns:a16="http://schemas.microsoft.com/office/drawing/2014/main" id="{CFA965EF-1D07-404A-883C-85BEA7995191}"/>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43" name="TekstSylinder 42">
              <a:extLst>
                <a:ext uri="{FF2B5EF4-FFF2-40B4-BE49-F238E27FC236}">
                  <a16:creationId xmlns:a16="http://schemas.microsoft.com/office/drawing/2014/main" id="{FF04F3AC-FDCA-4246-A013-6D83D4D01BB6}"/>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29491635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Kontrast">
    <p:bg>
      <p:bgPr>
        <a:solidFill>
          <a:srgbClr val="DEDFB5"/>
        </a:solidFill>
        <a:effectLst/>
      </p:bgPr>
    </p:bg>
    <p:spTree>
      <p:nvGrpSpPr>
        <p:cNvPr id="1" name=""/>
        <p:cNvGrpSpPr/>
        <p:nvPr/>
      </p:nvGrpSpPr>
      <p:grpSpPr>
        <a:xfrm>
          <a:off x="0" y="0"/>
          <a:ext cx="0" cy="0"/>
          <a:chOff x="0" y="0"/>
          <a:chExt cx="0" cy="0"/>
        </a:xfrm>
      </p:grpSpPr>
      <p:grpSp>
        <p:nvGrpSpPr>
          <p:cNvPr id="7" name="Gruppe 6">
            <a:extLst>
              <a:ext uri="{FF2B5EF4-FFF2-40B4-BE49-F238E27FC236}">
                <a16:creationId xmlns:a16="http://schemas.microsoft.com/office/drawing/2014/main" id="{7AD17536-8FCE-4919-821E-9239A1D48E5E}"/>
              </a:ext>
            </a:extLst>
          </p:cNvPr>
          <p:cNvGrpSpPr/>
          <p:nvPr userDrawn="1"/>
        </p:nvGrpSpPr>
        <p:grpSpPr>
          <a:xfrm>
            <a:off x="0" y="0"/>
            <a:ext cx="12192000" cy="6858000"/>
            <a:chOff x="0" y="0"/>
            <a:chExt cx="12192000" cy="6858000"/>
          </a:xfrm>
          <a:solidFill>
            <a:schemeClr val="bg1"/>
          </a:solidFill>
        </p:grpSpPr>
        <p:sp>
          <p:nvSpPr>
            <p:cNvPr id="8" name="Rektangel 7">
              <a:extLst>
                <a:ext uri="{FF2B5EF4-FFF2-40B4-BE49-F238E27FC236}">
                  <a16:creationId xmlns:a16="http://schemas.microsoft.com/office/drawing/2014/main" id="{A875D19A-8CC1-4889-8892-B5B50624931A}"/>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9" name="Rektangel 8">
              <a:extLst>
                <a:ext uri="{FF2B5EF4-FFF2-40B4-BE49-F238E27FC236}">
                  <a16:creationId xmlns:a16="http://schemas.microsoft.com/office/drawing/2014/main" id="{8773BE3D-DA41-482F-83BF-9A91575BA09F}"/>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32FA4634-5B79-4866-B707-C176F328081E}"/>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BA83C89B-9811-4520-BB3C-30CFDD6E66D0}"/>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grpSp>
        <p:nvGrpSpPr>
          <p:cNvPr id="5" name="Gruppe 4">
            <a:extLst>
              <a:ext uri="{FF2B5EF4-FFF2-40B4-BE49-F238E27FC236}">
                <a16:creationId xmlns:a16="http://schemas.microsoft.com/office/drawing/2014/main" id="{9CDB3EE6-3F18-C34C-831E-2CF8E7298FBD}"/>
              </a:ext>
            </a:extLst>
          </p:cNvPr>
          <p:cNvGrpSpPr/>
          <p:nvPr userDrawn="1"/>
        </p:nvGrpSpPr>
        <p:grpSpPr>
          <a:xfrm>
            <a:off x="12462257" y="0"/>
            <a:ext cx="2008123" cy="6858000"/>
            <a:chOff x="12462257" y="0"/>
            <a:chExt cx="2008123" cy="6858000"/>
          </a:xfrm>
        </p:grpSpPr>
        <p:grpSp>
          <p:nvGrpSpPr>
            <p:cNvPr id="38" name="Gruppe 37">
              <a:extLst>
                <a:ext uri="{FF2B5EF4-FFF2-40B4-BE49-F238E27FC236}">
                  <a16:creationId xmlns:a16="http://schemas.microsoft.com/office/drawing/2014/main" id="{3D93174C-1A86-9C4D-A1E1-864D58FEC8CD}"/>
                </a:ext>
              </a:extLst>
            </p:cNvPr>
            <p:cNvGrpSpPr/>
            <p:nvPr userDrawn="1"/>
          </p:nvGrpSpPr>
          <p:grpSpPr>
            <a:xfrm>
              <a:off x="12462257" y="0"/>
              <a:ext cx="2008123" cy="6858000"/>
              <a:chOff x="12335257" y="0"/>
              <a:chExt cx="1539493" cy="6858000"/>
            </a:xfrm>
          </p:grpSpPr>
          <p:sp>
            <p:nvSpPr>
              <p:cNvPr id="43" name="Rektangel 42">
                <a:extLst>
                  <a:ext uri="{FF2B5EF4-FFF2-40B4-BE49-F238E27FC236}">
                    <a16:creationId xmlns:a16="http://schemas.microsoft.com/office/drawing/2014/main" id="{F61CB8A3-E6AC-7C40-87BC-1F81AEFCEE59}"/>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44" name="Gruppe 43">
                <a:extLst>
                  <a:ext uri="{FF2B5EF4-FFF2-40B4-BE49-F238E27FC236}">
                    <a16:creationId xmlns:a16="http://schemas.microsoft.com/office/drawing/2014/main" id="{9887A894-1B37-D94A-A15F-621D87E80FDC}"/>
                  </a:ext>
                </a:extLst>
              </p:cNvPr>
              <p:cNvGrpSpPr/>
              <p:nvPr userDrawn="1"/>
            </p:nvGrpSpPr>
            <p:grpSpPr>
              <a:xfrm>
                <a:off x="12534146" y="751172"/>
                <a:ext cx="1130774" cy="5779280"/>
                <a:chOff x="12534137" y="-733178"/>
                <a:chExt cx="349207" cy="7129081"/>
              </a:xfrm>
            </p:grpSpPr>
            <p:sp>
              <p:nvSpPr>
                <p:cNvPr id="47" name="Rektangel 46">
                  <a:extLst>
                    <a:ext uri="{FF2B5EF4-FFF2-40B4-BE49-F238E27FC236}">
                      <a16:creationId xmlns:a16="http://schemas.microsoft.com/office/drawing/2014/main" id="{E149C256-5CBE-8446-B712-DD401E8671E5}"/>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BB061BF9-E579-D54D-8A2C-60786F5809FD}"/>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9" name="Rektangel 48">
                  <a:extLst>
                    <a:ext uri="{FF2B5EF4-FFF2-40B4-BE49-F238E27FC236}">
                      <a16:creationId xmlns:a16="http://schemas.microsoft.com/office/drawing/2014/main" id="{FBD7D15D-BD9F-6D4C-83A1-C814E11C53DC}"/>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0" name="Rektangel 49">
                  <a:extLst>
                    <a:ext uri="{FF2B5EF4-FFF2-40B4-BE49-F238E27FC236}">
                      <a16:creationId xmlns:a16="http://schemas.microsoft.com/office/drawing/2014/main" id="{AB41C1BB-6F3D-1A4E-9922-F0DA1EC0EED2}"/>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7BA8F830-D8C6-DF45-B673-BE1D0CC5A5AE}"/>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2" name="Rektangel 51">
                  <a:extLst>
                    <a:ext uri="{FF2B5EF4-FFF2-40B4-BE49-F238E27FC236}">
                      <a16:creationId xmlns:a16="http://schemas.microsoft.com/office/drawing/2014/main" id="{4E12FC7F-77F2-EF47-8985-1C9611C97771}"/>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3" name="Rektangel 52">
                  <a:extLst>
                    <a:ext uri="{FF2B5EF4-FFF2-40B4-BE49-F238E27FC236}">
                      <a16:creationId xmlns:a16="http://schemas.microsoft.com/office/drawing/2014/main" id="{957FB678-824D-CE41-A8C2-E26DCA0CBE36}"/>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C4B4B958-D20F-3C43-85C3-67A8EDCFCD8C}"/>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5" name="Rektangel 54">
                  <a:extLst>
                    <a:ext uri="{FF2B5EF4-FFF2-40B4-BE49-F238E27FC236}">
                      <a16:creationId xmlns:a16="http://schemas.microsoft.com/office/drawing/2014/main" id="{FDE3110A-A5DC-AF4C-945B-EC7C67DFC371}"/>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6" name="Rektangel 55">
                  <a:extLst>
                    <a:ext uri="{FF2B5EF4-FFF2-40B4-BE49-F238E27FC236}">
                      <a16:creationId xmlns:a16="http://schemas.microsoft.com/office/drawing/2014/main" id="{86ECBA4C-2CF6-614E-92AF-8E35E6412626}"/>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BBF03A5A-2014-214D-A0FC-02862B6F2AF0}"/>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8" name="Rektangel 57">
                  <a:extLst>
                    <a:ext uri="{FF2B5EF4-FFF2-40B4-BE49-F238E27FC236}">
                      <a16:creationId xmlns:a16="http://schemas.microsoft.com/office/drawing/2014/main" id="{156AEE7B-2FBF-5442-ABDE-EAD40E08D93F}"/>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9" name="Rektangel 58">
                  <a:extLst>
                    <a:ext uri="{FF2B5EF4-FFF2-40B4-BE49-F238E27FC236}">
                      <a16:creationId xmlns:a16="http://schemas.microsoft.com/office/drawing/2014/main" id="{3FB8F8FB-0D29-7B47-B5D2-D1D2E64B6323}"/>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0" name="Rektangel 59">
                  <a:extLst>
                    <a:ext uri="{FF2B5EF4-FFF2-40B4-BE49-F238E27FC236}">
                      <a16:creationId xmlns:a16="http://schemas.microsoft.com/office/drawing/2014/main" id="{1657A8B9-DFB4-AB4E-8B06-66A6E630C529}"/>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5" name="Rektangel 34">
                  <a:extLst>
                    <a:ext uri="{FF2B5EF4-FFF2-40B4-BE49-F238E27FC236}">
                      <a16:creationId xmlns:a16="http://schemas.microsoft.com/office/drawing/2014/main" id="{A6F52394-18C2-094A-B421-5016C74FEDB1}"/>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36" name="TekstSylinder 35">
              <a:extLst>
                <a:ext uri="{FF2B5EF4-FFF2-40B4-BE49-F238E27FC236}">
                  <a16:creationId xmlns:a16="http://schemas.microsoft.com/office/drawing/2014/main" id="{4E1F10C2-2107-B14B-B4C7-2FD45FC44947}"/>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
        <p:nvSpPr>
          <p:cNvPr id="63" name="Plassholder for tekst 3">
            <a:extLst>
              <a:ext uri="{FF2B5EF4-FFF2-40B4-BE49-F238E27FC236}">
                <a16:creationId xmlns:a16="http://schemas.microsoft.com/office/drawing/2014/main" id="{762D4AE1-C091-524B-B8D7-9E670F0398F1}"/>
              </a:ext>
            </a:extLst>
          </p:cNvPr>
          <p:cNvSpPr>
            <a:spLocks noGrp="1" noChangeAspect="1"/>
          </p:cNvSpPr>
          <p:nvPr>
            <p:ph type="body" sz="quarter" idx="17" hasCustomPrompt="1"/>
          </p:nvPr>
        </p:nvSpPr>
        <p:spPr>
          <a:xfrm>
            <a:off x="2928000" y="261000"/>
            <a:ext cx="6336000" cy="6336000"/>
          </a:xfrm>
          <a:prstGeom prst="ellipse">
            <a:avLst/>
          </a:prstGeom>
          <a:solidFill>
            <a:schemeClr val="bg1"/>
          </a:solidFill>
        </p:spPr>
        <p:txBody>
          <a:bodyPr anchor="ctr"/>
          <a:lstStyle>
            <a:lvl1pPr marL="0" indent="0" algn="ctr">
              <a:buNone/>
              <a:defRPr sz="4000" b="0"/>
            </a:lvl1pPr>
          </a:lstStyle>
          <a:p>
            <a:pPr lvl="0"/>
            <a:r>
              <a:rPr lang="nb-NO" dirty="0"/>
              <a:t>Klikk for å legge inn tekst som skal ha større fokus</a:t>
            </a:r>
          </a:p>
        </p:txBody>
      </p:sp>
    </p:spTree>
    <p:extLst>
      <p:ext uri="{BB962C8B-B14F-4D97-AF65-F5344CB8AC3E}">
        <p14:creationId xmlns:p14="http://schemas.microsoft.com/office/powerpoint/2010/main" val="20712575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Kapitteldeler">
    <p:bg>
      <p:bgPr>
        <a:solidFill>
          <a:srgbClr val="E4C9B7"/>
        </a:solidFill>
        <a:effectLst/>
      </p:bgPr>
    </p:bg>
    <p:spTree>
      <p:nvGrpSpPr>
        <p:cNvPr id="1" name=""/>
        <p:cNvGrpSpPr/>
        <p:nvPr/>
      </p:nvGrpSpPr>
      <p:grpSpPr>
        <a:xfrm>
          <a:off x="0" y="0"/>
          <a:ext cx="0" cy="0"/>
          <a:chOff x="0" y="0"/>
          <a:chExt cx="0" cy="0"/>
        </a:xfrm>
      </p:grpSpPr>
      <p:sp>
        <p:nvSpPr>
          <p:cNvPr id="36" name="Plassholder for tekst 3">
            <a:extLst>
              <a:ext uri="{FF2B5EF4-FFF2-40B4-BE49-F238E27FC236}">
                <a16:creationId xmlns:a16="http://schemas.microsoft.com/office/drawing/2014/main" id="{9F6BE710-F9E9-614B-A7DD-BDE28C1A879A}"/>
              </a:ext>
            </a:extLst>
          </p:cNvPr>
          <p:cNvSpPr>
            <a:spLocks noGrp="1"/>
          </p:cNvSpPr>
          <p:nvPr>
            <p:ph type="body" sz="quarter" idx="24" hasCustomPrompt="1"/>
          </p:nvPr>
        </p:nvSpPr>
        <p:spPr>
          <a:xfrm>
            <a:off x="8771134" y="3429000"/>
            <a:ext cx="3168396" cy="3168396"/>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grpSp>
        <p:nvGrpSpPr>
          <p:cNvPr id="8" name="Gruppe 7">
            <a:extLst>
              <a:ext uri="{FF2B5EF4-FFF2-40B4-BE49-F238E27FC236}">
                <a16:creationId xmlns:a16="http://schemas.microsoft.com/office/drawing/2014/main" id="{A733E570-77C6-422C-BB1F-0E09C871BED4}"/>
              </a:ext>
            </a:extLst>
          </p:cNvPr>
          <p:cNvGrpSpPr/>
          <p:nvPr userDrawn="1"/>
        </p:nvGrpSpPr>
        <p:grpSpPr>
          <a:xfrm>
            <a:off x="0" y="0"/>
            <a:ext cx="12192000" cy="6858000"/>
            <a:chOff x="0" y="0"/>
            <a:chExt cx="12192000" cy="6858000"/>
          </a:xfrm>
          <a:solidFill>
            <a:schemeClr val="bg1"/>
          </a:solidFill>
        </p:grpSpPr>
        <p:sp>
          <p:nvSpPr>
            <p:cNvPr id="10" name="Rektangel 9">
              <a:extLst>
                <a:ext uri="{FF2B5EF4-FFF2-40B4-BE49-F238E27FC236}">
                  <a16:creationId xmlns:a16="http://schemas.microsoft.com/office/drawing/2014/main" id="{147175B1-7B11-4C9C-B00A-4DE2566C0997}"/>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5782CFA8-0E34-4F9F-9C1E-9428F66F413A}"/>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9D08F44D-227F-4942-93D8-08B949AD2C2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3" name="Rektangel 12">
              <a:extLst>
                <a:ext uri="{FF2B5EF4-FFF2-40B4-BE49-F238E27FC236}">
                  <a16:creationId xmlns:a16="http://schemas.microsoft.com/office/drawing/2014/main" id="{2BA98D54-6860-4B04-999C-C80DDD7C63A4}"/>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6" name="Tittel 5">
            <a:extLst>
              <a:ext uri="{FF2B5EF4-FFF2-40B4-BE49-F238E27FC236}">
                <a16:creationId xmlns:a16="http://schemas.microsoft.com/office/drawing/2014/main" id="{4638A24E-CE38-46A3-BEA3-9BE9A8D2A360}"/>
              </a:ext>
            </a:extLst>
          </p:cNvPr>
          <p:cNvSpPr>
            <a:spLocks noGrp="1"/>
          </p:cNvSpPr>
          <p:nvPr>
            <p:ph type="title" hasCustomPrompt="1"/>
          </p:nvPr>
        </p:nvSpPr>
        <p:spPr>
          <a:xfrm>
            <a:off x="1080135" y="1296162"/>
            <a:ext cx="7073265" cy="2062103"/>
          </a:xfrm>
        </p:spPr>
        <p:txBody>
          <a:bodyPr>
            <a:noAutofit/>
          </a:bodyPr>
          <a:lstStyle>
            <a:lvl1pPr>
              <a:defRPr sz="6700"/>
            </a:lvl1pPr>
          </a:lstStyle>
          <a:p>
            <a:r>
              <a:rPr lang="nb-NO" dirty="0"/>
              <a:t>Klikk for å skrive navn på kapittel</a:t>
            </a:r>
          </a:p>
        </p:txBody>
      </p:sp>
      <p:grpSp>
        <p:nvGrpSpPr>
          <p:cNvPr id="62" name="Gruppe 61">
            <a:extLst>
              <a:ext uri="{FF2B5EF4-FFF2-40B4-BE49-F238E27FC236}">
                <a16:creationId xmlns:a16="http://schemas.microsoft.com/office/drawing/2014/main" id="{0AC2A183-5DD7-6B4A-B1E2-C4F96F16D9D4}"/>
              </a:ext>
            </a:extLst>
          </p:cNvPr>
          <p:cNvGrpSpPr/>
          <p:nvPr userDrawn="1"/>
        </p:nvGrpSpPr>
        <p:grpSpPr>
          <a:xfrm>
            <a:off x="12462257" y="0"/>
            <a:ext cx="2008123" cy="6858000"/>
            <a:chOff x="12462257" y="0"/>
            <a:chExt cx="2008123" cy="6858000"/>
          </a:xfrm>
        </p:grpSpPr>
        <p:grpSp>
          <p:nvGrpSpPr>
            <p:cNvPr id="63" name="Gruppe 62">
              <a:extLst>
                <a:ext uri="{FF2B5EF4-FFF2-40B4-BE49-F238E27FC236}">
                  <a16:creationId xmlns:a16="http://schemas.microsoft.com/office/drawing/2014/main" id="{01E8C0F3-EA77-D44E-B5E8-C44DC64CDBF7}"/>
                </a:ext>
              </a:extLst>
            </p:cNvPr>
            <p:cNvGrpSpPr/>
            <p:nvPr userDrawn="1"/>
          </p:nvGrpSpPr>
          <p:grpSpPr>
            <a:xfrm>
              <a:off x="12462257" y="0"/>
              <a:ext cx="2008123" cy="6858000"/>
              <a:chOff x="12335257" y="0"/>
              <a:chExt cx="1539493" cy="6858000"/>
            </a:xfrm>
          </p:grpSpPr>
          <p:sp>
            <p:nvSpPr>
              <p:cNvPr id="65" name="Rektangel 64">
                <a:extLst>
                  <a:ext uri="{FF2B5EF4-FFF2-40B4-BE49-F238E27FC236}">
                    <a16:creationId xmlns:a16="http://schemas.microsoft.com/office/drawing/2014/main" id="{9CE69D2C-57E9-A24E-A09B-34D7087C692E}"/>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6" name="Gruppe 65">
                <a:extLst>
                  <a:ext uri="{FF2B5EF4-FFF2-40B4-BE49-F238E27FC236}">
                    <a16:creationId xmlns:a16="http://schemas.microsoft.com/office/drawing/2014/main" id="{85651DE9-FAD8-A94F-8E5C-D6A04A99033D}"/>
                  </a:ext>
                </a:extLst>
              </p:cNvPr>
              <p:cNvGrpSpPr/>
              <p:nvPr userDrawn="1"/>
            </p:nvGrpSpPr>
            <p:grpSpPr>
              <a:xfrm>
                <a:off x="12534146" y="751172"/>
                <a:ext cx="1130774" cy="5779280"/>
                <a:chOff x="12534137" y="-733178"/>
                <a:chExt cx="349207" cy="7129081"/>
              </a:xfrm>
            </p:grpSpPr>
            <p:sp>
              <p:nvSpPr>
                <p:cNvPr id="67" name="Rektangel 66">
                  <a:extLst>
                    <a:ext uri="{FF2B5EF4-FFF2-40B4-BE49-F238E27FC236}">
                      <a16:creationId xmlns:a16="http://schemas.microsoft.com/office/drawing/2014/main" id="{1BE35286-7749-E34F-B325-C306BB37F266}"/>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8" name="Rektangel 67">
                  <a:extLst>
                    <a:ext uri="{FF2B5EF4-FFF2-40B4-BE49-F238E27FC236}">
                      <a16:creationId xmlns:a16="http://schemas.microsoft.com/office/drawing/2014/main" id="{49D8DBD6-B00A-D94E-9CC1-22BD654ADD2F}"/>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49A4E56C-9777-1D44-8989-6F498975C6A3}"/>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0" name="Rektangel 69">
                  <a:extLst>
                    <a:ext uri="{FF2B5EF4-FFF2-40B4-BE49-F238E27FC236}">
                      <a16:creationId xmlns:a16="http://schemas.microsoft.com/office/drawing/2014/main" id="{6E8F0E40-3DE9-0149-92F4-799A1FB23BAC}"/>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1" name="Rektangel 70">
                  <a:extLst>
                    <a:ext uri="{FF2B5EF4-FFF2-40B4-BE49-F238E27FC236}">
                      <a16:creationId xmlns:a16="http://schemas.microsoft.com/office/drawing/2014/main" id="{05C7716F-43A8-414C-84E2-F35457611C7E}"/>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DEE2B9F5-AA17-2A42-96D1-04729AF82B80}"/>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3" name="Rektangel 72">
                  <a:extLst>
                    <a:ext uri="{FF2B5EF4-FFF2-40B4-BE49-F238E27FC236}">
                      <a16:creationId xmlns:a16="http://schemas.microsoft.com/office/drawing/2014/main" id="{18045815-E75C-3C4F-BCFB-13DC6758706A}"/>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4" name="Rektangel 73">
                  <a:extLst>
                    <a:ext uri="{FF2B5EF4-FFF2-40B4-BE49-F238E27FC236}">
                      <a16:creationId xmlns:a16="http://schemas.microsoft.com/office/drawing/2014/main" id="{786C0379-065F-6E44-9360-7E9EB0366F5B}"/>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6C420DE5-B9A4-1145-9C4D-14AA82359356}"/>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6" name="Rektangel 75">
                  <a:extLst>
                    <a:ext uri="{FF2B5EF4-FFF2-40B4-BE49-F238E27FC236}">
                      <a16:creationId xmlns:a16="http://schemas.microsoft.com/office/drawing/2014/main" id="{C4F898B4-F783-0549-9A68-ED00D5B3A628}"/>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7" name="Rektangel 76">
                  <a:extLst>
                    <a:ext uri="{FF2B5EF4-FFF2-40B4-BE49-F238E27FC236}">
                      <a16:creationId xmlns:a16="http://schemas.microsoft.com/office/drawing/2014/main" id="{D7A81E1D-D2BE-2B4E-8D01-56D754C8C901}"/>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8" name="Rektangel 77">
                  <a:extLst>
                    <a:ext uri="{FF2B5EF4-FFF2-40B4-BE49-F238E27FC236}">
                      <a16:creationId xmlns:a16="http://schemas.microsoft.com/office/drawing/2014/main" id="{B4C2D9A1-4389-D240-BBE0-BC0C8C190429}"/>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9" name="Rektangel 78">
                  <a:extLst>
                    <a:ext uri="{FF2B5EF4-FFF2-40B4-BE49-F238E27FC236}">
                      <a16:creationId xmlns:a16="http://schemas.microsoft.com/office/drawing/2014/main" id="{A0CD49D0-5FE9-BE43-A0A3-A26C89705570}"/>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0" name="Rektangel 79">
                  <a:extLst>
                    <a:ext uri="{FF2B5EF4-FFF2-40B4-BE49-F238E27FC236}">
                      <a16:creationId xmlns:a16="http://schemas.microsoft.com/office/drawing/2014/main" id="{59BCA479-9749-9949-9702-279F12CFD500}"/>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1" name="Rektangel 80">
                  <a:extLst>
                    <a:ext uri="{FF2B5EF4-FFF2-40B4-BE49-F238E27FC236}">
                      <a16:creationId xmlns:a16="http://schemas.microsoft.com/office/drawing/2014/main" id="{97634094-7A98-4E45-A4F6-F53A466F9A2C}"/>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64" name="TekstSylinder 63">
              <a:extLst>
                <a:ext uri="{FF2B5EF4-FFF2-40B4-BE49-F238E27FC236}">
                  <a16:creationId xmlns:a16="http://schemas.microsoft.com/office/drawing/2014/main" id="{348CCD61-AA8B-0E4A-80B4-994DE8BD7EA2}"/>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16673071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Kapitteldeler med ikon">
    <p:bg>
      <p:bgPr>
        <a:solidFill>
          <a:srgbClr val="E4C9B7"/>
        </a:solidFill>
        <a:effectLst/>
      </p:bgPr>
    </p:bg>
    <p:spTree>
      <p:nvGrpSpPr>
        <p:cNvPr id="1" name=""/>
        <p:cNvGrpSpPr/>
        <p:nvPr/>
      </p:nvGrpSpPr>
      <p:grpSpPr>
        <a:xfrm>
          <a:off x="0" y="0"/>
          <a:ext cx="0" cy="0"/>
          <a:chOff x="0" y="0"/>
          <a:chExt cx="0" cy="0"/>
        </a:xfrm>
      </p:grpSpPr>
      <p:grpSp>
        <p:nvGrpSpPr>
          <p:cNvPr id="8" name="Gruppe 7">
            <a:extLst>
              <a:ext uri="{FF2B5EF4-FFF2-40B4-BE49-F238E27FC236}">
                <a16:creationId xmlns:a16="http://schemas.microsoft.com/office/drawing/2014/main" id="{A733E570-77C6-422C-BB1F-0E09C871BED4}"/>
              </a:ext>
            </a:extLst>
          </p:cNvPr>
          <p:cNvGrpSpPr/>
          <p:nvPr userDrawn="1"/>
        </p:nvGrpSpPr>
        <p:grpSpPr>
          <a:xfrm>
            <a:off x="0" y="0"/>
            <a:ext cx="12192000" cy="6858000"/>
            <a:chOff x="0" y="0"/>
            <a:chExt cx="12192000" cy="6858000"/>
          </a:xfrm>
          <a:solidFill>
            <a:schemeClr val="bg1"/>
          </a:solidFill>
        </p:grpSpPr>
        <p:sp>
          <p:nvSpPr>
            <p:cNvPr id="10" name="Rektangel 9">
              <a:extLst>
                <a:ext uri="{FF2B5EF4-FFF2-40B4-BE49-F238E27FC236}">
                  <a16:creationId xmlns:a16="http://schemas.microsoft.com/office/drawing/2014/main" id="{147175B1-7B11-4C9C-B00A-4DE2566C0997}"/>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5782CFA8-0E34-4F9F-9C1E-9428F66F413A}"/>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9D08F44D-227F-4942-93D8-08B949AD2C2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3" name="Rektangel 12">
              <a:extLst>
                <a:ext uri="{FF2B5EF4-FFF2-40B4-BE49-F238E27FC236}">
                  <a16:creationId xmlns:a16="http://schemas.microsoft.com/office/drawing/2014/main" id="{2BA98D54-6860-4B04-999C-C80DDD7C63A4}"/>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6" name="Tittel 5">
            <a:extLst>
              <a:ext uri="{FF2B5EF4-FFF2-40B4-BE49-F238E27FC236}">
                <a16:creationId xmlns:a16="http://schemas.microsoft.com/office/drawing/2014/main" id="{4638A24E-CE38-46A3-BEA3-9BE9A8D2A360}"/>
              </a:ext>
            </a:extLst>
          </p:cNvPr>
          <p:cNvSpPr>
            <a:spLocks noGrp="1"/>
          </p:cNvSpPr>
          <p:nvPr>
            <p:ph type="title" hasCustomPrompt="1"/>
          </p:nvPr>
        </p:nvSpPr>
        <p:spPr>
          <a:xfrm>
            <a:off x="1080135" y="1296162"/>
            <a:ext cx="7073265" cy="2062103"/>
          </a:xfrm>
        </p:spPr>
        <p:txBody>
          <a:bodyPr>
            <a:noAutofit/>
          </a:bodyPr>
          <a:lstStyle>
            <a:lvl1pPr>
              <a:defRPr sz="6700"/>
            </a:lvl1pPr>
          </a:lstStyle>
          <a:p>
            <a:r>
              <a:rPr lang="nb-NO" dirty="0"/>
              <a:t>Klikk for å skrive navn på kapittel</a:t>
            </a:r>
          </a:p>
        </p:txBody>
      </p:sp>
      <p:sp>
        <p:nvSpPr>
          <p:cNvPr id="62" name="Plassholder for bilde 4">
            <a:extLst>
              <a:ext uri="{FF2B5EF4-FFF2-40B4-BE49-F238E27FC236}">
                <a16:creationId xmlns:a16="http://schemas.microsoft.com/office/drawing/2014/main" id="{E4D0152C-8ADC-A140-985F-64DA3E7E289F}"/>
              </a:ext>
            </a:extLst>
          </p:cNvPr>
          <p:cNvSpPr>
            <a:spLocks noGrp="1" noChangeAspect="1"/>
          </p:cNvSpPr>
          <p:nvPr>
            <p:ph type="pic" sz="quarter" idx="32" hasCustomPrompt="1"/>
          </p:nvPr>
        </p:nvSpPr>
        <p:spPr>
          <a:xfrm>
            <a:off x="8771133" y="3447073"/>
            <a:ext cx="3168396" cy="3168396"/>
          </a:xfrm>
          <a:prstGeom prst="ellipse">
            <a:avLst/>
          </a:prstGeom>
          <a:solidFill>
            <a:schemeClr val="bg1"/>
          </a:solidFill>
        </p:spPr>
        <p:txBody>
          <a:bodyPr lIns="251999" tIns="251999" rIns="216000" bIns="108000"/>
          <a:lstStyle>
            <a:lvl1pPr marL="0" indent="0" algn="ctr">
              <a:buNone/>
              <a:defRPr sz="2200"/>
            </a:lvl1pPr>
          </a:lstStyle>
          <a:p>
            <a:r>
              <a:rPr lang="nb-NO" dirty="0"/>
              <a:t>Klikk for å sette inn ikon</a:t>
            </a:r>
          </a:p>
        </p:txBody>
      </p:sp>
      <p:grpSp>
        <p:nvGrpSpPr>
          <p:cNvPr id="63" name="Gruppe 62">
            <a:extLst>
              <a:ext uri="{FF2B5EF4-FFF2-40B4-BE49-F238E27FC236}">
                <a16:creationId xmlns:a16="http://schemas.microsoft.com/office/drawing/2014/main" id="{D2DEEEC9-314C-C748-938C-D538708E9B47}"/>
              </a:ext>
            </a:extLst>
          </p:cNvPr>
          <p:cNvGrpSpPr/>
          <p:nvPr userDrawn="1"/>
        </p:nvGrpSpPr>
        <p:grpSpPr>
          <a:xfrm>
            <a:off x="12462257" y="0"/>
            <a:ext cx="2008123" cy="6858000"/>
            <a:chOff x="12462257" y="0"/>
            <a:chExt cx="2008123" cy="6858000"/>
          </a:xfrm>
        </p:grpSpPr>
        <p:grpSp>
          <p:nvGrpSpPr>
            <p:cNvPr id="64" name="Gruppe 63">
              <a:extLst>
                <a:ext uri="{FF2B5EF4-FFF2-40B4-BE49-F238E27FC236}">
                  <a16:creationId xmlns:a16="http://schemas.microsoft.com/office/drawing/2014/main" id="{C905C178-0856-4B48-ABCB-45625E38471C}"/>
                </a:ext>
              </a:extLst>
            </p:cNvPr>
            <p:cNvGrpSpPr/>
            <p:nvPr userDrawn="1"/>
          </p:nvGrpSpPr>
          <p:grpSpPr>
            <a:xfrm>
              <a:off x="12462257" y="0"/>
              <a:ext cx="2008123" cy="6858000"/>
              <a:chOff x="12335257" y="0"/>
              <a:chExt cx="1539493" cy="6858000"/>
            </a:xfrm>
          </p:grpSpPr>
          <p:sp>
            <p:nvSpPr>
              <p:cNvPr id="66" name="Rektangel 65">
                <a:extLst>
                  <a:ext uri="{FF2B5EF4-FFF2-40B4-BE49-F238E27FC236}">
                    <a16:creationId xmlns:a16="http://schemas.microsoft.com/office/drawing/2014/main" id="{9BE846D8-7F04-B546-9ED5-A28F6FBCAD28}"/>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7" name="Gruppe 66">
                <a:extLst>
                  <a:ext uri="{FF2B5EF4-FFF2-40B4-BE49-F238E27FC236}">
                    <a16:creationId xmlns:a16="http://schemas.microsoft.com/office/drawing/2014/main" id="{EE65E209-F2E5-8740-AE82-E79C766860A1}"/>
                  </a:ext>
                </a:extLst>
              </p:cNvPr>
              <p:cNvGrpSpPr/>
              <p:nvPr userDrawn="1"/>
            </p:nvGrpSpPr>
            <p:grpSpPr>
              <a:xfrm>
                <a:off x="12534146" y="751172"/>
                <a:ext cx="1130774" cy="5779280"/>
                <a:chOff x="12534137" y="-733178"/>
                <a:chExt cx="349207" cy="7129081"/>
              </a:xfrm>
            </p:grpSpPr>
            <p:sp>
              <p:nvSpPr>
                <p:cNvPr id="68" name="Rektangel 67">
                  <a:extLst>
                    <a:ext uri="{FF2B5EF4-FFF2-40B4-BE49-F238E27FC236}">
                      <a16:creationId xmlns:a16="http://schemas.microsoft.com/office/drawing/2014/main" id="{46FC53F1-4148-2F47-B868-4F7036903AA6}"/>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2BC8A09A-4460-0545-9CBF-974480C287EE}"/>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0" name="Rektangel 69">
                  <a:extLst>
                    <a:ext uri="{FF2B5EF4-FFF2-40B4-BE49-F238E27FC236}">
                      <a16:creationId xmlns:a16="http://schemas.microsoft.com/office/drawing/2014/main" id="{C7AE777F-D964-2845-85D8-51A1506726B4}"/>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1" name="Rektangel 70">
                  <a:extLst>
                    <a:ext uri="{FF2B5EF4-FFF2-40B4-BE49-F238E27FC236}">
                      <a16:creationId xmlns:a16="http://schemas.microsoft.com/office/drawing/2014/main" id="{25943E33-1C99-A147-8915-4689E541E90E}"/>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D387A59B-1BA7-344E-89FB-E9D7A43A26FE}"/>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3" name="Rektangel 72">
                  <a:extLst>
                    <a:ext uri="{FF2B5EF4-FFF2-40B4-BE49-F238E27FC236}">
                      <a16:creationId xmlns:a16="http://schemas.microsoft.com/office/drawing/2014/main" id="{F4E561A6-8B09-A644-891C-07D0C67F4853}"/>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4" name="Rektangel 73">
                  <a:extLst>
                    <a:ext uri="{FF2B5EF4-FFF2-40B4-BE49-F238E27FC236}">
                      <a16:creationId xmlns:a16="http://schemas.microsoft.com/office/drawing/2014/main" id="{9E77B3CC-9C56-1D46-B60C-18BC981C6E23}"/>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7B0AC0D9-62C9-9F42-8D8E-FCC78E0F4E20}"/>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6" name="Rektangel 75">
                  <a:extLst>
                    <a:ext uri="{FF2B5EF4-FFF2-40B4-BE49-F238E27FC236}">
                      <a16:creationId xmlns:a16="http://schemas.microsoft.com/office/drawing/2014/main" id="{EA783447-2310-9E49-81B6-AF0802A1FB4F}"/>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7" name="Rektangel 76">
                  <a:extLst>
                    <a:ext uri="{FF2B5EF4-FFF2-40B4-BE49-F238E27FC236}">
                      <a16:creationId xmlns:a16="http://schemas.microsoft.com/office/drawing/2014/main" id="{2EA816C6-42ED-7B4B-9010-377B9EABD9D1}"/>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8" name="Rektangel 77">
                  <a:extLst>
                    <a:ext uri="{FF2B5EF4-FFF2-40B4-BE49-F238E27FC236}">
                      <a16:creationId xmlns:a16="http://schemas.microsoft.com/office/drawing/2014/main" id="{B035648D-3902-C34E-8B94-FFB2652C85F1}"/>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9" name="Rektangel 78">
                  <a:extLst>
                    <a:ext uri="{FF2B5EF4-FFF2-40B4-BE49-F238E27FC236}">
                      <a16:creationId xmlns:a16="http://schemas.microsoft.com/office/drawing/2014/main" id="{503A50BC-5C2B-3440-ABEC-A7FBB825EAAA}"/>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0" name="Rektangel 79">
                  <a:extLst>
                    <a:ext uri="{FF2B5EF4-FFF2-40B4-BE49-F238E27FC236}">
                      <a16:creationId xmlns:a16="http://schemas.microsoft.com/office/drawing/2014/main" id="{3D8E277A-B834-F742-B2C8-2F0F097C96E2}"/>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1" name="Rektangel 80">
                  <a:extLst>
                    <a:ext uri="{FF2B5EF4-FFF2-40B4-BE49-F238E27FC236}">
                      <a16:creationId xmlns:a16="http://schemas.microsoft.com/office/drawing/2014/main" id="{29A50E48-6F18-8544-A907-9E9CE65FE4C3}"/>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2" name="Rektangel 81">
                  <a:extLst>
                    <a:ext uri="{FF2B5EF4-FFF2-40B4-BE49-F238E27FC236}">
                      <a16:creationId xmlns:a16="http://schemas.microsoft.com/office/drawing/2014/main" id="{733C6505-30C5-6C46-98CC-4826E3768069}"/>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65" name="TekstSylinder 64">
              <a:extLst>
                <a:ext uri="{FF2B5EF4-FFF2-40B4-BE49-F238E27FC236}">
                  <a16:creationId xmlns:a16="http://schemas.microsoft.com/office/drawing/2014/main" id="{A5AD6D95-E8F4-8A47-9948-843D852CFFF9}"/>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28083803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Forklaring-6">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73776" cy="1323439"/>
          </a:xfrm>
          <a:prstGeom prst="rect">
            <a:avLst/>
          </a:prstGeom>
          <a:noFill/>
        </p:spPr>
        <p:txBody>
          <a:bodyPr wrap="square" rtlCol="0" anchor="ctr">
            <a:spAutoFit/>
          </a:bodyPr>
          <a:lstStyle/>
          <a:p>
            <a:pPr algn="l"/>
            <a:r>
              <a:rPr lang="nb-NO" sz="8000" b="1" dirty="0"/>
              <a:t>Dekorative tekstsider:</a:t>
            </a:r>
          </a:p>
        </p:txBody>
      </p:sp>
    </p:spTree>
    <p:extLst>
      <p:ext uri="{BB962C8B-B14F-4D97-AF65-F5344CB8AC3E}">
        <p14:creationId xmlns:p14="http://schemas.microsoft.com/office/powerpoint/2010/main" val="8095220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 Logo nedre venstre">
    <p:spTree>
      <p:nvGrpSpPr>
        <p:cNvPr id="1" name=""/>
        <p:cNvGrpSpPr/>
        <p:nvPr/>
      </p:nvGrpSpPr>
      <p:grpSpPr>
        <a:xfrm>
          <a:off x="0" y="0"/>
          <a:ext cx="0" cy="0"/>
          <a:chOff x="0" y="0"/>
          <a:chExt cx="0" cy="0"/>
        </a:xfrm>
      </p:grpSpPr>
      <p:sp>
        <p:nvSpPr>
          <p:cNvPr id="13" name="Plassholder for bilde 12">
            <a:extLst>
              <a:ext uri="{FF2B5EF4-FFF2-40B4-BE49-F238E27FC236}">
                <a16:creationId xmlns:a16="http://schemas.microsoft.com/office/drawing/2014/main" id="{220CEFAE-70EC-403B-8281-65FF78F3A62F}"/>
              </a:ext>
            </a:extLst>
          </p:cNvPr>
          <p:cNvSpPr>
            <a:spLocks noGrp="1"/>
          </p:cNvSpPr>
          <p:nvPr>
            <p:ph type="pic" sz="quarter" idx="10"/>
          </p:nvPr>
        </p:nvSpPr>
        <p:spPr>
          <a:xfrm>
            <a:off x="252470" y="260604"/>
            <a:ext cx="11687060" cy="6336792"/>
          </a:xfrm>
          <a:custGeom>
            <a:avLst/>
            <a:gdLst>
              <a:gd name="connsiteX0" fmla="*/ 0 w 11687060"/>
              <a:gd name="connsiteY0" fmla="*/ 0 h 6336792"/>
              <a:gd name="connsiteX1" fmla="*/ 11687060 w 11687060"/>
              <a:gd name="connsiteY1" fmla="*/ 0 h 6336792"/>
              <a:gd name="connsiteX2" fmla="*/ 11687060 w 11687060"/>
              <a:gd name="connsiteY2" fmla="*/ 6336792 h 6336792"/>
              <a:gd name="connsiteX3" fmla="*/ 1675840 w 11687060"/>
              <a:gd name="connsiteY3" fmla="*/ 6336792 h 6336792"/>
              <a:gd name="connsiteX4" fmla="*/ 1752935 w 11687060"/>
              <a:gd name="connsiteY4" fmla="*/ 6332899 h 6336792"/>
              <a:gd name="connsiteX5" fmla="*/ 3175158 w 11687060"/>
              <a:gd name="connsiteY5" fmla="*/ 4756880 h 6336792"/>
              <a:gd name="connsiteX6" fmla="*/ 1590960 w 11687060"/>
              <a:gd name="connsiteY6" fmla="*/ 3172682 h 6336792"/>
              <a:gd name="connsiteX7" fmla="*/ 6762 w 11687060"/>
              <a:gd name="connsiteY7" fmla="*/ 4756880 h 6336792"/>
              <a:gd name="connsiteX8" fmla="*/ 1428985 w 11687060"/>
              <a:gd name="connsiteY8" fmla="*/ 6332899 h 6336792"/>
              <a:gd name="connsiteX9" fmla="*/ 1506081 w 11687060"/>
              <a:gd name="connsiteY9" fmla="*/ 6336792 h 6336792"/>
              <a:gd name="connsiteX10" fmla="*/ 0 w 11687060"/>
              <a:gd name="connsiteY10"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87060" h="6336792">
                <a:moveTo>
                  <a:pt x="0" y="0"/>
                </a:moveTo>
                <a:lnTo>
                  <a:pt x="11687060" y="0"/>
                </a:lnTo>
                <a:lnTo>
                  <a:pt x="11687060" y="6336792"/>
                </a:lnTo>
                <a:lnTo>
                  <a:pt x="1675840" y="6336792"/>
                </a:lnTo>
                <a:lnTo>
                  <a:pt x="1752935" y="6332899"/>
                </a:lnTo>
                <a:cubicBezTo>
                  <a:pt x="2551776" y="6251772"/>
                  <a:pt x="3175158" y="5577125"/>
                  <a:pt x="3175158" y="4756880"/>
                </a:cubicBezTo>
                <a:cubicBezTo>
                  <a:pt x="3175158" y="3881952"/>
                  <a:pt x="2465888" y="3172682"/>
                  <a:pt x="1590960" y="3172682"/>
                </a:cubicBezTo>
                <a:cubicBezTo>
                  <a:pt x="716032" y="3172682"/>
                  <a:pt x="6762" y="3881952"/>
                  <a:pt x="6762" y="4756880"/>
                </a:cubicBezTo>
                <a:cubicBezTo>
                  <a:pt x="6762" y="5577125"/>
                  <a:pt x="630144" y="6251772"/>
                  <a:pt x="1428985" y="6332899"/>
                </a:cubicBezTo>
                <a:lnTo>
                  <a:pt x="1506081"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9" name="Grafikk 8">
            <a:extLst>
              <a:ext uri="{FF2B5EF4-FFF2-40B4-BE49-F238E27FC236}">
                <a16:creationId xmlns:a16="http://schemas.microsoft.com/office/drawing/2014/main" id="{0536BB32-B519-42BC-BB7E-4EC146E204C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8167" y="4101598"/>
            <a:ext cx="2450526" cy="1440000"/>
          </a:xfrm>
          <a:prstGeom prst="rect">
            <a:avLst/>
          </a:prstGeom>
        </p:spPr>
      </p:pic>
      <p:sp>
        <p:nvSpPr>
          <p:cNvPr id="4" name="Plassholder for tekst 6">
            <a:extLst>
              <a:ext uri="{FF2B5EF4-FFF2-40B4-BE49-F238E27FC236}">
                <a16:creationId xmlns:a16="http://schemas.microsoft.com/office/drawing/2014/main" id="{D389F4AB-9CC9-2041-BED1-F6B0DFE07612}"/>
              </a:ext>
            </a:extLst>
          </p:cNvPr>
          <p:cNvSpPr>
            <a:spLocks noGrp="1"/>
          </p:cNvSpPr>
          <p:nvPr>
            <p:ph type="body" sz="quarter" idx="21" hasCustomPrompt="1"/>
          </p:nvPr>
        </p:nvSpPr>
        <p:spPr>
          <a:xfrm>
            <a:off x="252470" y="77443"/>
            <a:ext cx="11687060"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7801640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odel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3299C3E-CD8B-4CFD-B93E-D54F270E6ECF}"/>
              </a:ext>
            </a:extLst>
          </p:cNvPr>
          <p:cNvSpPr>
            <a:spLocks noGrp="1"/>
          </p:cNvSpPr>
          <p:nvPr>
            <p:ph type="title" hasCustomPrompt="1"/>
          </p:nvPr>
        </p:nvSpPr>
        <p:spPr>
          <a:xfrm>
            <a:off x="1559875" y="2136338"/>
            <a:ext cx="3949690" cy="2585323"/>
          </a:xfrm>
        </p:spPr>
        <p:txBody>
          <a:bodyPr anchor="ctr">
            <a:noAutofit/>
          </a:bodyPr>
          <a:lstStyle>
            <a:lvl1pPr algn="r">
              <a:defRPr sz="5600"/>
            </a:lvl1pPr>
          </a:lstStyle>
          <a:p>
            <a:r>
              <a:rPr lang="nb-NO" dirty="0"/>
              <a:t>Klikk for å skrive tittelen</a:t>
            </a:r>
          </a:p>
        </p:txBody>
      </p:sp>
      <p:sp>
        <p:nvSpPr>
          <p:cNvPr id="3" name="Plassholder for dato 2">
            <a:extLst>
              <a:ext uri="{FF2B5EF4-FFF2-40B4-BE49-F238E27FC236}">
                <a16:creationId xmlns:a16="http://schemas.microsoft.com/office/drawing/2014/main" id="{918E40E9-97EA-4840-9273-DBB29A0A25BF}"/>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4" name="Plassholder for bunntekst 3">
            <a:extLst>
              <a:ext uri="{FF2B5EF4-FFF2-40B4-BE49-F238E27FC236}">
                <a16:creationId xmlns:a16="http://schemas.microsoft.com/office/drawing/2014/main" id="{678BFE58-B7D9-4B55-B505-952413DCECB7}"/>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3806A8E-D06F-4F78-9EF9-B14C4DDC7A12}"/>
              </a:ext>
            </a:extLst>
          </p:cNvPr>
          <p:cNvSpPr>
            <a:spLocks noGrp="1"/>
          </p:cNvSpPr>
          <p:nvPr>
            <p:ph type="sldNum" sz="quarter" idx="12"/>
          </p:nvPr>
        </p:nvSpPr>
        <p:spPr/>
        <p:txBody>
          <a:bodyPr/>
          <a:lstStyle/>
          <a:p>
            <a:fld id="{93EB756F-746B-4A94-A95A-AE98F4E2B7BB}" type="slidenum">
              <a:rPr lang="nb-NO" smtClean="0"/>
              <a:t>‹#›</a:t>
            </a:fld>
            <a:endParaRPr lang="nb-NO"/>
          </a:p>
        </p:txBody>
      </p:sp>
      <p:cxnSp>
        <p:nvCxnSpPr>
          <p:cNvPr id="10" name="Rett linje 9">
            <a:extLst>
              <a:ext uri="{FF2B5EF4-FFF2-40B4-BE49-F238E27FC236}">
                <a16:creationId xmlns:a16="http://schemas.microsoft.com/office/drawing/2014/main" id="{B4B53B27-9AC7-4164-A198-51A828EEF385}"/>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Plassholder for tekst 11">
            <a:extLst>
              <a:ext uri="{FF2B5EF4-FFF2-40B4-BE49-F238E27FC236}">
                <a16:creationId xmlns:a16="http://schemas.microsoft.com/office/drawing/2014/main" id="{55CE67A3-3028-4232-98A7-E7A7BA809C36}"/>
              </a:ext>
            </a:extLst>
          </p:cNvPr>
          <p:cNvSpPr>
            <a:spLocks noGrp="1"/>
          </p:cNvSpPr>
          <p:nvPr>
            <p:ph type="body" sz="quarter" idx="15"/>
          </p:nvPr>
        </p:nvSpPr>
        <p:spPr>
          <a:xfrm>
            <a:off x="6682435" y="2136338"/>
            <a:ext cx="3949683" cy="2585323"/>
          </a:xfrm>
        </p:spPr>
        <p:txBody>
          <a:bodyPr anchor="ct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3724671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odelt med farge">
    <p:bg>
      <p:bgPr>
        <a:solidFill>
          <a:srgbClr val="B2DCDA"/>
        </a:solidFill>
        <a:effectLst/>
      </p:bgPr>
    </p:bg>
    <p:spTree>
      <p:nvGrpSpPr>
        <p:cNvPr id="1" name=""/>
        <p:cNvGrpSpPr/>
        <p:nvPr/>
      </p:nvGrpSpPr>
      <p:grpSpPr>
        <a:xfrm>
          <a:off x="0" y="0"/>
          <a:ext cx="0" cy="0"/>
          <a:chOff x="0" y="0"/>
          <a:chExt cx="0" cy="0"/>
        </a:xfrm>
      </p:grpSpPr>
      <p:grpSp>
        <p:nvGrpSpPr>
          <p:cNvPr id="6" name="Gruppe 5">
            <a:extLst>
              <a:ext uri="{FF2B5EF4-FFF2-40B4-BE49-F238E27FC236}">
                <a16:creationId xmlns:a16="http://schemas.microsoft.com/office/drawing/2014/main" id="{409919AC-FD7A-4EC3-AD17-1B5DF3A242A7}"/>
              </a:ext>
            </a:extLst>
          </p:cNvPr>
          <p:cNvGrpSpPr/>
          <p:nvPr userDrawn="1"/>
        </p:nvGrpSpPr>
        <p:grpSpPr>
          <a:xfrm>
            <a:off x="0" y="0"/>
            <a:ext cx="12192000" cy="6858000"/>
            <a:chOff x="0" y="0"/>
            <a:chExt cx="12192000" cy="6858000"/>
          </a:xfrm>
          <a:solidFill>
            <a:schemeClr val="bg1"/>
          </a:solidFill>
        </p:grpSpPr>
        <p:sp>
          <p:nvSpPr>
            <p:cNvPr id="9" name="Rektangel 8">
              <a:extLst>
                <a:ext uri="{FF2B5EF4-FFF2-40B4-BE49-F238E27FC236}">
                  <a16:creationId xmlns:a16="http://schemas.microsoft.com/office/drawing/2014/main" id="{BCE22E9F-7D6D-4FC6-BB5B-FC87D768DD0A}"/>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9EB4CB06-0ADD-48E0-B9D5-D5EBA9251B3F}"/>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E3E57A9A-720A-462E-AD2A-DB885889BE4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4" name="Rektangel 13">
              <a:extLst>
                <a:ext uri="{FF2B5EF4-FFF2-40B4-BE49-F238E27FC236}">
                  <a16:creationId xmlns:a16="http://schemas.microsoft.com/office/drawing/2014/main" id="{D88C548A-FEF9-4561-9197-CBB2BC76F74C}"/>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Tittel 1">
            <a:extLst>
              <a:ext uri="{FF2B5EF4-FFF2-40B4-BE49-F238E27FC236}">
                <a16:creationId xmlns:a16="http://schemas.microsoft.com/office/drawing/2014/main" id="{F3299C3E-CD8B-4CFD-B93E-D54F270E6ECF}"/>
              </a:ext>
            </a:extLst>
          </p:cNvPr>
          <p:cNvSpPr>
            <a:spLocks noGrp="1"/>
          </p:cNvSpPr>
          <p:nvPr>
            <p:ph type="title" hasCustomPrompt="1"/>
          </p:nvPr>
        </p:nvSpPr>
        <p:spPr>
          <a:xfrm>
            <a:off x="1559875" y="2136338"/>
            <a:ext cx="3949690" cy="2585323"/>
          </a:xfrm>
        </p:spPr>
        <p:txBody>
          <a:bodyPr anchor="ctr">
            <a:noAutofit/>
          </a:bodyPr>
          <a:lstStyle>
            <a:lvl1pPr algn="r">
              <a:defRPr sz="5600"/>
            </a:lvl1pPr>
          </a:lstStyle>
          <a:p>
            <a:r>
              <a:rPr lang="nb-NO" dirty="0"/>
              <a:t>Klikk for å skrive tittelen</a:t>
            </a:r>
          </a:p>
        </p:txBody>
      </p:sp>
      <p:sp>
        <p:nvSpPr>
          <p:cNvPr id="3" name="Plassholder for dato 2">
            <a:extLst>
              <a:ext uri="{FF2B5EF4-FFF2-40B4-BE49-F238E27FC236}">
                <a16:creationId xmlns:a16="http://schemas.microsoft.com/office/drawing/2014/main" id="{918E40E9-97EA-4840-9273-DBB29A0A25BF}"/>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4" name="Plassholder for bunntekst 3">
            <a:extLst>
              <a:ext uri="{FF2B5EF4-FFF2-40B4-BE49-F238E27FC236}">
                <a16:creationId xmlns:a16="http://schemas.microsoft.com/office/drawing/2014/main" id="{678BFE58-B7D9-4B55-B505-952413DCECB7}"/>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3806A8E-D06F-4F78-9EF9-B14C4DDC7A12}"/>
              </a:ext>
            </a:extLst>
          </p:cNvPr>
          <p:cNvSpPr>
            <a:spLocks noGrp="1"/>
          </p:cNvSpPr>
          <p:nvPr>
            <p:ph type="sldNum" sz="quarter" idx="12"/>
          </p:nvPr>
        </p:nvSpPr>
        <p:spPr/>
        <p:txBody>
          <a:bodyPr/>
          <a:lstStyle/>
          <a:p>
            <a:fld id="{93EB756F-746B-4A94-A95A-AE98F4E2B7BB}" type="slidenum">
              <a:rPr lang="nb-NO" smtClean="0"/>
              <a:t>‹#›</a:t>
            </a:fld>
            <a:endParaRPr lang="nb-NO"/>
          </a:p>
        </p:txBody>
      </p:sp>
      <p:cxnSp>
        <p:nvCxnSpPr>
          <p:cNvPr id="10" name="Rett linje 9">
            <a:extLst>
              <a:ext uri="{FF2B5EF4-FFF2-40B4-BE49-F238E27FC236}">
                <a16:creationId xmlns:a16="http://schemas.microsoft.com/office/drawing/2014/main" id="{B4B53B27-9AC7-4164-A198-51A828EEF385}"/>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Plassholder for tekst 11">
            <a:extLst>
              <a:ext uri="{FF2B5EF4-FFF2-40B4-BE49-F238E27FC236}">
                <a16:creationId xmlns:a16="http://schemas.microsoft.com/office/drawing/2014/main" id="{55CE67A3-3028-4232-98A7-E7A7BA809C36}"/>
              </a:ext>
            </a:extLst>
          </p:cNvPr>
          <p:cNvSpPr>
            <a:spLocks noGrp="1"/>
          </p:cNvSpPr>
          <p:nvPr>
            <p:ph type="body" sz="quarter" idx="15"/>
          </p:nvPr>
        </p:nvSpPr>
        <p:spPr>
          <a:xfrm>
            <a:off x="6682435" y="2136338"/>
            <a:ext cx="3949682" cy="2585323"/>
          </a:xfrm>
        </p:spPr>
        <p:txBody>
          <a:bodyPr anchor="ct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27776755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ilde og tekst">
    <p:bg>
      <p:bgPr>
        <a:solidFill>
          <a:srgbClr val="B2DCDA"/>
        </a:solidFill>
        <a:effectLst/>
      </p:bgPr>
    </p:bg>
    <p:spTree>
      <p:nvGrpSpPr>
        <p:cNvPr id="1" name=""/>
        <p:cNvGrpSpPr/>
        <p:nvPr/>
      </p:nvGrpSpPr>
      <p:grpSpPr>
        <a:xfrm>
          <a:off x="0" y="0"/>
          <a:ext cx="0" cy="0"/>
          <a:chOff x="0" y="0"/>
          <a:chExt cx="0" cy="0"/>
        </a:xfrm>
      </p:grpSpPr>
      <p:grpSp>
        <p:nvGrpSpPr>
          <p:cNvPr id="10" name="Gruppe 9">
            <a:extLst>
              <a:ext uri="{FF2B5EF4-FFF2-40B4-BE49-F238E27FC236}">
                <a16:creationId xmlns:a16="http://schemas.microsoft.com/office/drawing/2014/main" id="{D1D516A7-3B58-4CD5-8012-CA5642E90686}"/>
              </a:ext>
            </a:extLst>
          </p:cNvPr>
          <p:cNvGrpSpPr/>
          <p:nvPr userDrawn="1"/>
        </p:nvGrpSpPr>
        <p:grpSpPr>
          <a:xfrm>
            <a:off x="0" y="0"/>
            <a:ext cx="12192000" cy="6858000"/>
            <a:chOff x="0" y="0"/>
            <a:chExt cx="12192000" cy="6858000"/>
          </a:xfrm>
          <a:solidFill>
            <a:schemeClr val="bg1"/>
          </a:solidFill>
        </p:grpSpPr>
        <p:sp>
          <p:nvSpPr>
            <p:cNvPr id="13" name="Rektangel 12">
              <a:extLst>
                <a:ext uri="{FF2B5EF4-FFF2-40B4-BE49-F238E27FC236}">
                  <a16:creationId xmlns:a16="http://schemas.microsoft.com/office/drawing/2014/main" id="{ECFA64A3-43F2-4697-A478-023FB0989176}"/>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4" name="Rektangel 13">
              <a:extLst>
                <a:ext uri="{FF2B5EF4-FFF2-40B4-BE49-F238E27FC236}">
                  <a16:creationId xmlns:a16="http://schemas.microsoft.com/office/drawing/2014/main" id="{C8642ABE-5022-4E2E-82EF-BD83212AE7CB}"/>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5" name="Rektangel 14">
              <a:extLst>
                <a:ext uri="{FF2B5EF4-FFF2-40B4-BE49-F238E27FC236}">
                  <a16:creationId xmlns:a16="http://schemas.microsoft.com/office/drawing/2014/main" id="{BA01B841-D2B6-41C1-A865-1B0B143E3196}"/>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6" name="Rektangel 15">
              <a:extLst>
                <a:ext uri="{FF2B5EF4-FFF2-40B4-BE49-F238E27FC236}">
                  <a16:creationId xmlns:a16="http://schemas.microsoft.com/office/drawing/2014/main" id="{E25CD99C-76FC-4024-8DA5-CEAD6F22D0F7}"/>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6682434" y="789848"/>
            <a:ext cx="4933494" cy="984885"/>
          </a:xfrm>
        </p:spPr>
        <p:txBody>
          <a:bodyPr>
            <a:noAutofit/>
          </a:bodyPr>
          <a:lstStyle>
            <a:lvl1pPr>
              <a:defRPr sz="3200"/>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2312193"/>
            <a:ext cx="4933493" cy="3970585"/>
          </a:xfrm>
        </p:spPr>
        <p:txBody>
          <a:bodyPr/>
          <a:lstStyle>
            <a:lvl1pPr marL="0" indent="0">
              <a:lnSpc>
                <a:spcPct val="120000"/>
              </a:lnSpc>
              <a:spcBef>
                <a:spcPts val="2200"/>
              </a:spcBef>
              <a:buNone/>
              <a:defRPr sz="2400"/>
            </a:lvl1pPr>
          </a:lstStyle>
          <a:p>
            <a:pPr lvl="0"/>
            <a:r>
              <a:rPr lang="nb-NO"/>
              <a:t>Klikk for å redigere tekststiler i malen</a:t>
            </a:r>
          </a:p>
        </p:txBody>
      </p:sp>
      <p:sp>
        <p:nvSpPr>
          <p:cNvPr id="12" name="Plassholder for bilde 11">
            <a:extLst>
              <a:ext uri="{FF2B5EF4-FFF2-40B4-BE49-F238E27FC236}">
                <a16:creationId xmlns:a16="http://schemas.microsoft.com/office/drawing/2014/main" id="{1ECE26EE-79A1-4B79-91A1-D9AAA6496AA3}"/>
              </a:ext>
            </a:extLst>
          </p:cNvPr>
          <p:cNvSpPr>
            <a:spLocks noGrp="1"/>
          </p:cNvSpPr>
          <p:nvPr>
            <p:ph type="pic" sz="quarter" idx="16"/>
          </p:nvPr>
        </p:nvSpPr>
        <p:spPr>
          <a:xfrm>
            <a:off x="252470" y="260604"/>
            <a:ext cx="5843530" cy="6336792"/>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tekst 6">
            <a:extLst>
              <a:ext uri="{FF2B5EF4-FFF2-40B4-BE49-F238E27FC236}">
                <a16:creationId xmlns:a16="http://schemas.microsoft.com/office/drawing/2014/main" id="{7A20A588-64AA-9149-B876-B245F5F3DA1F}"/>
              </a:ext>
            </a:extLst>
          </p:cNvPr>
          <p:cNvSpPr>
            <a:spLocks noGrp="1"/>
          </p:cNvSpPr>
          <p:nvPr>
            <p:ph type="body" sz="quarter" idx="17" hasCustomPrompt="1"/>
          </p:nvPr>
        </p:nvSpPr>
        <p:spPr>
          <a:xfrm>
            <a:off x="6682434" y="6362643"/>
            <a:ext cx="5069896" cy="170990"/>
          </a:xfrm>
        </p:spPr>
        <p:txBody>
          <a:bodyPr/>
          <a:lstStyle>
            <a:lvl1pPr marL="0" indent="0" algn="r">
              <a:buNone/>
              <a:defRPr lang="nb-NO" sz="900" smtClean="0">
                <a:solidFill>
                  <a:schemeClr val="tx1">
                    <a:lumMod val="75000"/>
                    <a:lumOff val="2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2927756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Forklaring-7">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73776" cy="1323439"/>
          </a:xfrm>
          <a:prstGeom prst="rect">
            <a:avLst/>
          </a:prstGeom>
          <a:noFill/>
        </p:spPr>
        <p:txBody>
          <a:bodyPr wrap="square" rtlCol="0" anchor="ctr">
            <a:spAutoFit/>
          </a:bodyPr>
          <a:lstStyle/>
          <a:p>
            <a:pPr algn="l"/>
            <a:r>
              <a:rPr lang="nb-NO" sz="8000" b="1" dirty="0"/>
              <a:t>Bildeoppsett:</a:t>
            </a:r>
          </a:p>
        </p:txBody>
      </p:sp>
    </p:spTree>
    <p:extLst>
      <p:ext uri="{BB962C8B-B14F-4D97-AF65-F5344CB8AC3E}">
        <p14:creationId xmlns:p14="http://schemas.microsoft.com/office/powerpoint/2010/main" val="14838550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Heldekkende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0" y="0"/>
            <a:ext cx="12192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7" name="Plassholder for tekst 6">
            <a:extLst>
              <a:ext uri="{FF2B5EF4-FFF2-40B4-BE49-F238E27FC236}">
                <a16:creationId xmlns:a16="http://schemas.microsoft.com/office/drawing/2014/main" id="{8539AA08-7138-254A-8E78-2DB4C111674C}"/>
              </a:ext>
            </a:extLst>
          </p:cNvPr>
          <p:cNvSpPr>
            <a:spLocks noGrp="1"/>
          </p:cNvSpPr>
          <p:nvPr>
            <p:ph type="body" sz="quarter" idx="18" hasCustomPrompt="1"/>
          </p:nvPr>
        </p:nvSpPr>
        <p:spPr>
          <a:xfrm>
            <a:off x="576073" y="6362643"/>
            <a:ext cx="11035379" cy="184666"/>
          </a:xfrm>
        </p:spPr>
        <p:txBody>
          <a:bodyPr/>
          <a:lstStyle>
            <a:lvl1pPr marL="0" indent="0" algn="r">
              <a:buNone/>
              <a:defRPr lang="nb-NO" sz="900" smtClean="0">
                <a:solidFill>
                  <a:schemeClr val="bg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8" name="Plassholder for tekst 3">
            <a:extLst>
              <a:ext uri="{FF2B5EF4-FFF2-40B4-BE49-F238E27FC236}">
                <a16:creationId xmlns:a16="http://schemas.microsoft.com/office/drawing/2014/main" id="{BAEC29D1-306D-D546-9035-E1076D375296}"/>
              </a:ext>
            </a:extLst>
          </p:cNvPr>
          <p:cNvSpPr>
            <a:spLocks noGrp="1"/>
          </p:cNvSpPr>
          <p:nvPr>
            <p:ph type="body" sz="quarter" idx="24" hasCustomPrompt="1"/>
          </p:nvPr>
        </p:nvSpPr>
        <p:spPr>
          <a:xfrm>
            <a:off x="-4476" y="3689604"/>
            <a:ext cx="3168396" cy="3168396"/>
          </a:xfrm>
          <a:prstGeom prst="ellipse">
            <a:avLst/>
          </a:prstGeom>
          <a:solidFill>
            <a:schemeClr val="bg1"/>
          </a:solidFill>
        </p:spPr>
        <p:txBody>
          <a:bodyPr anchor="ctr"/>
          <a:lstStyle>
            <a:lvl1pPr marL="0" indent="0" algn="ctr">
              <a:buNone/>
              <a:defRPr sz="2200"/>
            </a:lvl1pPr>
          </a:lstStyle>
          <a:p>
            <a:pPr lvl="0"/>
            <a:r>
              <a:rPr lang="nb-NO" dirty="0"/>
              <a:t>Sirkel med tekst oppå bilder er et valgfritt dekorelement</a:t>
            </a:r>
          </a:p>
        </p:txBody>
      </p:sp>
    </p:spTree>
    <p:extLst>
      <p:ext uri="{BB962C8B-B14F-4D97-AF65-F5344CB8AC3E}">
        <p14:creationId xmlns:p14="http://schemas.microsoft.com/office/powerpoint/2010/main" val="27012130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o bilder">
    <p:spTree>
      <p:nvGrpSpPr>
        <p:cNvPr id="1" name=""/>
        <p:cNvGrpSpPr/>
        <p:nvPr/>
      </p:nvGrpSpPr>
      <p:grpSpPr>
        <a:xfrm>
          <a:off x="0" y="0"/>
          <a:ext cx="0" cy="0"/>
          <a:chOff x="0" y="0"/>
          <a:chExt cx="0" cy="0"/>
        </a:xfrm>
      </p:grpSpPr>
      <p:sp>
        <p:nvSpPr>
          <p:cNvPr id="7" name="Plassholder for bilde 6">
            <a:extLst>
              <a:ext uri="{FF2B5EF4-FFF2-40B4-BE49-F238E27FC236}">
                <a16:creationId xmlns:a16="http://schemas.microsoft.com/office/drawing/2014/main" id="{2BFC69B1-9605-46A5-8071-9905AFC6EDFE}"/>
              </a:ext>
            </a:extLst>
          </p:cNvPr>
          <p:cNvSpPr>
            <a:spLocks noGrp="1"/>
          </p:cNvSpPr>
          <p:nvPr>
            <p:ph type="pic" sz="quarter" idx="17"/>
          </p:nvPr>
        </p:nvSpPr>
        <p:spPr>
          <a:xfrm>
            <a:off x="6096000" y="0"/>
            <a:ext cx="6096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0" y="0"/>
            <a:ext cx="6096000" cy="685800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6">
            <a:extLst>
              <a:ext uri="{FF2B5EF4-FFF2-40B4-BE49-F238E27FC236}">
                <a16:creationId xmlns:a16="http://schemas.microsoft.com/office/drawing/2014/main" id="{63C70688-CA30-CF4E-A696-7020914BE46B}"/>
              </a:ext>
            </a:extLst>
          </p:cNvPr>
          <p:cNvSpPr>
            <a:spLocks noGrp="1"/>
          </p:cNvSpPr>
          <p:nvPr>
            <p:ph type="body" sz="quarter" idx="18" hasCustomPrompt="1"/>
          </p:nvPr>
        </p:nvSpPr>
        <p:spPr>
          <a:xfrm>
            <a:off x="576073" y="6362643"/>
            <a:ext cx="11035379" cy="184666"/>
          </a:xfrm>
        </p:spPr>
        <p:txBody>
          <a:bodyPr/>
          <a:lstStyle>
            <a:lvl1pPr marL="0" indent="0" algn="r">
              <a:buNone/>
              <a:defRPr lang="nb-NO" sz="900" smtClean="0">
                <a:solidFill>
                  <a:schemeClr val="bg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10" name="Plassholder for tekst 3">
            <a:extLst>
              <a:ext uri="{FF2B5EF4-FFF2-40B4-BE49-F238E27FC236}">
                <a16:creationId xmlns:a16="http://schemas.microsoft.com/office/drawing/2014/main" id="{617AB949-F3AD-0041-B06C-21F54B6A67DA}"/>
              </a:ext>
            </a:extLst>
          </p:cNvPr>
          <p:cNvSpPr>
            <a:spLocks noGrp="1"/>
          </p:cNvSpPr>
          <p:nvPr>
            <p:ph type="body" sz="quarter" idx="24" hasCustomPrompt="1"/>
          </p:nvPr>
        </p:nvSpPr>
        <p:spPr>
          <a:xfrm>
            <a:off x="2927604" y="3689604"/>
            <a:ext cx="3168396" cy="3168396"/>
          </a:xfrm>
          <a:prstGeom prst="ellipse">
            <a:avLst/>
          </a:prstGeom>
          <a:solidFill>
            <a:schemeClr val="bg1"/>
          </a:solidFill>
        </p:spPr>
        <p:txBody>
          <a:bodyPr anchor="ctr"/>
          <a:lstStyle>
            <a:lvl1pPr marL="0" indent="0" algn="ctr">
              <a:buNone/>
              <a:defRPr sz="2200"/>
            </a:lvl1pPr>
          </a:lstStyle>
          <a:p>
            <a:pPr lvl="0"/>
            <a:r>
              <a:rPr lang="nb-NO" dirty="0"/>
              <a:t>Sirkel med tekst oppå bilder er et valgfritt dekorelement</a:t>
            </a:r>
          </a:p>
        </p:txBody>
      </p:sp>
    </p:spTree>
    <p:extLst>
      <p:ext uri="{BB962C8B-B14F-4D97-AF65-F5344CB8AC3E}">
        <p14:creationId xmlns:p14="http://schemas.microsoft.com/office/powerpoint/2010/main" val="5939289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Forklaring-8">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58240" cy="1323439"/>
          </a:xfrm>
          <a:prstGeom prst="rect">
            <a:avLst/>
          </a:prstGeom>
          <a:noFill/>
        </p:spPr>
        <p:txBody>
          <a:bodyPr wrap="square" rtlCol="0" anchor="ctr">
            <a:spAutoFit/>
          </a:bodyPr>
          <a:lstStyle/>
          <a:p>
            <a:pPr algn="l"/>
            <a:r>
              <a:rPr lang="nb-NO" sz="8000" b="1" dirty="0"/>
              <a:t>Vertikal historie:</a:t>
            </a:r>
          </a:p>
        </p:txBody>
      </p:sp>
    </p:spTree>
    <p:extLst>
      <p:ext uri="{BB962C8B-B14F-4D97-AF65-F5344CB8AC3E}">
        <p14:creationId xmlns:p14="http://schemas.microsoft.com/office/powerpoint/2010/main" val="36727302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re fargeflater">
    <p:bg>
      <p:bgPr>
        <a:solidFill>
          <a:srgbClr val="B2DCDA"/>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0969816F-79CF-3B46-8120-0864FC39A360}"/>
              </a:ext>
            </a:extLst>
          </p:cNvPr>
          <p:cNvSpPr/>
          <p:nvPr userDrawn="1"/>
        </p:nvSpPr>
        <p:spPr>
          <a:xfrm>
            <a:off x="6090818" y="-4"/>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F5061C9E-CFA8-BF41-B3C2-77E40D3E1F01}"/>
              </a:ext>
            </a:extLst>
          </p:cNvPr>
          <p:cNvSpPr/>
          <p:nvPr userDrawn="1"/>
        </p:nvSpPr>
        <p:spPr>
          <a:xfrm>
            <a:off x="6090818" y="3428998"/>
            <a:ext cx="6101182" cy="3429001"/>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6" name="Plassholder for tekst 12">
            <a:extLst>
              <a:ext uri="{FF2B5EF4-FFF2-40B4-BE49-F238E27FC236}">
                <a16:creationId xmlns:a16="http://schemas.microsoft.com/office/drawing/2014/main" id="{54F594C9-D358-4AE7-8CA3-9726EF28C394}"/>
              </a:ext>
            </a:extLst>
          </p:cNvPr>
          <p:cNvSpPr>
            <a:spLocks noGrp="1"/>
          </p:cNvSpPr>
          <p:nvPr>
            <p:ph type="body" sz="quarter" idx="16"/>
          </p:nvPr>
        </p:nvSpPr>
        <p:spPr>
          <a:xfrm>
            <a:off x="6677254" y="4127837"/>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defRPr sz="5600"/>
            </a:lvl1pPr>
          </a:lstStyle>
          <a:p>
            <a:r>
              <a:rPr lang="nb-NO" dirty="0"/>
              <a:t>Klikk for å skrive tittelen</a:t>
            </a:r>
          </a:p>
        </p:txBody>
      </p:sp>
    </p:spTree>
    <p:extLst>
      <p:ext uri="{BB962C8B-B14F-4D97-AF65-F5344CB8AC3E}">
        <p14:creationId xmlns:p14="http://schemas.microsoft.com/office/powerpoint/2010/main" val="24454726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Tre fargeflater">
    <p:bg>
      <p:bgPr>
        <a:solidFill>
          <a:srgbClr val="B2DCDA"/>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0969816F-79CF-3B46-8120-0864FC39A360}"/>
              </a:ext>
            </a:extLst>
          </p:cNvPr>
          <p:cNvSpPr/>
          <p:nvPr userDrawn="1"/>
        </p:nvSpPr>
        <p:spPr>
          <a:xfrm>
            <a:off x="6090818" y="-4"/>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F5061C9E-CFA8-BF41-B3C2-77E40D3E1F01}"/>
              </a:ext>
            </a:extLst>
          </p:cNvPr>
          <p:cNvSpPr/>
          <p:nvPr userDrawn="1"/>
        </p:nvSpPr>
        <p:spPr>
          <a:xfrm>
            <a:off x="6090818" y="3428998"/>
            <a:ext cx="6101182" cy="3429001"/>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6" name="Plassholder for tekst 12">
            <a:extLst>
              <a:ext uri="{FF2B5EF4-FFF2-40B4-BE49-F238E27FC236}">
                <a16:creationId xmlns:a16="http://schemas.microsoft.com/office/drawing/2014/main" id="{54F594C9-D358-4AE7-8CA3-9726EF28C394}"/>
              </a:ext>
            </a:extLst>
          </p:cNvPr>
          <p:cNvSpPr>
            <a:spLocks noGrp="1"/>
          </p:cNvSpPr>
          <p:nvPr>
            <p:ph type="body" sz="quarter" idx="16"/>
          </p:nvPr>
        </p:nvSpPr>
        <p:spPr>
          <a:xfrm>
            <a:off x="6677254" y="4127837"/>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3" name="Plassholder for bilde 4">
            <a:extLst>
              <a:ext uri="{FF2B5EF4-FFF2-40B4-BE49-F238E27FC236}">
                <a16:creationId xmlns:a16="http://schemas.microsoft.com/office/drawing/2014/main" id="{23730B89-32F3-F947-97F0-812CED99700E}"/>
              </a:ext>
            </a:extLst>
          </p:cNvPr>
          <p:cNvSpPr>
            <a:spLocks noGrp="1" noChangeAspect="1"/>
          </p:cNvSpPr>
          <p:nvPr>
            <p:ph type="pic" sz="quarter" idx="32" hasCustomPrompt="1"/>
          </p:nvPr>
        </p:nvSpPr>
        <p:spPr>
          <a:xfrm>
            <a:off x="948690" y="1328159"/>
            <a:ext cx="4201681" cy="4201681"/>
          </a:xfrm>
          <a:prstGeom prst="ellipse">
            <a:avLst/>
          </a:prstGeom>
          <a:solidFill>
            <a:schemeClr val="bg1"/>
          </a:solidFill>
        </p:spPr>
        <p:txBody>
          <a:bodyPr lIns="251999" tIns="251999" rIns="216000" bIns="108000"/>
          <a:lstStyle>
            <a:lvl1pPr marL="0" indent="0" algn="ctr">
              <a:buNone/>
              <a:defRPr sz="2200"/>
            </a:lvl1pPr>
          </a:lstStyle>
          <a:p>
            <a:r>
              <a:rPr lang="nb-NO" dirty="0"/>
              <a:t>Klikk på ikonet for å sette inn ikon</a:t>
            </a:r>
          </a:p>
        </p:txBody>
      </p:sp>
    </p:spTree>
    <p:extLst>
      <p:ext uri="{BB962C8B-B14F-4D97-AF65-F5344CB8AC3E}">
        <p14:creationId xmlns:p14="http://schemas.microsoft.com/office/powerpoint/2010/main" val="40055187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2_Tre fargeflater">
    <p:bg>
      <p:bgPr>
        <a:solidFill>
          <a:srgbClr val="B2DCDA"/>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0969816F-79CF-3B46-8120-0864FC39A360}"/>
              </a:ext>
            </a:extLst>
          </p:cNvPr>
          <p:cNvSpPr/>
          <p:nvPr userDrawn="1"/>
        </p:nvSpPr>
        <p:spPr>
          <a:xfrm>
            <a:off x="6090818" y="-4"/>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F5061C9E-CFA8-BF41-B3C2-77E40D3E1F01}"/>
              </a:ext>
            </a:extLst>
          </p:cNvPr>
          <p:cNvSpPr/>
          <p:nvPr userDrawn="1"/>
        </p:nvSpPr>
        <p:spPr>
          <a:xfrm>
            <a:off x="6090818" y="3428998"/>
            <a:ext cx="6101182" cy="3429001"/>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6" name="Plassholder for tekst 12">
            <a:extLst>
              <a:ext uri="{FF2B5EF4-FFF2-40B4-BE49-F238E27FC236}">
                <a16:creationId xmlns:a16="http://schemas.microsoft.com/office/drawing/2014/main" id="{54F594C9-D358-4AE7-8CA3-9726EF28C394}"/>
              </a:ext>
            </a:extLst>
          </p:cNvPr>
          <p:cNvSpPr>
            <a:spLocks noGrp="1"/>
          </p:cNvSpPr>
          <p:nvPr>
            <p:ph type="body" sz="quarter" idx="16"/>
          </p:nvPr>
        </p:nvSpPr>
        <p:spPr>
          <a:xfrm>
            <a:off x="6677254" y="4127837"/>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4" name="Rektangel 13">
            <a:extLst>
              <a:ext uri="{FF2B5EF4-FFF2-40B4-BE49-F238E27FC236}">
                <a16:creationId xmlns:a16="http://schemas.microsoft.com/office/drawing/2014/main" id="{19D3B33E-3F56-064A-91CD-EC7EE773FFB6}"/>
              </a:ext>
            </a:extLst>
          </p:cNvPr>
          <p:cNvSpPr/>
          <p:nvPr userDrawn="1"/>
        </p:nvSpPr>
        <p:spPr>
          <a:xfrm>
            <a:off x="1" y="3428998"/>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Plassholder for tekst 12">
            <a:extLst>
              <a:ext uri="{FF2B5EF4-FFF2-40B4-BE49-F238E27FC236}">
                <a16:creationId xmlns:a16="http://schemas.microsoft.com/office/drawing/2014/main" id="{A107E04B-C2DC-4644-9C8F-7D1775D64AF5}"/>
              </a:ext>
            </a:extLst>
          </p:cNvPr>
          <p:cNvSpPr>
            <a:spLocks noGrp="1"/>
          </p:cNvSpPr>
          <p:nvPr>
            <p:ph type="body" sz="quarter" idx="17"/>
          </p:nvPr>
        </p:nvSpPr>
        <p:spPr>
          <a:xfrm>
            <a:off x="576072" y="4127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7" name="Plassholder for tekst 12">
            <a:extLst>
              <a:ext uri="{FF2B5EF4-FFF2-40B4-BE49-F238E27FC236}">
                <a16:creationId xmlns:a16="http://schemas.microsoft.com/office/drawing/2014/main" id="{DCBF37E2-F12F-7042-BDEA-DEAED2CA6E60}"/>
              </a:ext>
            </a:extLst>
          </p:cNvPr>
          <p:cNvSpPr>
            <a:spLocks noGrp="1"/>
          </p:cNvSpPr>
          <p:nvPr>
            <p:ph type="body" sz="quarter" idx="18"/>
          </p:nvPr>
        </p:nvSpPr>
        <p:spPr>
          <a:xfrm>
            <a:off x="576072"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28002655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orside - Logo øvre høyre">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EB93A52C-D9A7-4446-9923-412696FC4C31}"/>
              </a:ext>
            </a:extLst>
          </p:cNvPr>
          <p:cNvSpPr>
            <a:spLocks noGrp="1"/>
          </p:cNvSpPr>
          <p:nvPr>
            <p:ph type="pic" sz="quarter" idx="10"/>
          </p:nvPr>
        </p:nvSpPr>
        <p:spPr>
          <a:xfrm>
            <a:off x="252470" y="260604"/>
            <a:ext cx="11687060" cy="6336792"/>
          </a:xfrm>
          <a:custGeom>
            <a:avLst/>
            <a:gdLst>
              <a:gd name="connsiteX0" fmla="*/ 10102862 w 11687060"/>
              <a:gd name="connsiteY0" fmla="*/ 0 h 6336792"/>
              <a:gd name="connsiteX1" fmla="*/ 11687060 w 11687060"/>
              <a:gd name="connsiteY1" fmla="*/ 0 h 6336792"/>
              <a:gd name="connsiteX2" fmla="*/ 11687060 w 11687060"/>
              <a:gd name="connsiteY2" fmla="*/ 1584198 h 6336792"/>
              <a:gd name="connsiteX3" fmla="*/ 10102862 w 11687060"/>
              <a:gd name="connsiteY3" fmla="*/ 0 h 6336792"/>
              <a:gd name="connsiteX4" fmla="*/ 0 w 11687060"/>
              <a:gd name="connsiteY4" fmla="*/ 0 h 6336792"/>
              <a:gd name="connsiteX5" fmla="*/ 10102862 w 11687060"/>
              <a:gd name="connsiteY5" fmla="*/ 0 h 6336792"/>
              <a:gd name="connsiteX6" fmla="*/ 8518664 w 11687060"/>
              <a:gd name="connsiteY6" fmla="*/ 1584198 h 6336792"/>
              <a:gd name="connsiteX7" fmla="*/ 10102862 w 11687060"/>
              <a:gd name="connsiteY7" fmla="*/ 3168396 h 6336792"/>
              <a:gd name="connsiteX8" fmla="*/ 11687060 w 11687060"/>
              <a:gd name="connsiteY8" fmla="*/ 1584198 h 6336792"/>
              <a:gd name="connsiteX9" fmla="*/ 11687060 w 11687060"/>
              <a:gd name="connsiteY9" fmla="*/ 6336792 h 6336792"/>
              <a:gd name="connsiteX10" fmla="*/ 0 w 11687060"/>
              <a:gd name="connsiteY10"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87060" h="6336792">
                <a:moveTo>
                  <a:pt x="10102862" y="0"/>
                </a:moveTo>
                <a:lnTo>
                  <a:pt x="11687060" y="0"/>
                </a:lnTo>
                <a:lnTo>
                  <a:pt x="11687060" y="1584198"/>
                </a:lnTo>
                <a:cubicBezTo>
                  <a:pt x="11687060" y="709270"/>
                  <a:pt x="10977790" y="0"/>
                  <a:pt x="10102862" y="0"/>
                </a:cubicBezTo>
                <a:close/>
                <a:moveTo>
                  <a:pt x="0" y="0"/>
                </a:moveTo>
                <a:lnTo>
                  <a:pt x="10102862" y="0"/>
                </a:lnTo>
                <a:cubicBezTo>
                  <a:pt x="9227934" y="0"/>
                  <a:pt x="8518664" y="709270"/>
                  <a:pt x="8518664" y="1584198"/>
                </a:cubicBezTo>
                <a:cubicBezTo>
                  <a:pt x="8518664" y="2459126"/>
                  <a:pt x="9227934" y="3168396"/>
                  <a:pt x="10102862" y="3168396"/>
                </a:cubicBezTo>
                <a:cubicBezTo>
                  <a:pt x="10977790" y="3168396"/>
                  <a:pt x="11687060" y="2459126"/>
                  <a:pt x="11687060" y="1584198"/>
                </a:cubicBezTo>
                <a:lnTo>
                  <a:pt x="1168706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7" name="Grafikk 6">
            <a:extLst>
              <a:ext uri="{FF2B5EF4-FFF2-40B4-BE49-F238E27FC236}">
                <a16:creationId xmlns:a16="http://schemas.microsoft.com/office/drawing/2014/main" id="{481DB0B3-D3A4-41DB-8C11-1818689EE38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130069" y="941774"/>
            <a:ext cx="2450526" cy="1440000"/>
          </a:xfrm>
          <a:prstGeom prst="rect">
            <a:avLst/>
          </a:prstGeom>
        </p:spPr>
      </p:pic>
      <p:sp>
        <p:nvSpPr>
          <p:cNvPr id="4" name="Plassholder for tekst 6">
            <a:extLst>
              <a:ext uri="{FF2B5EF4-FFF2-40B4-BE49-F238E27FC236}">
                <a16:creationId xmlns:a16="http://schemas.microsoft.com/office/drawing/2014/main" id="{2693799E-07D1-0B44-865F-9F0B91F924DC}"/>
              </a:ext>
            </a:extLst>
          </p:cNvPr>
          <p:cNvSpPr>
            <a:spLocks noGrp="1"/>
          </p:cNvSpPr>
          <p:nvPr>
            <p:ph type="body" sz="quarter" idx="21" hasCustomPrompt="1"/>
          </p:nvPr>
        </p:nvSpPr>
        <p:spPr>
          <a:xfrm>
            <a:off x="252470" y="6674839"/>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0802983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o fargeflater">
    <p:bg>
      <p:bgPr>
        <a:solidFill>
          <a:srgbClr val="B2DCDA"/>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Lst>
          </p:cNvPr>
          <p:cNvSpPr/>
          <p:nvPr userDrawn="1"/>
        </p:nvSpPr>
        <p:spPr>
          <a:xfrm>
            <a:off x="6090818" y="0"/>
            <a:ext cx="6101182" cy="6857999"/>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defRPr sz="5600"/>
            </a:lvl1pPr>
          </a:lstStyle>
          <a:p>
            <a:r>
              <a:rPr lang="nb-NO" dirty="0"/>
              <a:t>Klikk for å skrive tittelen</a:t>
            </a:r>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p:nvPr>
        </p:nvSpPr>
        <p:spPr>
          <a:xfrm>
            <a:off x="6677254" y="698839"/>
            <a:ext cx="4933493" cy="5460324"/>
          </a:xfrm>
        </p:spPr>
        <p:txBody>
          <a:bodyPr anchor="ctr">
            <a:noAutofit/>
          </a:bodyP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19613707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Horisontalt delt">
    <p:bg>
      <p:bgPr>
        <a:solidFill>
          <a:srgbClr val="B2DCDA"/>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3385A980-686C-0F49-BDD0-435A9F491737}"/>
              </a:ext>
            </a:extLst>
          </p:cNvPr>
          <p:cNvSpPr/>
          <p:nvPr userDrawn="1"/>
        </p:nvSpPr>
        <p:spPr>
          <a:xfrm>
            <a:off x="0" y="3428998"/>
            <a:ext cx="12192000" cy="3429001"/>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2114550" y="421839"/>
            <a:ext cx="7957720" cy="2585323"/>
          </a:xfrm>
        </p:spPr>
        <p:txBody>
          <a:bodyPr anchor="ctr">
            <a:noAutofit/>
          </a:bodyPr>
          <a:lstStyle>
            <a:lvl1pPr algn="ctr">
              <a:defRPr sz="5600"/>
            </a:lvl1pPr>
          </a:lstStyle>
          <a:p>
            <a:r>
              <a:rPr lang="nb-NO" dirty="0"/>
              <a:t>Klikk for å skrive tittelen</a:t>
            </a:r>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p:nvPr>
        </p:nvSpPr>
        <p:spPr>
          <a:xfrm>
            <a:off x="2114550" y="4127863"/>
            <a:ext cx="7957720" cy="2031300"/>
          </a:xfrm>
        </p:spPr>
        <p:txBody>
          <a:bodyPr anchor="ctr">
            <a:noAutofit/>
          </a:bodyPr>
          <a:lstStyle>
            <a:lvl1pPr marL="0" indent="0" algn="ctr">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12656972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ekst og to bilder venst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0" y="3429000"/>
            <a:ext cx="6096000" cy="3429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0" y="0"/>
            <a:ext cx="6096000" cy="342900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6677254" y="698839"/>
            <a:ext cx="4933493" cy="5460324"/>
          </a:xfrm>
        </p:spPr>
        <p:txBody>
          <a:bodyPr anchor="ctr"/>
          <a:lstStyle>
            <a:lvl1pPr>
              <a:lnSpc>
                <a:spcPct val="120000"/>
              </a:lnSpc>
              <a:spcBef>
                <a:spcPts val="2200"/>
              </a:spcBef>
              <a:defRPr sz="2400"/>
            </a:lvl1pPr>
          </a:lstStyle>
          <a:p>
            <a:pPr lvl="0"/>
            <a:r>
              <a:rPr lang="nb-NO" dirty="0"/>
              <a:t>Klikk for å skrive inn tekst</a:t>
            </a:r>
          </a:p>
        </p:txBody>
      </p:sp>
      <p:sp>
        <p:nvSpPr>
          <p:cNvPr id="8" name="Plassholder for tekst 6">
            <a:extLst>
              <a:ext uri="{FF2B5EF4-FFF2-40B4-BE49-F238E27FC236}">
                <a16:creationId xmlns:a16="http://schemas.microsoft.com/office/drawing/2014/main" id="{D05BB437-68C1-D24D-8419-4A9A096966AF}"/>
              </a:ext>
            </a:extLst>
          </p:cNvPr>
          <p:cNvSpPr>
            <a:spLocks noGrp="1"/>
          </p:cNvSpPr>
          <p:nvPr>
            <p:ph type="body" sz="quarter" idx="21" hasCustomPrompt="1"/>
          </p:nvPr>
        </p:nvSpPr>
        <p:spPr>
          <a:xfrm>
            <a:off x="6677254" y="6362643"/>
            <a:ext cx="4934198"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41257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ekst og bilde høy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6096000" y="0"/>
            <a:ext cx="6096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576072" y="698839"/>
            <a:ext cx="4933493" cy="5460324"/>
          </a:xfrm>
        </p:spPr>
        <p:txBody>
          <a:bodyPr anchor="ctr"/>
          <a:lstStyle>
            <a:lvl1pPr>
              <a:lnSpc>
                <a:spcPct val="120000"/>
              </a:lnSpc>
              <a:spcBef>
                <a:spcPts val="2200"/>
              </a:spcBef>
              <a:defRPr sz="2400"/>
            </a:lvl1pPr>
            <a:lvl2pPr marL="252000" indent="0">
              <a:buNone/>
              <a:defRPr/>
            </a:lvl2pPr>
          </a:lstStyle>
          <a:p>
            <a:pPr lvl="0"/>
            <a:r>
              <a:rPr lang="nb-NO" dirty="0"/>
              <a:t>Klikk for å skrive inn tekst</a:t>
            </a:r>
          </a:p>
        </p:txBody>
      </p:sp>
      <p:sp>
        <p:nvSpPr>
          <p:cNvPr id="7" name="Plassholder for tekst 6">
            <a:extLst>
              <a:ext uri="{FF2B5EF4-FFF2-40B4-BE49-F238E27FC236}">
                <a16:creationId xmlns:a16="http://schemas.microsoft.com/office/drawing/2014/main" id="{B9719E11-5B77-7940-9361-1C1F49C7DA61}"/>
              </a:ext>
            </a:extLst>
          </p:cNvPr>
          <p:cNvSpPr>
            <a:spLocks noGrp="1"/>
          </p:cNvSpPr>
          <p:nvPr>
            <p:ph type="body" sz="quarter" idx="21" hasCustomPrompt="1"/>
          </p:nvPr>
        </p:nvSpPr>
        <p:spPr>
          <a:xfrm>
            <a:off x="575367" y="6362643"/>
            <a:ext cx="4934198"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315647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ekst og bilde venst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0" y="0"/>
            <a:ext cx="6096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6677254" y="698839"/>
            <a:ext cx="4933493" cy="5460324"/>
          </a:xfrm>
        </p:spPr>
        <p:txBody>
          <a:bodyPr anchor="ctr"/>
          <a:lstStyle>
            <a:lvl1pPr>
              <a:lnSpc>
                <a:spcPct val="120000"/>
              </a:lnSpc>
              <a:spcBef>
                <a:spcPts val="2200"/>
              </a:spcBef>
              <a:defRPr sz="2400"/>
            </a:lvl1pPr>
          </a:lstStyle>
          <a:p>
            <a:pPr lvl="0"/>
            <a:r>
              <a:rPr lang="nb-NO" dirty="0"/>
              <a:t>Klikk for å skrive inn tekst</a:t>
            </a:r>
          </a:p>
        </p:txBody>
      </p:sp>
      <p:sp>
        <p:nvSpPr>
          <p:cNvPr id="7" name="Plassholder for tekst 6">
            <a:extLst>
              <a:ext uri="{FF2B5EF4-FFF2-40B4-BE49-F238E27FC236}">
                <a16:creationId xmlns:a16="http://schemas.microsoft.com/office/drawing/2014/main" id="{B6809350-4FC9-4D4E-AA0B-692F1AC396FA}"/>
              </a:ext>
            </a:extLst>
          </p:cNvPr>
          <p:cNvSpPr>
            <a:spLocks noGrp="1"/>
          </p:cNvSpPr>
          <p:nvPr>
            <p:ph type="body" sz="quarter" idx="21" hasCustomPrompt="1"/>
          </p:nvPr>
        </p:nvSpPr>
        <p:spPr>
          <a:xfrm>
            <a:off x="6677254" y="6362643"/>
            <a:ext cx="4934198"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7365902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ekst og to bilder høy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6096000" y="3429000"/>
            <a:ext cx="6096000" cy="3429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0"/>
            <a:ext cx="6096000" cy="342900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576072" y="698839"/>
            <a:ext cx="4933493" cy="5460324"/>
          </a:xfrm>
        </p:spPr>
        <p:txBody>
          <a:bodyPr anchor="ctr"/>
          <a:lstStyle>
            <a:lvl1pPr>
              <a:lnSpc>
                <a:spcPct val="120000"/>
              </a:lnSpc>
              <a:spcBef>
                <a:spcPts val="2200"/>
              </a:spcBef>
              <a:defRPr sz="2400"/>
            </a:lvl1pPr>
            <a:lvl2pPr marL="252000" indent="0">
              <a:buNone/>
              <a:defRPr/>
            </a:lvl2pPr>
          </a:lstStyle>
          <a:p>
            <a:pPr lvl="0"/>
            <a:r>
              <a:rPr lang="nb-NO" dirty="0"/>
              <a:t>Klikk for å skrive inn tekst</a:t>
            </a:r>
          </a:p>
        </p:txBody>
      </p:sp>
      <p:sp>
        <p:nvSpPr>
          <p:cNvPr id="8" name="Plassholder for tekst 6">
            <a:extLst>
              <a:ext uri="{FF2B5EF4-FFF2-40B4-BE49-F238E27FC236}">
                <a16:creationId xmlns:a16="http://schemas.microsoft.com/office/drawing/2014/main" id="{EE4539E3-0F71-4148-8CFB-CBF76A066F55}"/>
              </a:ext>
            </a:extLst>
          </p:cNvPr>
          <p:cNvSpPr>
            <a:spLocks noGrp="1"/>
          </p:cNvSpPr>
          <p:nvPr>
            <p:ph type="body" sz="quarter" idx="21" hasCustomPrompt="1"/>
          </p:nvPr>
        </p:nvSpPr>
        <p:spPr>
          <a:xfrm>
            <a:off x="575367" y="6362643"/>
            <a:ext cx="4934198"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7766356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orklaring-9">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58240" cy="1323439"/>
          </a:xfrm>
          <a:prstGeom prst="rect">
            <a:avLst/>
          </a:prstGeom>
          <a:noFill/>
        </p:spPr>
        <p:txBody>
          <a:bodyPr wrap="square" rtlCol="0" anchor="ctr">
            <a:spAutoFit/>
          </a:bodyPr>
          <a:lstStyle/>
          <a:p>
            <a:pPr algn="l"/>
            <a:r>
              <a:rPr lang="nb-NO" sz="8000" b="1" dirty="0"/>
              <a:t>Avslutning:</a:t>
            </a:r>
          </a:p>
        </p:txBody>
      </p:sp>
    </p:spTree>
    <p:extLst>
      <p:ext uri="{BB962C8B-B14F-4D97-AF65-F5344CB8AC3E}">
        <p14:creationId xmlns:p14="http://schemas.microsoft.com/office/powerpoint/2010/main" val="40439140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akk for meg!">
    <p:bg>
      <p:bgPr>
        <a:solidFill>
          <a:srgbClr val="D1EAE9"/>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3D95EC4E-A9E8-4181-B693-AED51CD45AEF}"/>
              </a:ext>
            </a:extLst>
          </p:cNvPr>
          <p:cNvSpPr/>
          <p:nvPr userDrawn="1"/>
        </p:nvSpPr>
        <p:spPr>
          <a:xfrm>
            <a:off x="0" y="0"/>
            <a:ext cx="12192000" cy="15373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pic>
        <p:nvPicPr>
          <p:cNvPr id="6" name="Grafikk 5">
            <a:extLst>
              <a:ext uri="{FF2B5EF4-FFF2-40B4-BE49-F238E27FC236}">
                <a16:creationId xmlns:a16="http://schemas.microsoft.com/office/drawing/2014/main" id="{F27E0471-76B7-4446-98D5-25C0587C02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592000" y="1080135"/>
            <a:ext cx="1008000" cy="1157332"/>
          </a:xfrm>
          <a:prstGeom prst="rect">
            <a:avLst/>
          </a:prstGeom>
        </p:spPr>
      </p:pic>
      <p:sp>
        <p:nvSpPr>
          <p:cNvPr id="5" name="Tittel 1">
            <a:extLst>
              <a:ext uri="{FF2B5EF4-FFF2-40B4-BE49-F238E27FC236}">
                <a16:creationId xmlns:a16="http://schemas.microsoft.com/office/drawing/2014/main" id="{9108F687-55F4-0641-B79B-4C733051CF69}"/>
              </a:ext>
            </a:extLst>
          </p:cNvPr>
          <p:cNvSpPr>
            <a:spLocks noGrp="1"/>
          </p:cNvSpPr>
          <p:nvPr>
            <p:ph type="title" hasCustomPrompt="1"/>
          </p:nvPr>
        </p:nvSpPr>
        <p:spPr>
          <a:xfrm>
            <a:off x="576072" y="3257046"/>
            <a:ext cx="11034675" cy="870817"/>
          </a:xfrm>
        </p:spPr>
        <p:txBody>
          <a:bodyPr anchor="ctr">
            <a:noAutofit/>
          </a:bodyPr>
          <a:lstStyle>
            <a:lvl1pPr algn="ctr">
              <a:defRPr sz="4500"/>
            </a:lvl1pPr>
          </a:lstStyle>
          <a:p>
            <a:r>
              <a:rPr lang="nb-NO" dirty="0"/>
              <a:t>Takk for meg!</a:t>
            </a:r>
          </a:p>
        </p:txBody>
      </p:sp>
      <p:sp>
        <p:nvSpPr>
          <p:cNvPr id="9" name="Plassholder for tekst 12">
            <a:extLst>
              <a:ext uri="{FF2B5EF4-FFF2-40B4-BE49-F238E27FC236}">
                <a16:creationId xmlns:a16="http://schemas.microsoft.com/office/drawing/2014/main" id="{076AFF83-4A72-654F-9181-921E01CE53EF}"/>
              </a:ext>
            </a:extLst>
          </p:cNvPr>
          <p:cNvSpPr>
            <a:spLocks noGrp="1"/>
          </p:cNvSpPr>
          <p:nvPr>
            <p:ph type="body" sz="quarter" idx="16" hasCustomPrompt="1"/>
          </p:nvPr>
        </p:nvSpPr>
        <p:spPr>
          <a:xfrm>
            <a:off x="576072" y="4552119"/>
            <a:ext cx="11034675" cy="505495"/>
          </a:xfrm>
        </p:spPr>
        <p:txBody>
          <a:bodyPr anchor="ctr">
            <a:noAutofit/>
          </a:bodyPr>
          <a:lstStyle>
            <a:lvl1pPr marL="0" indent="0" algn="ctr">
              <a:buNone/>
              <a:defRPr/>
            </a:lvl1pPr>
          </a:lstStyle>
          <a:p>
            <a:pPr lvl="0"/>
            <a:r>
              <a:rPr lang="nb-NO" dirty="0"/>
              <a:t>#emneknagg eller @brukernavn</a:t>
            </a:r>
          </a:p>
        </p:txBody>
      </p:sp>
      <p:sp>
        <p:nvSpPr>
          <p:cNvPr id="10" name="TekstSylinder 9">
            <a:extLst>
              <a:ext uri="{FF2B5EF4-FFF2-40B4-BE49-F238E27FC236}">
                <a16:creationId xmlns:a16="http://schemas.microsoft.com/office/drawing/2014/main" id="{3C849517-E2DF-EF4C-AA97-387202E027D9}"/>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err="1"/>
              <a:t>vtfk.no</a:t>
            </a:r>
            <a:endParaRPr lang="nb-NO" sz="2200" b="1" dirty="0"/>
          </a:p>
        </p:txBody>
      </p:sp>
    </p:spTree>
    <p:extLst>
      <p:ext uri="{BB962C8B-B14F-4D97-AF65-F5344CB8AC3E}">
        <p14:creationId xmlns:p14="http://schemas.microsoft.com/office/powerpoint/2010/main" val="403847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orside - Logo nedre høyre">
    <p:spTree>
      <p:nvGrpSpPr>
        <p:cNvPr id="1" name=""/>
        <p:cNvGrpSpPr/>
        <p:nvPr/>
      </p:nvGrpSpPr>
      <p:grpSpPr>
        <a:xfrm>
          <a:off x="0" y="0"/>
          <a:ext cx="0" cy="0"/>
          <a:chOff x="0" y="0"/>
          <a:chExt cx="0" cy="0"/>
        </a:xfrm>
      </p:grpSpPr>
      <p:sp>
        <p:nvSpPr>
          <p:cNvPr id="5" name="Plassholder for bilde 4">
            <a:extLst>
              <a:ext uri="{FF2B5EF4-FFF2-40B4-BE49-F238E27FC236}">
                <a16:creationId xmlns:a16="http://schemas.microsoft.com/office/drawing/2014/main" id="{F06DDFC2-5881-4F68-AE49-D31EA24F588E}"/>
              </a:ext>
            </a:extLst>
          </p:cNvPr>
          <p:cNvSpPr>
            <a:spLocks noGrp="1"/>
          </p:cNvSpPr>
          <p:nvPr>
            <p:ph type="pic" sz="quarter" idx="10"/>
          </p:nvPr>
        </p:nvSpPr>
        <p:spPr>
          <a:xfrm>
            <a:off x="252470" y="260604"/>
            <a:ext cx="11687060" cy="6336792"/>
          </a:xfrm>
          <a:custGeom>
            <a:avLst/>
            <a:gdLst>
              <a:gd name="connsiteX0" fmla="*/ 10095223 w 11687060"/>
              <a:gd name="connsiteY0" fmla="*/ 3159824 h 6336792"/>
              <a:gd name="connsiteX1" fmla="*/ 8511025 w 11687060"/>
              <a:gd name="connsiteY1" fmla="*/ 4744022 h 6336792"/>
              <a:gd name="connsiteX2" fmla="*/ 10095223 w 11687060"/>
              <a:gd name="connsiteY2" fmla="*/ 6328220 h 6336792"/>
              <a:gd name="connsiteX3" fmla="*/ 11679421 w 11687060"/>
              <a:gd name="connsiteY3" fmla="*/ 4744022 h 6336792"/>
              <a:gd name="connsiteX4" fmla="*/ 10095223 w 11687060"/>
              <a:gd name="connsiteY4" fmla="*/ 3159824 h 6336792"/>
              <a:gd name="connsiteX5" fmla="*/ 0 w 11687060"/>
              <a:gd name="connsiteY5" fmla="*/ 0 h 6336792"/>
              <a:gd name="connsiteX6" fmla="*/ 11687060 w 11687060"/>
              <a:gd name="connsiteY6" fmla="*/ 0 h 6336792"/>
              <a:gd name="connsiteX7" fmla="*/ 11687060 w 11687060"/>
              <a:gd name="connsiteY7" fmla="*/ 6336792 h 6336792"/>
              <a:gd name="connsiteX8" fmla="*/ 0 w 11687060"/>
              <a:gd name="connsiteY8"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87060" h="6336792">
                <a:moveTo>
                  <a:pt x="10095223" y="3159824"/>
                </a:moveTo>
                <a:cubicBezTo>
                  <a:pt x="9220295" y="3159824"/>
                  <a:pt x="8511025" y="3869094"/>
                  <a:pt x="8511025" y="4744022"/>
                </a:cubicBezTo>
                <a:cubicBezTo>
                  <a:pt x="8511025" y="5618950"/>
                  <a:pt x="9220295" y="6328220"/>
                  <a:pt x="10095223" y="6328220"/>
                </a:cubicBezTo>
                <a:cubicBezTo>
                  <a:pt x="10970151" y="6328220"/>
                  <a:pt x="11679421" y="5618950"/>
                  <a:pt x="11679421" y="4744022"/>
                </a:cubicBezTo>
                <a:cubicBezTo>
                  <a:pt x="11679421" y="3869094"/>
                  <a:pt x="10970151" y="3159824"/>
                  <a:pt x="10095223" y="3159824"/>
                </a:cubicBezTo>
                <a:close/>
                <a:moveTo>
                  <a:pt x="0" y="0"/>
                </a:moveTo>
                <a:lnTo>
                  <a:pt x="11687060" y="0"/>
                </a:lnTo>
                <a:lnTo>
                  <a:pt x="1168706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6" name="Grafikk 5">
            <a:extLst>
              <a:ext uri="{FF2B5EF4-FFF2-40B4-BE49-F238E27FC236}">
                <a16:creationId xmlns:a16="http://schemas.microsoft.com/office/drawing/2014/main" id="{BDA3A984-011A-47CB-B09F-D0039923EC8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123541" y="4209144"/>
            <a:ext cx="2450526" cy="1440000"/>
          </a:xfrm>
          <a:prstGeom prst="rect">
            <a:avLst/>
          </a:prstGeom>
        </p:spPr>
      </p:pic>
      <p:sp>
        <p:nvSpPr>
          <p:cNvPr id="4" name="Plassholder for tekst 6">
            <a:extLst>
              <a:ext uri="{FF2B5EF4-FFF2-40B4-BE49-F238E27FC236}">
                <a16:creationId xmlns:a16="http://schemas.microsoft.com/office/drawing/2014/main" id="{018537C3-B5A7-9D49-8D96-8D7C2E79C171}"/>
              </a:ext>
            </a:extLst>
          </p:cNvPr>
          <p:cNvSpPr>
            <a:spLocks noGrp="1"/>
          </p:cNvSpPr>
          <p:nvPr>
            <p:ph type="body" sz="quarter" idx="21" hasCustomPrompt="1"/>
          </p:nvPr>
        </p:nvSpPr>
        <p:spPr>
          <a:xfrm>
            <a:off x="252470" y="6674839"/>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6539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orside med to bilder - logo nedre midt">
    <p:spTree>
      <p:nvGrpSpPr>
        <p:cNvPr id="1" name=""/>
        <p:cNvGrpSpPr/>
        <p:nvPr/>
      </p:nvGrpSpPr>
      <p:grpSpPr>
        <a:xfrm>
          <a:off x="0" y="0"/>
          <a:ext cx="0" cy="0"/>
          <a:chOff x="0" y="0"/>
          <a:chExt cx="0" cy="0"/>
        </a:xfrm>
      </p:grpSpPr>
      <p:sp>
        <p:nvSpPr>
          <p:cNvPr id="7" name="Plassholder for bilde 6">
            <a:extLst>
              <a:ext uri="{FF2B5EF4-FFF2-40B4-BE49-F238E27FC236}">
                <a16:creationId xmlns:a16="http://schemas.microsoft.com/office/drawing/2014/main" id="{9E54A6F9-2381-4651-A590-AD9DC9F0F4F5}"/>
              </a:ext>
            </a:extLst>
          </p:cNvPr>
          <p:cNvSpPr>
            <a:spLocks noGrp="1"/>
          </p:cNvSpPr>
          <p:nvPr>
            <p:ph type="pic" sz="quarter" idx="10"/>
          </p:nvPr>
        </p:nvSpPr>
        <p:spPr>
          <a:xfrm>
            <a:off x="252470" y="260604"/>
            <a:ext cx="5843530" cy="6336792"/>
          </a:xfrm>
          <a:custGeom>
            <a:avLst/>
            <a:gdLst>
              <a:gd name="connsiteX0" fmla="*/ 0 w 5843530"/>
              <a:gd name="connsiteY0" fmla="*/ 0 h 6336792"/>
              <a:gd name="connsiteX1" fmla="*/ 5843530 w 5843530"/>
              <a:gd name="connsiteY1" fmla="*/ 0 h 6336792"/>
              <a:gd name="connsiteX2" fmla="*/ 5843530 w 5843530"/>
              <a:gd name="connsiteY2" fmla="*/ 3159824 h 6336792"/>
              <a:gd name="connsiteX3" fmla="*/ 4259332 w 5843530"/>
              <a:gd name="connsiteY3" fmla="*/ 4744022 h 6336792"/>
              <a:gd name="connsiteX4" fmla="*/ 5843530 w 5843530"/>
              <a:gd name="connsiteY4" fmla="*/ 6328220 h 6336792"/>
              <a:gd name="connsiteX5" fmla="*/ 5843530 w 5843530"/>
              <a:gd name="connsiteY5" fmla="*/ 6336792 h 6336792"/>
              <a:gd name="connsiteX6" fmla="*/ 0 w 5843530"/>
              <a:gd name="connsiteY6"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43530" h="6336792">
                <a:moveTo>
                  <a:pt x="0" y="0"/>
                </a:moveTo>
                <a:lnTo>
                  <a:pt x="5843530" y="0"/>
                </a:lnTo>
                <a:lnTo>
                  <a:pt x="5843530" y="3159824"/>
                </a:lnTo>
                <a:cubicBezTo>
                  <a:pt x="4968602" y="3159824"/>
                  <a:pt x="4259332" y="3869094"/>
                  <a:pt x="4259332" y="4744022"/>
                </a:cubicBezTo>
                <a:cubicBezTo>
                  <a:pt x="4259332" y="5618950"/>
                  <a:pt x="4968602" y="6328220"/>
                  <a:pt x="5843530" y="6328220"/>
                </a:cubicBezTo>
                <a:lnTo>
                  <a:pt x="584353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9" name="Plassholder for bilde 8">
            <a:extLst>
              <a:ext uri="{FF2B5EF4-FFF2-40B4-BE49-F238E27FC236}">
                <a16:creationId xmlns:a16="http://schemas.microsoft.com/office/drawing/2014/main" id="{8D19B5F7-68B5-47F4-BE46-814242852351}"/>
              </a:ext>
            </a:extLst>
          </p:cNvPr>
          <p:cNvSpPr>
            <a:spLocks noGrp="1"/>
          </p:cNvSpPr>
          <p:nvPr>
            <p:ph type="pic" sz="quarter" idx="11"/>
          </p:nvPr>
        </p:nvSpPr>
        <p:spPr>
          <a:xfrm>
            <a:off x="6096000" y="260604"/>
            <a:ext cx="5843530" cy="6336792"/>
          </a:xfrm>
          <a:custGeom>
            <a:avLst/>
            <a:gdLst>
              <a:gd name="connsiteX0" fmla="*/ 0 w 5843530"/>
              <a:gd name="connsiteY0" fmla="*/ 0 h 6336792"/>
              <a:gd name="connsiteX1" fmla="*/ 5843530 w 5843530"/>
              <a:gd name="connsiteY1" fmla="*/ 0 h 6336792"/>
              <a:gd name="connsiteX2" fmla="*/ 5843530 w 5843530"/>
              <a:gd name="connsiteY2" fmla="*/ 6336792 h 6336792"/>
              <a:gd name="connsiteX3" fmla="*/ 0 w 5843530"/>
              <a:gd name="connsiteY3" fmla="*/ 6336792 h 6336792"/>
              <a:gd name="connsiteX4" fmla="*/ 0 w 5843530"/>
              <a:gd name="connsiteY4" fmla="*/ 6328220 h 6336792"/>
              <a:gd name="connsiteX5" fmla="*/ 1584198 w 5843530"/>
              <a:gd name="connsiteY5" fmla="*/ 4744022 h 6336792"/>
              <a:gd name="connsiteX6" fmla="*/ 0 w 5843530"/>
              <a:gd name="connsiteY6" fmla="*/ 3159824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43530" h="6336792">
                <a:moveTo>
                  <a:pt x="0" y="0"/>
                </a:moveTo>
                <a:lnTo>
                  <a:pt x="5843530" y="0"/>
                </a:lnTo>
                <a:lnTo>
                  <a:pt x="5843530" y="6336792"/>
                </a:lnTo>
                <a:lnTo>
                  <a:pt x="0" y="6336792"/>
                </a:lnTo>
                <a:lnTo>
                  <a:pt x="0" y="6328220"/>
                </a:lnTo>
                <a:cubicBezTo>
                  <a:pt x="874928" y="6328220"/>
                  <a:pt x="1584198" y="5618950"/>
                  <a:pt x="1584198" y="4744022"/>
                </a:cubicBezTo>
                <a:cubicBezTo>
                  <a:pt x="1584198" y="3869094"/>
                  <a:pt x="874928" y="3159824"/>
                  <a:pt x="0" y="3159824"/>
                </a:cubicBezTo>
                <a:close/>
              </a:path>
            </a:pathLst>
          </a:custGeom>
          <a:solidFill>
            <a:srgbClr val="CEEBE9"/>
          </a:solidFill>
        </p:spPr>
        <p:txBody>
          <a:bodyPr wrap="square">
            <a:noAutofit/>
          </a:bodyPr>
          <a:lstStyle>
            <a:lvl1pPr marL="0" indent="0" algn="ctr">
              <a:buNone/>
              <a:defRPr sz="1800"/>
            </a:lvl1pPr>
          </a:lstStyle>
          <a:p>
            <a:r>
              <a:rPr lang="nb-NO"/>
              <a:t>Klikk på ikonet for å legge til et bilde</a:t>
            </a:r>
          </a:p>
        </p:txBody>
      </p:sp>
      <p:pic>
        <p:nvPicPr>
          <p:cNvPr id="10" name="Grafikk 9">
            <a:extLst>
              <a:ext uri="{FF2B5EF4-FFF2-40B4-BE49-F238E27FC236}">
                <a16:creationId xmlns:a16="http://schemas.microsoft.com/office/drawing/2014/main" id="{1A9F8EB5-CBF5-45A3-99DF-507E4E54367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870737" y="4209144"/>
            <a:ext cx="2450526" cy="1440000"/>
          </a:xfrm>
          <a:prstGeom prst="rect">
            <a:avLst/>
          </a:prstGeom>
        </p:spPr>
      </p:pic>
      <p:sp>
        <p:nvSpPr>
          <p:cNvPr id="5" name="Plassholder for tekst 6">
            <a:extLst>
              <a:ext uri="{FF2B5EF4-FFF2-40B4-BE49-F238E27FC236}">
                <a16:creationId xmlns:a16="http://schemas.microsoft.com/office/drawing/2014/main" id="{F2B03C54-DBF9-7D41-8423-A2D7282B3CB8}"/>
              </a:ext>
            </a:extLst>
          </p:cNvPr>
          <p:cNvSpPr>
            <a:spLocks noGrp="1"/>
          </p:cNvSpPr>
          <p:nvPr>
            <p:ph type="body" sz="quarter" idx="21" hasCustomPrompt="1"/>
          </p:nvPr>
        </p:nvSpPr>
        <p:spPr>
          <a:xfrm>
            <a:off x="252470" y="77443"/>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1275362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orklaring-2">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3D33E1B3-6F3D-F94E-A167-7B10C93F596B}"/>
              </a:ext>
            </a:extLst>
          </p:cNvPr>
          <p:cNvSpPr txBox="1"/>
          <p:nvPr userDrawn="1"/>
        </p:nvSpPr>
        <p:spPr>
          <a:xfrm>
            <a:off x="1359112" y="1536174"/>
            <a:ext cx="9229639" cy="3785652"/>
          </a:xfrm>
          <a:prstGeom prst="rect">
            <a:avLst/>
          </a:prstGeom>
          <a:noFill/>
        </p:spPr>
        <p:txBody>
          <a:bodyPr wrap="square" rtlCol="0" anchor="ctr">
            <a:spAutoFit/>
          </a:bodyPr>
          <a:lstStyle/>
          <a:p>
            <a:pPr algn="l"/>
            <a:r>
              <a:rPr lang="nb-NO" sz="8000" b="1" dirty="0"/>
              <a:t>Side 2 når kun bilde og logo brukes på forsiden:</a:t>
            </a:r>
          </a:p>
        </p:txBody>
      </p:sp>
    </p:spTree>
    <p:extLst>
      <p:ext uri="{BB962C8B-B14F-4D97-AF65-F5344CB8AC3E}">
        <p14:creationId xmlns:p14="http://schemas.microsoft.com/office/powerpoint/2010/main" val="13945274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Overordnet tittel">
    <p:bg>
      <p:bgPr>
        <a:solidFill>
          <a:srgbClr val="D1EAE9"/>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05BE899D-AB7E-4891-8F3E-46B3A5DB82AA}"/>
              </a:ext>
            </a:extLst>
          </p:cNvPr>
          <p:cNvSpPr/>
          <p:nvPr userDrawn="1"/>
        </p:nvSpPr>
        <p:spPr>
          <a:xfrm>
            <a:off x="0" y="-1"/>
            <a:ext cx="12192000" cy="2674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2" name="Tittel 1">
            <a:extLst>
              <a:ext uri="{FF2B5EF4-FFF2-40B4-BE49-F238E27FC236}">
                <a16:creationId xmlns:a16="http://schemas.microsoft.com/office/drawing/2014/main" id="{AA52F63D-9445-4E70-A486-CD670D5AB5CC}"/>
              </a:ext>
            </a:extLst>
          </p:cNvPr>
          <p:cNvSpPr>
            <a:spLocks noGrp="1"/>
          </p:cNvSpPr>
          <p:nvPr>
            <p:ph type="ctrTitle"/>
          </p:nvPr>
        </p:nvSpPr>
        <p:spPr>
          <a:xfrm>
            <a:off x="1524000" y="3285915"/>
            <a:ext cx="9144000" cy="1477328"/>
          </a:xfrm>
        </p:spPr>
        <p:txBody>
          <a:bodyPr anchor="ctr">
            <a:noAutofit/>
          </a:bodyPr>
          <a:lstStyle>
            <a:lvl1pPr algn="ctr">
              <a:defRPr sz="4800"/>
            </a:lvl1pPr>
          </a:lstStyle>
          <a:p>
            <a:r>
              <a:rPr lang="nb-NO"/>
              <a:t>Klikk for å redigere tittelstil</a:t>
            </a:r>
            <a:endParaRPr lang="nb-NO" dirty="0"/>
          </a:p>
        </p:txBody>
      </p:sp>
      <p:sp>
        <p:nvSpPr>
          <p:cNvPr id="3" name="Undertittel 2">
            <a:extLst>
              <a:ext uri="{FF2B5EF4-FFF2-40B4-BE49-F238E27FC236}">
                <a16:creationId xmlns:a16="http://schemas.microsoft.com/office/drawing/2014/main" id="{114DD4AB-1872-4480-8ED4-3B0579F31198}"/>
              </a:ext>
            </a:extLst>
          </p:cNvPr>
          <p:cNvSpPr>
            <a:spLocks noGrp="1"/>
          </p:cNvSpPr>
          <p:nvPr>
            <p:ph type="subTitle" idx="1"/>
          </p:nvPr>
        </p:nvSpPr>
        <p:spPr>
          <a:xfrm>
            <a:off x="1524000" y="5634816"/>
            <a:ext cx="9144000" cy="307777"/>
          </a:xfrm>
        </p:spPr>
        <p:txBody>
          <a:bodyPr>
            <a:no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4" name="Plassholder for dato 3">
            <a:extLst>
              <a:ext uri="{FF2B5EF4-FFF2-40B4-BE49-F238E27FC236}">
                <a16:creationId xmlns:a16="http://schemas.microsoft.com/office/drawing/2014/main" id="{E0B6F49E-F50A-4085-8349-8B689DE1D852}"/>
              </a:ext>
            </a:extLst>
          </p:cNvPr>
          <p:cNvSpPr>
            <a:spLocks noGrp="1"/>
          </p:cNvSpPr>
          <p:nvPr>
            <p:ph type="dt" sz="half" idx="10"/>
          </p:nvPr>
        </p:nvSpPr>
        <p:spPr>
          <a:xfrm>
            <a:off x="1524000" y="6034207"/>
            <a:ext cx="9144000" cy="307777"/>
          </a:xfrm>
        </p:spPr>
        <p:txBody>
          <a:bodyPr>
            <a:noAutofit/>
          </a:bodyPr>
          <a:lstStyle>
            <a:lvl1pPr algn="ctr">
              <a:defRPr sz="2000"/>
            </a:lvl1pPr>
          </a:lstStyle>
          <a:p>
            <a:fld id="{1616D044-A856-48DF-A4CF-5F25FE17BDFB}" type="datetime4">
              <a:rPr lang="nb-NO" smtClean="0"/>
              <a:pPr/>
              <a:t>16. januar 2023</a:t>
            </a:fld>
            <a:endParaRPr lang="nb-NO" dirty="0"/>
          </a:p>
        </p:txBody>
      </p:sp>
      <p:pic>
        <p:nvPicPr>
          <p:cNvPr id="7" name="Grafikk 6">
            <a:extLst>
              <a:ext uri="{FF2B5EF4-FFF2-40B4-BE49-F238E27FC236}">
                <a16:creationId xmlns:a16="http://schemas.microsoft.com/office/drawing/2014/main" id="{AF36B962-9986-8545-AB89-5E7416176A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870737" y="709017"/>
            <a:ext cx="2450526" cy="1440000"/>
          </a:xfrm>
          <a:prstGeom prst="rect">
            <a:avLst/>
          </a:prstGeom>
        </p:spPr>
      </p:pic>
    </p:spTree>
    <p:extLst>
      <p:ext uri="{BB962C8B-B14F-4D97-AF65-F5344CB8AC3E}">
        <p14:creationId xmlns:p14="http://schemas.microsoft.com/office/powerpoint/2010/main" val="2534659156"/>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rtsettelse av bakgrunn">
    <p:bg>
      <p:bgPr>
        <a:solidFill>
          <a:srgbClr val="CEEBE9"/>
        </a:solid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lvl1pPr algn="ctr">
              <a:defRPr/>
            </a:lvl1pPr>
          </a:lstStyle>
          <a:p>
            <a:fld id="{8711618C-0797-4DE8-8F76-26C2A470B1F1}" type="datetimeFigureOut">
              <a:rPr lang="nb-NO" smtClean="0"/>
              <a:pPr/>
              <a:t>16.01.2023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lvl1pPr algn="ctr">
              <a:defRPr/>
            </a:lvl1pPr>
          </a:lstStyle>
          <a:p>
            <a:fld id="{93EB756F-746B-4A94-A95A-AE98F4E2B7BB}" type="slidenum">
              <a:rPr lang="nb-NO" smtClean="0"/>
              <a:pPr/>
              <a:t>‹#›</a:t>
            </a:fld>
            <a:endParaRPr lang="nb-NO"/>
          </a:p>
        </p:txBody>
      </p:sp>
      <p:sp>
        <p:nvSpPr>
          <p:cNvPr id="9" name="Plassholder for innhold 8">
            <a:extLst>
              <a:ext uri="{FF2B5EF4-FFF2-40B4-BE49-F238E27FC236}">
                <a16:creationId xmlns:a16="http://schemas.microsoft.com/office/drawing/2014/main" id="{671453D5-3E99-C348-A0A5-D5E493F6BBD3}"/>
              </a:ext>
            </a:extLst>
          </p:cNvPr>
          <p:cNvSpPr>
            <a:spLocks noGrp="1"/>
          </p:cNvSpPr>
          <p:nvPr>
            <p:ph sz="quarter" idx="13" hasCustomPrompt="1"/>
          </p:nvPr>
        </p:nvSpPr>
        <p:spPr>
          <a:xfrm>
            <a:off x="2249488" y="754064"/>
            <a:ext cx="7693024" cy="4013880"/>
          </a:xfrm>
        </p:spPr>
        <p:txBody>
          <a:bodyPr anchor="ctr"/>
          <a:lstStyle>
            <a:lvl1pPr marL="0" indent="0" algn="ctr">
              <a:buNone/>
              <a:defRPr sz="5000" b="1"/>
            </a:lvl1pPr>
            <a:lvl2pPr marL="252000" indent="0" algn="ctr">
              <a:buNone/>
              <a:defRPr/>
            </a:lvl2pPr>
            <a:lvl3pPr marL="504000" indent="0" algn="ctr">
              <a:buNone/>
              <a:defRPr/>
            </a:lvl3pPr>
            <a:lvl4pPr marL="756000" indent="0" algn="ctr">
              <a:buNone/>
              <a:defRPr/>
            </a:lvl4pPr>
            <a:lvl5pPr marL="1008000" indent="0" algn="ctr">
              <a:buNone/>
              <a:defRPr/>
            </a:lvl5pPr>
          </a:lstStyle>
          <a:p>
            <a:pPr lvl="0"/>
            <a:r>
              <a:rPr lang="nb-NO" dirty="0"/>
              <a:t>Klikk for å sette inn et innhold som kan komme etter introduksjonen over</a:t>
            </a:r>
          </a:p>
        </p:txBody>
      </p:sp>
      <p:sp>
        <p:nvSpPr>
          <p:cNvPr id="7" name="Undertittel 2">
            <a:extLst>
              <a:ext uri="{FF2B5EF4-FFF2-40B4-BE49-F238E27FC236}">
                <a16:creationId xmlns:a16="http://schemas.microsoft.com/office/drawing/2014/main" id="{77F031E0-10DD-F642-8710-7D8E130D6915}"/>
              </a:ext>
            </a:extLst>
          </p:cNvPr>
          <p:cNvSpPr>
            <a:spLocks noGrp="1"/>
          </p:cNvSpPr>
          <p:nvPr>
            <p:ph type="subTitle" idx="1"/>
          </p:nvPr>
        </p:nvSpPr>
        <p:spPr>
          <a:xfrm>
            <a:off x="2249488" y="5086351"/>
            <a:ext cx="7693024" cy="709286"/>
          </a:xfrm>
        </p:spPr>
        <p:txBody>
          <a:bodyPr anchor="ctr">
            <a:no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Tree>
    <p:extLst>
      <p:ext uri="{BB962C8B-B14F-4D97-AF65-F5344CB8AC3E}">
        <p14:creationId xmlns:p14="http://schemas.microsoft.com/office/powerpoint/2010/main" val="1190475294"/>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image" Target="../media/image2.sv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6A1B9753-303A-46F1-BC69-C534C20F802F}"/>
              </a:ext>
            </a:extLst>
          </p:cNvPr>
          <p:cNvSpPr/>
          <p:nvPr userDrawn="1"/>
        </p:nvSpPr>
        <p:spPr>
          <a:xfrm>
            <a:off x="0" y="0"/>
            <a:ext cx="12192000" cy="450056"/>
          </a:xfrm>
          <a:prstGeom prst="rect">
            <a:avLst/>
          </a:prstGeom>
          <a:solidFill>
            <a:srgbClr val="D1EA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pic>
        <p:nvPicPr>
          <p:cNvPr id="12" name="Grafikk 11">
            <a:extLst>
              <a:ext uri="{FF2B5EF4-FFF2-40B4-BE49-F238E27FC236}">
                <a16:creationId xmlns:a16="http://schemas.microsoft.com/office/drawing/2014/main" id="{A7026356-5402-4316-9665-980A9D63AB19}"/>
              </a:ext>
            </a:extLst>
          </p:cNvPr>
          <p:cNvPicPr>
            <a:picLocks noChangeAspect="1"/>
          </p:cNvPicPr>
          <p:nvPr userDrawn="1"/>
        </p:nvPicPr>
        <p:blipFill>
          <a:blip r:embed="rId49">
            <a:extLst>
              <a:ext uri="{96DAC541-7B7A-43D3-8B79-37D633B846F1}">
                <asvg:svgBlip xmlns:asvg="http://schemas.microsoft.com/office/drawing/2016/SVG/main" r:embed="rId50"/>
              </a:ext>
            </a:extLst>
          </a:blip>
          <a:stretch>
            <a:fillRect/>
          </a:stretch>
        </p:blipFill>
        <p:spPr>
          <a:xfrm>
            <a:off x="11276608" y="248431"/>
            <a:ext cx="349200" cy="400933"/>
          </a:xfrm>
          <a:prstGeom prst="rect">
            <a:avLst/>
          </a:prstGeom>
        </p:spPr>
      </p:pic>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576072" y="789848"/>
            <a:ext cx="11039856" cy="523220"/>
          </a:xfrm>
          <a:prstGeom prst="rect">
            <a:avLst/>
          </a:prstGeom>
        </p:spPr>
        <p:txBody>
          <a:bodyPr vert="horz" lIns="0" tIns="0" rIns="0" bIns="0" rtlCol="0" anchor="t" anchorCtr="0">
            <a:noAutofit/>
          </a:bodyPr>
          <a:lstStyle/>
          <a:p>
            <a:r>
              <a:rPr lang="nb-NO" dirty="0"/>
              <a:t>Klikk for å redigere tittelstil</a:t>
            </a:r>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576072" y="1585913"/>
            <a:ext cx="11039856" cy="4696866"/>
          </a:xfrm>
          <a:prstGeom prst="rect">
            <a:avLst/>
          </a:prstGeom>
        </p:spPr>
        <p:txBody>
          <a:bodyPr vert="horz" lIns="0" tIns="0" rIns="0" bIns="0" rtlCol="0" anchor="t" anchorCtr="0">
            <a:noAutofit/>
          </a:bodyPr>
          <a:lstStyle/>
          <a:p>
            <a:pPr lvl="0"/>
            <a:r>
              <a:rPr lang="nb-NO" dirty="0"/>
              <a:t>Klikk for å redigere tekststiler i malen</a:t>
            </a:r>
          </a:p>
          <a:p>
            <a:pPr lvl="1"/>
            <a:r>
              <a:rPr lang="nb-NO" dirty="0"/>
              <a:t>Andre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16.01.2023</a:t>
            </a:fld>
            <a:endParaRPr lang="nb-NO"/>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a:p>
        </p:txBody>
      </p:sp>
      <p:grpSp>
        <p:nvGrpSpPr>
          <p:cNvPr id="7" name="Gruppe 6">
            <a:extLst>
              <a:ext uri="{FF2B5EF4-FFF2-40B4-BE49-F238E27FC236}">
                <a16:creationId xmlns:a16="http://schemas.microsoft.com/office/drawing/2014/main" id="{53FF1BA6-FEDD-1F46-BD21-0869660DC317}"/>
              </a:ext>
            </a:extLst>
          </p:cNvPr>
          <p:cNvGrpSpPr/>
          <p:nvPr userDrawn="1"/>
        </p:nvGrpSpPr>
        <p:grpSpPr>
          <a:xfrm>
            <a:off x="12690857" y="0"/>
            <a:ext cx="3802633" cy="5737860"/>
            <a:chOff x="12690857" y="0"/>
            <a:chExt cx="3802633" cy="5737860"/>
          </a:xfrm>
        </p:grpSpPr>
        <p:grpSp>
          <p:nvGrpSpPr>
            <p:cNvPr id="74" name="Gruppe 73">
              <a:extLst>
                <a:ext uri="{FF2B5EF4-FFF2-40B4-BE49-F238E27FC236}">
                  <a16:creationId xmlns:a16="http://schemas.microsoft.com/office/drawing/2014/main" id="{F5D916D5-3ABD-3648-BB93-B781B9B252B7}"/>
                </a:ext>
              </a:extLst>
            </p:cNvPr>
            <p:cNvGrpSpPr/>
            <p:nvPr userDrawn="1"/>
          </p:nvGrpSpPr>
          <p:grpSpPr>
            <a:xfrm>
              <a:off x="12690857" y="0"/>
              <a:ext cx="3802633" cy="5737860"/>
              <a:chOff x="12335257" y="922921"/>
              <a:chExt cx="3732058" cy="6680289"/>
            </a:xfrm>
          </p:grpSpPr>
          <p:sp>
            <p:nvSpPr>
              <p:cNvPr id="75" name="Rektangel 74">
                <a:extLst>
                  <a:ext uri="{FF2B5EF4-FFF2-40B4-BE49-F238E27FC236}">
                    <a16:creationId xmlns:a16="http://schemas.microsoft.com/office/drawing/2014/main" id="{E366AB1A-9F0B-E440-B2F4-A409A023964B}"/>
                  </a:ext>
                </a:extLst>
              </p:cNvPr>
              <p:cNvSpPr/>
              <p:nvPr userDrawn="1"/>
            </p:nvSpPr>
            <p:spPr>
              <a:xfrm>
                <a:off x="12335257" y="922921"/>
                <a:ext cx="3732058" cy="6680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76" name="Gruppe 75">
                <a:extLst>
                  <a:ext uri="{FF2B5EF4-FFF2-40B4-BE49-F238E27FC236}">
                    <a16:creationId xmlns:a16="http://schemas.microsoft.com/office/drawing/2014/main" id="{17C93C40-7EA1-3747-B173-ED8FF9803755}"/>
                  </a:ext>
                </a:extLst>
              </p:cNvPr>
              <p:cNvGrpSpPr/>
              <p:nvPr userDrawn="1"/>
            </p:nvGrpSpPr>
            <p:grpSpPr>
              <a:xfrm>
                <a:off x="12534136" y="1345532"/>
                <a:ext cx="3390673" cy="5356370"/>
                <a:chOff x="12534137" y="0"/>
                <a:chExt cx="1047112" cy="6607397"/>
              </a:xfrm>
            </p:grpSpPr>
            <p:grpSp>
              <p:nvGrpSpPr>
                <p:cNvPr id="80" name="Gruppe 79">
                  <a:extLst>
                    <a:ext uri="{FF2B5EF4-FFF2-40B4-BE49-F238E27FC236}">
                      <a16:creationId xmlns:a16="http://schemas.microsoft.com/office/drawing/2014/main" id="{E82A97B8-F700-BF49-B114-9F7C967C0A40}"/>
                    </a:ext>
                  </a:extLst>
                </p:cNvPr>
                <p:cNvGrpSpPr/>
                <p:nvPr userDrawn="1"/>
              </p:nvGrpSpPr>
              <p:grpSpPr>
                <a:xfrm flipV="1">
                  <a:off x="12534141" y="0"/>
                  <a:ext cx="1047107" cy="348954"/>
                  <a:chOff x="4148689" y="0"/>
                  <a:chExt cx="2212781" cy="737421"/>
                </a:xfrm>
              </p:grpSpPr>
              <p:sp>
                <p:nvSpPr>
                  <p:cNvPr id="133" name="Rektangel 132">
                    <a:extLst>
                      <a:ext uri="{FF2B5EF4-FFF2-40B4-BE49-F238E27FC236}">
                        <a16:creationId xmlns:a16="http://schemas.microsoft.com/office/drawing/2014/main" id="{A67B48C8-C8A7-A544-8339-1C296119D419}"/>
                      </a:ext>
                    </a:extLst>
                  </p:cNvPr>
                  <p:cNvSpPr/>
                  <p:nvPr userDrawn="1"/>
                </p:nvSpPr>
                <p:spPr>
                  <a:xfrm>
                    <a:off x="4148689" y="2"/>
                    <a:ext cx="737943" cy="737419"/>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34" name="Rektangel 133">
                    <a:extLst>
                      <a:ext uri="{FF2B5EF4-FFF2-40B4-BE49-F238E27FC236}">
                        <a16:creationId xmlns:a16="http://schemas.microsoft.com/office/drawing/2014/main" id="{7A1B783C-2A64-914C-AB7E-5AB890E68C0D}"/>
                      </a:ext>
                    </a:extLst>
                  </p:cNvPr>
                  <p:cNvSpPr/>
                  <p:nvPr userDrawn="1"/>
                </p:nvSpPr>
                <p:spPr>
                  <a:xfrm>
                    <a:off x="4886632" y="0"/>
                    <a:ext cx="737419" cy="737419"/>
                  </a:xfrm>
                  <a:prstGeom prst="rect">
                    <a:avLst/>
                  </a:prstGeom>
                  <a:solidFill>
                    <a:srgbClr val="CEEB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5" name="Rektangel 134">
                    <a:extLst>
                      <a:ext uri="{FF2B5EF4-FFF2-40B4-BE49-F238E27FC236}">
                        <a16:creationId xmlns:a16="http://schemas.microsoft.com/office/drawing/2014/main" id="{2C51B962-B33A-3A40-BE05-D937450ECB6C}"/>
                      </a:ext>
                    </a:extLst>
                  </p:cNvPr>
                  <p:cNvSpPr/>
                  <p:nvPr userDrawn="1"/>
                </p:nvSpPr>
                <p:spPr>
                  <a:xfrm>
                    <a:off x="5624051" y="0"/>
                    <a:ext cx="737419" cy="737419"/>
                  </a:xfrm>
                  <a:prstGeom prst="rect">
                    <a:avLst/>
                  </a:prstGeom>
                  <a:solidFill>
                    <a:srgbClr val="7D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81" name="Gruppe 80">
                  <a:extLst>
                    <a:ext uri="{FF2B5EF4-FFF2-40B4-BE49-F238E27FC236}">
                      <a16:creationId xmlns:a16="http://schemas.microsoft.com/office/drawing/2014/main" id="{110AEDC0-5128-F44B-979C-0B47130A6657}"/>
                    </a:ext>
                  </a:extLst>
                </p:cNvPr>
                <p:cNvGrpSpPr/>
                <p:nvPr userDrawn="1"/>
              </p:nvGrpSpPr>
              <p:grpSpPr>
                <a:xfrm flipV="1">
                  <a:off x="12534141" y="481419"/>
                  <a:ext cx="1047107" cy="348954"/>
                  <a:chOff x="4148689" y="0"/>
                  <a:chExt cx="2212781" cy="737421"/>
                </a:xfrm>
              </p:grpSpPr>
              <p:sp>
                <p:nvSpPr>
                  <p:cNvPr id="130" name="Rektangel 129">
                    <a:extLst>
                      <a:ext uri="{FF2B5EF4-FFF2-40B4-BE49-F238E27FC236}">
                        <a16:creationId xmlns:a16="http://schemas.microsoft.com/office/drawing/2014/main" id="{DE8A31C8-DDE3-3143-8742-7E8F82DB56DF}"/>
                      </a:ext>
                    </a:extLst>
                  </p:cNvPr>
                  <p:cNvSpPr/>
                  <p:nvPr userDrawn="1"/>
                </p:nvSpPr>
                <p:spPr>
                  <a:xfrm>
                    <a:off x="4148689" y="2"/>
                    <a:ext cx="737945" cy="737419"/>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31" name="Rektangel 130">
                    <a:extLst>
                      <a:ext uri="{FF2B5EF4-FFF2-40B4-BE49-F238E27FC236}">
                        <a16:creationId xmlns:a16="http://schemas.microsoft.com/office/drawing/2014/main" id="{203B97E2-874C-BA4B-BE3E-CB1C54B44D45}"/>
                      </a:ext>
                    </a:extLst>
                  </p:cNvPr>
                  <p:cNvSpPr/>
                  <p:nvPr userDrawn="1"/>
                </p:nvSpPr>
                <p:spPr>
                  <a:xfrm>
                    <a:off x="4886632" y="0"/>
                    <a:ext cx="737419" cy="737419"/>
                  </a:xfrm>
                  <a:prstGeom prst="rect">
                    <a:avLst/>
                  </a:prstGeom>
                  <a:solidFill>
                    <a:srgbClr val="F1E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2" name="Rektangel 131">
                    <a:extLst>
                      <a:ext uri="{FF2B5EF4-FFF2-40B4-BE49-F238E27FC236}">
                        <a16:creationId xmlns:a16="http://schemas.microsoft.com/office/drawing/2014/main" id="{87A3910F-C2A3-D84C-8750-043E1AC260BF}"/>
                      </a:ext>
                    </a:extLst>
                  </p:cNvPr>
                  <p:cNvSpPr/>
                  <p:nvPr userDrawn="1"/>
                </p:nvSpPr>
                <p:spPr>
                  <a:xfrm>
                    <a:off x="5624051" y="0"/>
                    <a:ext cx="737419" cy="737419"/>
                  </a:xfrm>
                  <a:prstGeom prst="rect">
                    <a:avLst/>
                  </a:prstGeom>
                  <a:solidFill>
                    <a:srgbClr val="CFC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2" name="Gruppe 81">
                  <a:extLst>
                    <a:ext uri="{FF2B5EF4-FFF2-40B4-BE49-F238E27FC236}">
                      <a16:creationId xmlns:a16="http://schemas.microsoft.com/office/drawing/2014/main" id="{877313E6-D49B-4B46-A4D0-B502669398FB}"/>
                    </a:ext>
                  </a:extLst>
                </p:cNvPr>
                <p:cNvGrpSpPr/>
                <p:nvPr userDrawn="1"/>
              </p:nvGrpSpPr>
              <p:grpSpPr>
                <a:xfrm flipV="1">
                  <a:off x="12534140" y="962838"/>
                  <a:ext cx="1047109" cy="348954"/>
                  <a:chOff x="4148685" y="0"/>
                  <a:chExt cx="2212785" cy="737421"/>
                </a:xfrm>
              </p:grpSpPr>
              <p:sp>
                <p:nvSpPr>
                  <p:cNvPr id="127" name="Rektangel 126">
                    <a:extLst>
                      <a:ext uri="{FF2B5EF4-FFF2-40B4-BE49-F238E27FC236}">
                        <a16:creationId xmlns:a16="http://schemas.microsoft.com/office/drawing/2014/main" id="{E30FE19B-0B67-E244-9949-62BF9D34A856}"/>
                      </a:ext>
                    </a:extLst>
                  </p:cNvPr>
                  <p:cNvSpPr/>
                  <p:nvPr userDrawn="1"/>
                </p:nvSpPr>
                <p:spPr>
                  <a:xfrm>
                    <a:off x="4148685" y="2"/>
                    <a:ext cx="737947" cy="737419"/>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28" name="Rektangel 127">
                    <a:extLst>
                      <a:ext uri="{FF2B5EF4-FFF2-40B4-BE49-F238E27FC236}">
                        <a16:creationId xmlns:a16="http://schemas.microsoft.com/office/drawing/2014/main" id="{E4E7EC54-1BBC-E14E-BAAF-E47529D6AFC5}"/>
                      </a:ext>
                    </a:extLst>
                  </p:cNvPr>
                  <p:cNvSpPr/>
                  <p:nvPr userDrawn="1"/>
                </p:nvSpPr>
                <p:spPr>
                  <a:xfrm>
                    <a:off x="4886632" y="0"/>
                    <a:ext cx="737419" cy="737419"/>
                  </a:xfrm>
                  <a:prstGeom prst="rect">
                    <a:avLst/>
                  </a:prstGeom>
                  <a:solidFill>
                    <a:srgbClr val="D6EA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9" name="Rektangel 128">
                    <a:extLst>
                      <a:ext uri="{FF2B5EF4-FFF2-40B4-BE49-F238E27FC236}">
                        <a16:creationId xmlns:a16="http://schemas.microsoft.com/office/drawing/2014/main" id="{C14AB9EB-BE67-8247-877F-BB29B88C9AAE}"/>
                      </a:ext>
                    </a:extLst>
                  </p:cNvPr>
                  <p:cNvSpPr/>
                  <p:nvPr userDrawn="1"/>
                </p:nvSpPr>
                <p:spPr>
                  <a:xfrm>
                    <a:off x="5624051" y="0"/>
                    <a:ext cx="737419" cy="737419"/>
                  </a:xfrm>
                  <a:prstGeom prst="rect">
                    <a:avLst/>
                  </a:prstGeom>
                  <a:solidFill>
                    <a:srgbClr val="8DB9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3" name="Gruppe 82">
                  <a:extLst>
                    <a:ext uri="{FF2B5EF4-FFF2-40B4-BE49-F238E27FC236}">
                      <a16:creationId xmlns:a16="http://schemas.microsoft.com/office/drawing/2014/main" id="{ECC4D34D-4062-C941-B87A-1FEF48FB1D20}"/>
                    </a:ext>
                  </a:extLst>
                </p:cNvPr>
                <p:cNvGrpSpPr/>
                <p:nvPr userDrawn="1"/>
              </p:nvGrpSpPr>
              <p:grpSpPr>
                <a:xfrm flipV="1">
                  <a:off x="12534140" y="1444257"/>
                  <a:ext cx="1047109" cy="348954"/>
                  <a:chOff x="4148685" y="0"/>
                  <a:chExt cx="2212785" cy="737421"/>
                </a:xfrm>
              </p:grpSpPr>
              <p:sp>
                <p:nvSpPr>
                  <p:cNvPr id="124" name="Rektangel 123">
                    <a:extLst>
                      <a:ext uri="{FF2B5EF4-FFF2-40B4-BE49-F238E27FC236}">
                        <a16:creationId xmlns:a16="http://schemas.microsoft.com/office/drawing/2014/main" id="{1B70891E-2C79-7E4F-BAD8-6A72C68EE136}"/>
                      </a:ext>
                    </a:extLst>
                  </p:cNvPr>
                  <p:cNvSpPr/>
                  <p:nvPr userDrawn="1"/>
                </p:nvSpPr>
                <p:spPr>
                  <a:xfrm>
                    <a:off x="4148685" y="2"/>
                    <a:ext cx="737949" cy="737419"/>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25" name="Rektangel 124">
                    <a:extLst>
                      <a:ext uri="{FF2B5EF4-FFF2-40B4-BE49-F238E27FC236}">
                        <a16:creationId xmlns:a16="http://schemas.microsoft.com/office/drawing/2014/main" id="{9D672C5F-AF13-464E-B0E6-D5DA164ED64B}"/>
                      </a:ext>
                    </a:extLst>
                  </p:cNvPr>
                  <p:cNvSpPr/>
                  <p:nvPr userDrawn="1"/>
                </p:nvSpPr>
                <p:spPr>
                  <a:xfrm>
                    <a:off x="4886632" y="0"/>
                    <a:ext cx="737419" cy="737419"/>
                  </a:xfrm>
                  <a:prstGeom prst="rect">
                    <a:avLst/>
                  </a:prstGeom>
                  <a:solidFill>
                    <a:srgbClr val="F2E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6" name="Rektangel 125">
                    <a:extLst>
                      <a:ext uri="{FF2B5EF4-FFF2-40B4-BE49-F238E27FC236}">
                        <a16:creationId xmlns:a16="http://schemas.microsoft.com/office/drawing/2014/main" id="{7B771A10-B86A-6147-8369-838AEC5C3DFB}"/>
                      </a:ext>
                    </a:extLst>
                  </p:cNvPr>
                  <p:cNvSpPr/>
                  <p:nvPr userDrawn="1"/>
                </p:nvSpPr>
                <p:spPr>
                  <a:xfrm>
                    <a:off x="5624051" y="0"/>
                    <a:ext cx="737419" cy="737419"/>
                  </a:xfrm>
                  <a:prstGeom prst="rect">
                    <a:avLst/>
                  </a:prstGeom>
                  <a:solidFill>
                    <a:srgbClr val="D1A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4" name="Gruppe 83">
                  <a:extLst>
                    <a:ext uri="{FF2B5EF4-FFF2-40B4-BE49-F238E27FC236}">
                      <a16:creationId xmlns:a16="http://schemas.microsoft.com/office/drawing/2014/main" id="{8F1B4705-18EC-454C-8712-FD4ABCE66891}"/>
                    </a:ext>
                  </a:extLst>
                </p:cNvPr>
                <p:cNvGrpSpPr/>
                <p:nvPr userDrawn="1"/>
              </p:nvGrpSpPr>
              <p:grpSpPr>
                <a:xfrm flipV="1">
                  <a:off x="12534137" y="1925676"/>
                  <a:ext cx="1047111" cy="348954"/>
                  <a:chOff x="4148680" y="0"/>
                  <a:chExt cx="2212790" cy="737421"/>
                </a:xfrm>
              </p:grpSpPr>
              <p:sp>
                <p:nvSpPr>
                  <p:cNvPr id="121" name="Rektangel 120">
                    <a:extLst>
                      <a:ext uri="{FF2B5EF4-FFF2-40B4-BE49-F238E27FC236}">
                        <a16:creationId xmlns:a16="http://schemas.microsoft.com/office/drawing/2014/main" id="{051580D0-B740-664A-942C-0DE46F5C4B48}"/>
                      </a:ext>
                    </a:extLst>
                  </p:cNvPr>
                  <p:cNvSpPr/>
                  <p:nvPr userDrawn="1"/>
                </p:nvSpPr>
                <p:spPr>
                  <a:xfrm>
                    <a:off x="4148680" y="2"/>
                    <a:ext cx="737952" cy="737419"/>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22" name="Rektangel 121">
                    <a:extLst>
                      <a:ext uri="{FF2B5EF4-FFF2-40B4-BE49-F238E27FC236}">
                        <a16:creationId xmlns:a16="http://schemas.microsoft.com/office/drawing/2014/main" id="{EE77F838-A16A-7A4A-B950-B89B5CE3118D}"/>
                      </a:ext>
                    </a:extLst>
                  </p:cNvPr>
                  <p:cNvSpPr/>
                  <p:nvPr userDrawn="1"/>
                </p:nvSpPr>
                <p:spPr>
                  <a:xfrm>
                    <a:off x="4886632" y="0"/>
                    <a:ext cx="737419" cy="737419"/>
                  </a:xfrm>
                  <a:prstGeom prst="rect">
                    <a:avLst/>
                  </a:prstGeom>
                  <a:solidFill>
                    <a:srgbClr val="E6E7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3" name="Rektangel 122">
                    <a:extLst>
                      <a:ext uri="{FF2B5EF4-FFF2-40B4-BE49-F238E27FC236}">
                        <a16:creationId xmlns:a16="http://schemas.microsoft.com/office/drawing/2014/main" id="{C01A2D8F-FFCE-0442-95FD-C233C8636AE0}"/>
                      </a:ext>
                    </a:extLst>
                  </p:cNvPr>
                  <p:cNvSpPr/>
                  <p:nvPr userDrawn="1"/>
                </p:nvSpPr>
                <p:spPr>
                  <a:xfrm>
                    <a:off x="5624051" y="0"/>
                    <a:ext cx="737419" cy="737419"/>
                  </a:xfrm>
                  <a:prstGeom prst="rect">
                    <a:avLst/>
                  </a:prstGeom>
                  <a:solidFill>
                    <a:srgbClr val="B0B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5" name="Gruppe 84">
                  <a:extLst>
                    <a:ext uri="{FF2B5EF4-FFF2-40B4-BE49-F238E27FC236}">
                      <a16:creationId xmlns:a16="http://schemas.microsoft.com/office/drawing/2014/main" id="{25A01621-0FE3-2A49-8DC0-EDCA94A67316}"/>
                    </a:ext>
                  </a:extLst>
                </p:cNvPr>
                <p:cNvGrpSpPr/>
                <p:nvPr userDrawn="1"/>
              </p:nvGrpSpPr>
              <p:grpSpPr>
                <a:xfrm flipV="1">
                  <a:off x="12534137" y="2407095"/>
                  <a:ext cx="1047111" cy="348954"/>
                  <a:chOff x="4148680" y="0"/>
                  <a:chExt cx="2212790" cy="737421"/>
                </a:xfrm>
              </p:grpSpPr>
              <p:sp>
                <p:nvSpPr>
                  <p:cNvPr id="118" name="Rektangel 117">
                    <a:extLst>
                      <a:ext uri="{FF2B5EF4-FFF2-40B4-BE49-F238E27FC236}">
                        <a16:creationId xmlns:a16="http://schemas.microsoft.com/office/drawing/2014/main" id="{F7880B45-5BB9-D045-95E9-5D8A5FE303C7}"/>
                      </a:ext>
                    </a:extLst>
                  </p:cNvPr>
                  <p:cNvSpPr/>
                  <p:nvPr userDrawn="1"/>
                </p:nvSpPr>
                <p:spPr>
                  <a:xfrm>
                    <a:off x="4148680" y="2"/>
                    <a:ext cx="737954" cy="737419"/>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9" name="Rektangel 118">
                    <a:extLst>
                      <a:ext uri="{FF2B5EF4-FFF2-40B4-BE49-F238E27FC236}">
                        <a16:creationId xmlns:a16="http://schemas.microsoft.com/office/drawing/2014/main" id="{E0F039B5-ED1D-F94A-B533-FDB2C4F2B7C8}"/>
                      </a:ext>
                    </a:extLst>
                  </p:cNvPr>
                  <p:cNvSpPr/>
                  <p:nvPr userDrawn="1"/>
                </p:nvSpPr>
                <p:spPr>
                  <a:xfrm>
                    <a:off x="4886632" y="0"/>
                    <a:ext cx="737419" cy="737419"/>
                  </a:xfrm>
                  <a:prstGeom prst="rect">
                    <a:avLst/>
                  </a:prstGeom>
                  <a:solidFill>
                    <a:srgbClr val="F9CF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0" name="Rektangel 119">
                    <a:extLst>
                      <a:ext uri="{FF2B5EF4-FFF2-40B4-BE49-F238E27FC236}">
                        <a16:creationId xmlns:a16="http://schemas.microsoft.com/office/drawing/2014/main" id="{4E577945-6E84-0B4A-AF97-9E8C28A922B6}"/>
                      </a:ext>
                    </a:extLst>
                  </p:cNvPr>
                  <p:cNvSpPr/>
                  <p:nvPr userDrawn="1"/>
                </p:nvSpPr>
                <p:spPr>
                  <a:xfrm>
                    <a:off x="5624051" y="0"/>
                    <a:ext cx="737419" cy="737419"/>
                  </a:xfrm>
                  <a:prstGeom prst="rect">
                    <a:avLst/>
                  </a:prstGeom>
                  <a:solidFill>
                    <a:srgbClr val="EB8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6" name="Gruppe 85">
                  <a:extLst>
                    <a:ext uri="{FF2B5EF4-FFF2-40B4-BE49-F238E27FC236}">
                      <a16:creationId xmlns:a16="http://schemas.microsoft.com/office/drawing/2014/main" id="{97D37F3A-C64D-BB4B-BFB3-0683A6D8E20F}"/>
                    </a:ext>
                  </a:extLst>
                </p:cNvPr>
                <p:cNvGrpSpPr/>
                <p:nvPr userDrawn="1"/>
              </p:nvGrpSpPr>
              <p:grpSpPr>
                <a:xfrm flipV="1">
                  <a:off x="12534137" y="2888514"/>
                  <a:ext cx="1047111" cy="348954"/>
                  <a:chOff x="4148680" y="0"/>
                  <a:chExt cx="2212790" cy="737421"/>
                </a:xfrm>
              </p:grpSpPr>
              <p:sp>
                <p:nvSpPr>
                  <p:cNvPr id="115" name="Rektangel 114">
                    <a:extLst>
                      <a:ext uri="{FF2B5EF4-FFF2-40B4-BE49-F238E27FC236}">
                        <a16:creationId xmlns:a16="http://schemas.microsoft.com/office/drawing/2014/main" id="{6ED225A8-00C8-C04A-83CC-CB8FF6CB50CF}"/>
                      </a:ext>
                    </a:extLst>
                  </p:cNvPr>
                  <p:cNvSpPr/>
                  <p:nvPr userDrawn="1"/>
                </p:nvSpPr>
                <p:spPr>
                  <a:xfrm>
                    <a:off x="4148680" y="2"/>
                    <a:ext cx="737954" cy="737419"/>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6" name="Rektangel 115">
                    <a:extLst>
                      <a:ext uri="{FF2B5EF4-FFF2-40B4-BE49-F238E27FC236}">
                        <a16:creationId xmlns:a16="http://schemas.microsoft.com/office/drawing/2014/main" id="{4993CB30-5A66-6241-9F49-DB26B2A054DC}"/>
                      </a:ext>
                    </a:extLst>
                  </p:cNvPr>
                  <p:cNvSpPr/>
                  <p:nvPr userDrawn="1"/>
                </p:nvSpPr>
                <p:spPr>
                  <a:xfrm>
                    <a:off x="4886632" y="0"/>
                    <a:ext cx="737419" cy="737419"/>
                  </a:xfrm>
                  <a:prstGeom prst="rect">
                    <a:avLst/>
                  </a:prstGeom>
                  <a:solidFill>
                    <a:srgbClr val="E4D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7" name="Rektangel 116">
                    <a:extLst>
                      <a:ext uri="{FF2B5EF4-FFF2-40B4-BE49-F238E27FC236}">
                        <a16:creationId xmlns:a16="http://schemas.microsoft.com/office/drawing/2014/main" id="{68F659DE-1F69-C748-81C5-3CD26D9D2339}"/>
                      </a:ext>
                    </a:extLst>
                  </p:cNvPr>
                  <p:cNvSpPr/>
                  <p:nvPr userDrawn="1"/>
                </p:nvSpPr>
                <p:spPr>
                  <a:xfrm>
                    <a:off x="5624051" y="0"/>
                    <a:ext cx="737419" cy="737419"/>
                  </a:xfrm>
                  <a:prstGeom prst="rect">
                    <a:avLst/>
                  </a:prstGeom>
                  <a:solidFill>
                    <a:srgbClr val="AD8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7" name="Gruppe 86">
                  <a:extLst>
                    <a:ext uri="{FF2B5EF4-FFF2-40B4-BE49-F238E27FC236}">
                      <a16:creationId xmlns:a16="http://schemas.microsoft.com/office/drawing/2014/main" id="{21E8620C-97E9-B343-98DC-CC2D28337A12}"/>
                    </a:ext>
                  </a:extLst>
                </p:cNvPr>
                <p:cNvGrpSpPr/>
                <p:nvPr userDrawn="1"/>
              </p:nvGrpSpPr>
              <p:grpSpPr>
                <a:xfrm flipV="1">
                  <a:off x="12534137" y="3369933"/>
                  <a:ext cx="1047111" cy="348954"/>
                  <a:chOff x="4148680" y="0"/>
                  <a:chExt cx="2212790" cy="737421"/>
                </a:xfrm>
              </p:grpSpPr>
              <p:sp>
                <p:nvSpPr>
                  <p:cNvPr id="112" name="Rektangel 111">
                    <a:extLst>
                      <a:ext uri="{FF2B5EF4-FFF2-40B4-BE49-F238E27FC236}">
                        <a16:creationId xmlns:a16="http://schemas.microsoft.com/office/drawing/2014/main" id="{B2A0AF38-C865-3443-832B-B35C5E6FC823}"/>
                      </a:ext>
                    </a:extLst>
                  </p:cNvPr>
                  <p:cNvSpPr/>
                  <p:nvPr userDrawn="1"/>
                </p:nvSpPr>
                <p:spPr>
                  <a:xfrm>
                    <a:off x="4148680" y="2"/>
                    <a:ext cx="737954" cy="737419"/>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3" name="Rektangel 112">
                    <a:extLst>
                      <a:ext uri="{FF2B5EF4-FFF2-40B4-BE49-F238E27FC236}">
                        <a16:creationId xmlns:a16="http://schemas.microsoft.com/office/drawing/2014/main" id="{CAEFD1DE-4B51-314A-8112-EA6550B1BABD}"/>
                      </a:ext>
                    </a:extLst>
                  </p:cNvPr>
                  <p:cNvSpPr/>
                  <p:nvPr userDrawn="1"/>
                </p:nvSpPr>
                <p:spPr>
                  <a:xfrm>
                    <a:off x="4886632" y="0"/>
                    <a:ext cx="737419" cy="737419"/>
                  </a:xfrm>
                  <a:prstGeom prst="rect">
                    <a:avLst/>
                  </a:prstGeom>
                  <a:solidFill>
                    <a:srgbClr val="F4F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4" name="Rektangel 113">
                    <a:extLst>
                      <a:ext uri="{FF2B5EF4-FFF2-40B4-BE49-F238E27FC236}">
                        <a16:creationId xmlns:a16="http://schemas.microsoft.com/office/drawing/2014/main" id="{36E30B97-BE3C-B748-9494-8A87B6A616F5}"/>
                      </a:ext>
                    </a:extLst>
                  </p:cNvPr>
                  <p:cNvSpPr/>
                  <p:nvPr userDrawn="1"/>
                </p:nvSpPr>
                <p:spPr>
                  <a:xfrm>
                    <a:off x="5624051" y="0"/>
                    <a:ext cx="737419" cy="737419"/>
                  </a:xfrm>
                  <a:prstGeom prst="rect">
                    <a:avLst/>
                  </a:prstGeom>
                  <a:solidFill>
                    <a:srgbClr val="D9C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8" name="Gruppe 87">
                  <a:extLst>
                    <a:ext uri="{FF2B5EF4-FFF2-40B4-BE49-F238E27FC236}">
                      <a16:creationId xmlns:a16="http://schemas.microsoft.com/office/drawing/2014/main" id="{D04D5925-B217-A14A-933C-DBC9342249D2}"/>
                    </a:ext>
                  </a:extLst>
                </p:cNvPr>
                <p:cNvGrpSpPr/>
                <p:nvPr userDrawn="1"/>
              </p:nvGrpSpPr>
              <p:grpSpPr>
                <a:xfrm flipV="1">
                  <a:off x="12534137" y="3851352"/>
                  <a:ext cx="1047111" cy="348954"/>
                  <a:chOff x="4148680" y="0"/>
                  <a:chExt cx="2212790" cy="737421"/>
                </a:xfrm>
              </p:grpSpPr>
              <p:sp>
                <p:nvSpPr>
                  <p:cNvPr id="109" name="Rektangel 108">
                    <a:extLst>
                      <a:ext uri="{FF2B5EF4-FFF2-40B4-BE49-F238E27FC236}">
                        <a16:creationId xmlns:a16="http://schemas.microsoft.com/office/drawing/2014/main" id="{8CEA632F-E60C-F745-8697-6442D576A2A8}"/>
                      </a:ext>
                    </a:extLst>
                  </p:cNvPr>
                  <p:cNvSpPr/>
                  <p:nvPr userDrawn="1"/>
                </p:nvSpPr>
                <p:spPr>
                  <a:xfrm>
                    <a:off x="4148680" y="2"/>
                    <a:ext cx="737954" cy="737419"/>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0" name="Rektangel 109">
                    <a:extLst>
                      <a:ext uri="{FF2B5EF4-FFF2-40B4-BE49-F238E27FC236}">
                        <a16:creationId xmlns:a16="http://schemas.microsoft.com/office/drawing/2014/main" id="{6AC1EEAF-557C-DF49-9B87-3F1E0AAED244}"/>
                      </a:ext>
                    </a:extLst>
                  </p:cNvPr>
                  <p:cNvSpPr/>
                  <p:nvPr userDrawn="1"/>
                </p:nvSpPr>
                <p:spPr>
                  <a:xfrm>
                    <a:off x="4886632" y="0"/>
                    <a:ext cx="737419" cy="737419"/>
                  </a:xfrm>
                  <a:prstGeom prst="rect">
                    <a:avLst/>
                  </a:prstGeom>
                  <a:solidFill>
                    <a:srgbClr val="F6E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1" name="Rektangel 110">
                    <a:extLst>
                      <a:ext uri="{FF2B5EF4-FFF2-40B4-BE49-F238E27FC236}">
                        <a16:creationId xmlns:a16="http://schemas.microsoft.com/office/drawing/2014/main" id="{52C5A6E6-8371-DA4B-B6F1-0A076A3C12B7}"/>
                      </a:ext>
                    </a:extLst>
                  </p:cNvPr>
                  <p:cNvSpPr/>
                  <p:nvPr userDrawn="1"/>
                </p:nvSpPr>
                <p:spPr>
                  <a:xfrm>
                    <a:off x="5624051" y="0"/>
                    <a:ext cx="737419" cy="737419"/>
                  </a:xfrm>
                  <a:prstGeom prst="rect">
                    <a:avLst/>
                  </a:prstGeom>
                  <a:solidFill>
                    <a:srgbClr val="E0C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9" name="Gruppe 88">
                  <a:extLst>
                    <a:ext uri="{FF2B5EF4-FFF2-40B4-BE49-F238E27FC236}">
                      <a16:creationId xmlns:a16="http://schemas.microsoft.com/office/drawing/2014/main" id="{658BF966-72DD-4844-A8EE-0F19CF84D4EF}"/>
                    </a:ext>
                  </a:extLst>
                </p:cNvPr>
                <p:cNvGrpSpPr/>
                <p:nvPr userDrawn="1"/>
              </p:nvGrpSpPr>
              <p:grpSpPr>
                <a:xfrm flipV="1">
                  <a:off x="12534137" y="4332771"/>
                  <a:ext cx="1047111" cy="348954"/>
                  <a:chOff x="4148680" y="0"/>
                  <a:chExt cx="2212790" cy="737421"/>
                </a:xfrm>
              </p:grpSpPr>
              <p:sp>
                <p:nvSpPr>
                  <p:cNvPr id="106" name="Rektangel 105">
                    <a:extLst>
                      <a:ext uri="{FF2B5EF4-FFF2-40B4-BE49-F238E27FC236}">
                        <a16:creationId xmlns:a16="http://schemas.microsoft.com/office/drawing/2014/main" id="{055F2084-B43D-9641-8B47-CA1EB712CFBD}"/>
                      </a:ext>
                    </a:extLst>
                  </p:cNvPr>
                  <p:cNvSpPr/>
                  <p:nvPr userDrawn="1"/>
                </p:nvSpPr>
                <p:spPr>
                  <a:xfrm>
                    <a:off x="4148680" y="2"/>
                    <a:ext cx="737954" cy="737419"/>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07" name="Rektangel 106">
                    <a:extLst>
                      <a:ext uri="{FF2B5EF4-FFF2-40B4-BE49-F238E27FC236}">
                        <a16:creationId xmlns:a16="http://schemas.microsoft.com/office/drawing/2014/main" id="{4A5B6B38-2049-1242-A0B9-1B2581D142C0}"/>
                      </a:ext>
                    </a:extLst>
                  </p:cNvPr>
                  <p:cNvSpPr/>
                  <p:nvPr userDrawn="1"/>
                </p:nvSpPr>
                <p:spPr>
                  <a:xfrm>
                    <a:off x="4886632" y="0"/>
                    <a:ext cx="737419" cy="737419"/>
                  </a:xfrm>
                  <a:prstGeom prst="rect">
                    <a:avLst/>
                  </a:prstGeom>
                  <a:solidFill>
                    <a:srgbClr val="CA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8" name="Rektangel 107">
                    <a:extLst>
                      <a:ext uri="{FF2B5EF4-FFF2-40B4-BE49-F238E27FC236}">
                        <a16:creationId xmlns:a16="http://schemas.microsoft.com/office/drawing/2014/main" id="{8A0E2528-778B-9243-B035-A3CCCD89BFED}"/>
                      </a:ext>
                    </a:extLst>
                  </p:cNvPr>
                  <p:cNvSpPr/>
                  <p:nvPr userDrawn="1"/>
                </p:nvSpPr>
                <p:spPr>
                  <a:xfrm>
                    <a:off x="5624051" y="0"/>
                    <a:ext cx="737419" cy="737419"/>
                  </a:xfrm>
                  <a:prstGeom prst="rect">
                    <a:avLst/>
                  </a:prstGeom>
                  <a:solidFill>
                    <a:srgbClr val="7ABE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0" name="Gruppe 89">
                  <a:extLst>
                    <a:ext uri="{FF2B5EF4-FFF2-40B4-BE49-F238E27FC236}">
                      <a16:creationId xmlns:a16="http://schemas.microsoft.com/office/drawing/2014/main" id="{EE6A93E8-A420-EC43-B0FB-2CBD41426952}"/>
                    </a:ext>
                  </a:extLst>
                </p:cNvPr>
                <p:cNvGrpSpPr/>
                <p:nvPr userDrawn="1"/>
              </p:nvGrpSpPr>
              <p:grpSpPr>
                <a:xfrm flipV="1">
                  <a:off x="12534137" y="4814190"/>
                  <a:ext cx="1047111" cy="348954"/>
                  <a:chOff x="4148680" y="0"/>
                  <a:chExt cx="2212790" cy="737421"/>
                </a:xfrm>
              </p:grpSpPr>
              <p:sp>
                <p:nvSpPr>
                  <p:cNvPr id="103" name="Rektangel 102">
                    <a:extLst>
                      <a:ext uri="{FF2B5EF4-FFF2-40B4-BE49-F238E27FC236}">
                        <a16:creationId xmlns:a16="http://schemas.microsoft.com/office/drawing/2014/main" id="{872B784D-28D7-0C4E-8F58-018277B676F2}"/>
                      </a:ext>
                    </a:extLst>
                  </p:cNvPr>
                  <p:cNvSpPr/>
                  <p:nvPr userDrawn="1"/>
                </p:nvSpPr>
                <p:spPr>
                  <a:xfrm>
                    <a:off x="4148680" y="2"/>
                    <a:ext cx="737954" cy="737419"/>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04" name="Rektangel 103">
                    <a:extLst>
                      <a:ext uri="{FF2B5EF4-FFF2-40B4-BE49-F238E27FC236}">
                        <a16:creationId xmlns:a16="http://schemas.microsoft.com/office/drawing/2014/main" id="{28BFF343-4860-6F41-A481-3D5E3CE16847}"/>
                      </a:ext>
                    </a:extLst>
                  </p:cNvPr>
                  <p:cNvSpPr/>
                  <p:nvPr userDrawn="1"/>
                </p:nvSpPr>
                <p:spPr>
                  <a:xfrm>
                    <a:off x="4886632" y="0"/>
                    <a:ext cx="737419" cy="737419"/>
                  </a:xfrm>
                  <a:prstGeom prst="rect">
                    <a:avLst/>
                  </a:prstGeom>
                  <a:solidFill>
                    <a:srgbClr val="D4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5" name="Rektangel 104">
                    <a:extLst>
                      <a:ext uri="{FF2B5EF4-FFF2-40B4-BE49-F238E27FC236}">
                        <a16:creationId xmlns:a16="http://schemas.microsoft.com/office/drawing/2014/main" id="{59770CFD-1093-7744-B3DB-1BE6E02ED7DA}"/>
                      </a:ext>
                    </a:extLst>
                  </p:cNvPr>
                  <p:cNvSpPr/>
                  <p:nvPr userDrawn="1"/>
                </p:nvSpPr>
                <p:spPr>
                  <a:xfrm>
                    <a:off x="5624051" y="0"/>
                    <a:ext cx="737419" cy="737419"/>
                  </a:xfrm>
                  <a:prstGeom prst="rect">
                    <a:avLst/>
                  </a:prstGeom>
                  <a:solidFill>
                    <a:srgbClr val="8A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1" name="Gruppe 90">
                  <a:extLst>
                    <a:ext uri="{FF2B5EF4-FFF2-40B4-BE49-F238E27FC236}">
                      <a16:creationId xmlns:a16="http://schemas.microsoft.com/office/drawing/2014/main" id="{FC48CCA8-3EA1-5140-94F8-F0A7FBF46240}"/>
                    </a:ext>
                  </a:extLst>
                </p:cNvPr>
                <p:cNvGrpSpPr/>
                <p:nvPr userDrawn="1"/>
              </p:nvGrpSpPr>
              <p:grpSpPr>
                <a:xfrm flipV="1">
                  <a:off x="12534137" y="5295609"/>
                  <a:ext cx="1047111" cy="348954"/>
                  <a:chOff x="4148680" y="0"/>
                  <a:chExt cx="2212790" cy="737421"/>
                </a:xfrm>
              </p:grpSpPr>
              <p:sp>
                <p:nvSpPr>
                  <p:cNvPr id="100" name="Rektangel 99">
                    <a:extLst>
                      <a:ext uri="{FF2B5EF4-FFF2-40B4-BE49-F238E27FC236}">
                        <a16:creationId xmlns:a16="http://schemas.microsoft.com/office/drawing/2014/main" id="{15AA3B2E-5848-7B4F-9F24-40623C80FDA4}"/>
                      </a:ext>
                    </a:extLst>
                  </p:cNvPr>
                  <p:cNvSpPr/>
                  <p:nvPr userDrawn="1"/>
                </p:nvSpPr>
                <p:spPr>
                  <a:xfrm>
                    <a:off x="4148680" y="2"/>
                    <a:ext cx="737954" cy="737419"/>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01" name="Rektangel 100">
                    <a:extLst>
                      <a:ext uri="{FF2B5EF4-FFF2-40B4-BE49-F238E27FC236}">
                        <a16:creationId xmlns:a16="http://schemas.microsoft.com/office/drawing/2014/main" id="{CF3DC828-19AD-D641-A026-0949CA32CBD0}"/>
                      </a:ext>
                    </a:extLst>
                  </p:cNvPr>
                  <p:cNvSpPr/>
                  <p:nvPr userDrawn="1"/>
                </p:nvSpPr>
                <p:spPr>
                  <a:xfrm>
                    <a:off x="4886632" y="0"/>
                    <a:ext cx="737419" cy="737419"/>
                  </a:xfrm>
                  <a:prstGeom prst="rect">
                    <a:avLst/>
                  </a:prstGeom>
                  <a:solidFill>
                    <a:srgbClr val="D7E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2" name="Rektangel 101">
                    <a:extLst>
                      <a:ext uri="{FF2B5EF4-FFF2-40B4-BE49-F238E27FC236}">
                        <a16:creationId xmlns:a16="http://schemas.microsoft.com/office/drawing/2014/main" id="{D78A3C31-69D7-8F42-AA77-A2755774C8D3}"/>
                      </a:ext>
                    </a:extLst>
                  </p:cNvPr>
                  <p:cNvSpPr/>
                  <p:nvPr userDrawn="1"/>
                </p:nvSpPr>
                <p:spPr>
                  <a:xfrm>
                    <a:off x="5624051" y="0"/>
                    <a:ext cx="737419" cy="737419"/>
                  </a:xfrm>
                  <a:prstGeom prst="rect">
                    <a:avLst/>
                  </a:prstGeom>
                  <a:solidFill>
                    <a:srgbClr val="90BC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2" name="Gruppe 91">
                  <a:extLst>
                    <a:ext uri="{FF2B5EF4-FFF2-40B4-BE49-F238E27FC236}">
                      <a16:creationId xmlns:a16="http://schemas.microsoft.com/office/drawing/2014/main" id="{82F19B46-B1CD-FB41-BD16-8CB4124A1E63}"/>
                    </a:ext>
                  </a:extLst>
                </p:cNvPr>
                <p:cNvGrpSpPr/>
                <p:nvPr userDrawn="1"/>
              </p:nvGrpSpPr>
              <p:grpSpPr>
                <a:xfrm flipV="1">
                  <a:off x="12534137" y="5777028"/>
                  <a:ext cx="1047111" cy="348954"/>
                  <a:chOff x="4148680" y="0"/>
                  <a:chExt cx="2212790" cy="737421"/>
                </a:xfrm>
              </p:grpSpPr>
              <p:sp>
                <p:nvSpPr>
                  <p:cNvPr id="97" name="Rektangel 96">
                    <a:extLst>
                      <a:ext uri="{FF2B5EF4-FFF2-40B4-BE49-F238E27FC236}">
                        <a16:creationId xmlns:a16="http://schemas.microsoft.com/office/drawing/2014/main" id="{03F74DBE-7C77-E740-ABCF-C21EB1F04AAD}"/>
                      </a:ext>
                    </a:extLst>
                  </p:cNvPr>
                  <p:cNvSpPr/>
                  <p:nvPr userDrawn="1"/>
                </p:nvSpPr>
                <p:spPr>
                  <a:xfrm>
                    <a:off x="4148680" y="2"/>
                    <a:ext cx="737954" cy="737419"/>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98" name="Rektangel 97">
                    <a:extLst>
                      <a:ext uri="{FF2B5EF4-FFF2-40B4-BE49-F238E27FC236}">
                        <a16:creationId xmlns:a16="http://schemas.microsoft.com/office/drawing/2014/main" id="{1CC08263-748D-D447-B319-69D7DBB9E1E5}"/>
                      </a:ext>
                    </a:extLst>
                  </p:cNvPr>
                  <p:cNvSpPr/>
                  <p:nvPr userDrawn="1"/>
                </p:nvSpPr>
                <p:spPr>
                  <a:xfrm>
                    <a:off x="4886632" y="0"/>
                    <a:ext cx="737419" cy="737419"/>
                  </a:xfrm>
                  <a:prstGeom prst="rect">
                    <a:avLst/>
                  </a:prstGeom>
                  <a:solidFill>
                    <a:srgbClr val="D2E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9" name="Rektangel 98">
                    <a:extLst>
                      <a:ext uri="{FF2B5EF4-FFF2-40B4-BE49-F238E27FC236}">
                        <a16:creationId xmlns:a16="http://schemas.microsoft.com/office/drawing/2014/main" id="{13602AB5-9975-6F4B-9DF3-477DB0D5C236}"/>
                      </a:ext>
                    </a:extLst>
                  </p:cNvPr>
                  <p:cNvSpPr/>
                  <p:nvPr userDrawn="1"/>
                </p:nvSpPr>
                <p:spPr>
                  <a:xfrm>
                    <a:off x="5624051" y="0"/>
                    <a:ext cx="737419" cy="737419"/>
                  </a:xfrm>
                  <a:prstGeom prst="rect">
                    <a:avLst/>
                  </a:prstGeom>
                  <a:solidFill>
                    <a:srgbClr val="87A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3" name="Gruppe 92">
                  <a:extLst>
                    <a:ext uri="{FF2B5EF4-FFF2-40B4-BE49-F238E27FC236}">
                      <a16:creationId xmlns:a16="http://schemas.microsoft.com/office/drawing/2014/main" id="{58E5C938-5FB6-704D-B28A-89E4CB32BB86}"/>
                    </a:ext>
                  </a:extLst>
                </p:cNvPr>
                <p:cNvGrpSpPr/>
                <p:nvPr userDrawn="1"/>
              </p:nvGrpSpPr>
              <p:grpSpPr>
                <a:xfrm flipV="1">
                  <a:off x="12534137" y="6258443"/>
                  <a:ext cx="1047111" cy="348954"/>
                  <a:chOff x="4148680" y="0"/>
                  <a:chExt cx="2212790" cy="737421"/>
                </a:xfrm>
              </p:grpSpPr>
              <p:sp>
                <p:nvSpPr>
                  <p:cNvPr id="94" name="Rektangel 93">
                    <a:extLst>
                      <a:ext uri="{FF2B5EF4-FFF2-40B4-BE49-F238E27FC236}">
                        <a16:creationId xmlns:a16="http://schemas.microsoft.com/office/drawing/2014/main" id="{7C2F46C2-7B9A-DF47-8DE7-2F82DC9CDA0B}"/>
                      </a:ext>
                    </a:extLst>
                  </p:cNvPr>
                  <p:cNvSpPr/>
                  <p:nvPr userDrawn="1"/>
                </p:nvSpPr>
                <p:spPr>
                  <a:xfrm>
                    <a:off x="4148680" y="2"/>
                    <a:ext cx="737954" cy="737419"/>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95" name="Rektangel 94">
                    <a:extLst>
                      <a:ext uri="{FF2B5EF4-FFF2-40B4-BE49-F238E27FC236}">
                        <a16:creationId xmlns:a16="http://schemas.microsoft.com/office/drawing/2014/main" id="{11549334-6461-2342-AAC1-8C47A23BCEA2}"/>
                      </a:ext>
                    </a:extLst>
                  </p:cNvPr>
                  <p:cNvSpPr/>
                  <p:nvPr userDrawn="1"/>
                </p:nvSpPr>
                <p:spPr>
                  <a:xfrm>
                    <a:off x="4886632" y="0"/>
                    <a:ext cx="737419" cy="737419"/>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6" name="Rektangel 95">
                    <a:extLst>
                      <a:ext uri="{FF2B5EF4-FFF2-40B4-BE49-F238E27FC236}">
                        <a16:creationId xmlns:a16="http://schemas.microsoft.com/office/drawing/2014/main" id="{0BFAD728-919D-D445-A305-54EC3196A36F}"/>
                      </a:ext>
                    </a:extLst>
                  </p:cNvPr>
                  <p:cNvSpPr/>
                  <p:nvPr userDrawn="1"/>
                </p:nvSpPr>
                <p:spPr>
                  <a:xfrm>
                    <a:off x="5624051" y="0"/>
                    <a:ext cx="737419" cy="737419"/>
                  </a:xfrm>
                  <a:prstGeom prst="rect">
                    <a:avLst/>
                  </a:prstGeom>
                  <a:solidFill>
                    <a:srgbClr val="CA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77" name="TekstSylinder 76">
                <a:extLst>
                  <a:ext uri="{FF2B5EF4-FFF2-40B4-BE49-F238E27FC236}">
                    <a16:creationId xmlns:a16="http://schemas.microsoft.com/office/drawing/2014/main" id="{BF0FAF8C-79FD-B74B-A041-5450ED2DDB0C}"/>
                  </a:ext>
                </a:extLst>
              </p:cNvPr>
              <p:cNvSpPr txBox="1"/>
              <p:nvPr userDrawn="1"/>
            </p:nvSpPr>
            <p:spPr>
              <a:xfrm>
                <a:off x="12534136" y="1028351"/>
                <a:ext cx="1130768" cy="246221"/>
              </a:xfrm>
              <a:prstGeom prst="rect">
                <a:avLst/>
              </a:prstGeom>
              <a:noFill/>
            </p:spPr>
            <p:txBody>
              <a:bodyPr wrap="square" rtlCol="0">
                <a:spAutoFit/>
              </a:bodyPr>
              <a:lstStyle/>
              <a:p>
                <a:r>
                  <a:rPr lang="nb-NO" sz="1000" dirty="0"/>
                  <a:t>Bakgrunn</a:t>
                </a:r>
              </a:p>
            </p:txBody>
          </p:sp>
          <p:sp>
            <p:nvSpPr>
              <p:cNvPr id="78" name="TekstSylinder 77">
                <a:extLst>
                  <a:ext uri="{FF2B5EF4-FFF2-40B4-BE49-F238E27FC236}">
                    <a16:creationId xmlns:a16="http://schemas.microsoft.com/office/drawing/2014/main" id="{E4CE1000-C74C-A94F-939E-4A235E0A8E58}"/>
                  </a:ext>
                </a:extLst>
              </p:cNvPr>
              <p:cNvSpPr txBox="1"/>
              <p:nvPr userDrawn="1"/>
            </p:nvSpPr>
            <p:spPr>
              <a:xfrm>
                <a:off x="13645760" y="1028351"/>
                <a:ext cx="1130768" cy="246221"/>
              </a:xfrm>
              <a:prstGeom prst="rect">
                <a:avLst/>
              </a:prstGeom>
              <a:noFill/>
            </p:spPr>
            <p:txBody>
              <a:bodyPr wrap="square" rtlCol="0">
                <a:spAutoFit/>
              </a:bodyPr>
              <a:lstStyle/>
              <a:p>
                <a:r>
                  <a:rPr lang="nb-NO" sz="1000" dirty="0"/>
                  <a:t>Lys bakgrunn</a:t>
                </a:r>
              </a:p>
            </p:txBody>
          </p:sp>
          <p:sp>
            <p:nvSpPr>
              <p:cNvPr id="79" name="TekstSylinder 78">
                <a:extLst>
                  <a:ext uri="{FF2B5EF4-FFF2-40B4-BE49-F238E27FC236}">
                    <a16:creationId xmlns:a16="http://schemas.microsoft.com/office/drawing/2014/main" id="{A534BE24-B61A-734D-BFA5-D0C812B1EBD7}"/>
                  </a:ext>
                </a:extLst>
              </p:cNvPr>
              <p:cNvSpPr txBox="1"/>
              <p:nvPr userDrawn="1"/>
            </p:nvSpPr>
            <p:spPr>
              <a:xfrm>
                <a:off x="14784278" y="1028351"/>
                <a:ext cx="1130768" cy="246221"/>
              </a:xfrm>
              <a:prstGeom prst="rect">
                <a:avLst/>
              </a:prstGeom>
              <a:noFill/>
            </p:spPr>
            <p:txBody>
              <a:bodyPr wrap="square" rtlCol="0">
                <a:spAutoFit/>
              </a:bodyPr>
              <a:lstStyle/>
              <a:p>
                <a:r>
                  <a:rPr lang="nb-NO" sz="1000" dirty="0"/>
                  <a:t>Mørk for grafikk</a:t>
                </a:r>
              </a:p>
            </p:txBody>
          </p:sp>
          <p:sp>
            <p:nvSpPr>
              <p:cNvPr id="136" name="TekstSylinder 135">
                <a:extLst>
                  <a:ext uri="{FF2B5EF4-FFF2-40B4-BE49-F238E27FC236}">
                    <a16:creationId xmlns:a16="http://schemas.microsoft.com/office/drawing/2014/main" id="{6F0A7590-FDBD-9947-B6D8-C70450E72B5F}"/>
                  </a:ext>
                </a:extLst>
              </p:cNvPr>
              <p:cNvSpPr txBox="1"/>
              <p:nvPr userDrawn="1"/>
            </p:nvSpPr>
            <p:spPr>
              <a:xfrm>
                <a:off x="12534136" y="6843663"/>
                <a:ext cx="1130768" cy="286662"/>
              </a:xfrm>
              <a:prstGeom prst="rect">
                <a:avLst/>
              </a:prstGeom>
              <a:noFill/>
            </p:spPr>
            <p:txBody>
              <a:bodyPr wrap="square" rtlCol="0">
                <a:spAutoFit/>
              </a:bodyPr>
              <a:lstStyle/>
              <a:p>
                <a:r>
                  <a:rPr lang="nb-NO" sz="1000" dirty="0"/>
                  <a:t>Kontrast</a:t>
                </a:r>
              </a:p>
            </p:txBody>
          </p:sp>
        </p:grpSp>
        <p:sp>
          <p:nvSpPr>
            <p:cNvPr id="137" name="Rektangel 136">
              <a:extLst>
                <a:ext uri="{FF2B5EF4-FFF2-40B4-BE49-F238E27FC236}">
                  <a16:creationId xmlns:a16="http://schemas.microsoft.com/office/drawing/2014/main" id="{FF195340-0B65-2D41-B02E-C5CBD20183FB}"/>
                </a:ext>
              </a:extLst>
            </p:cNvPr>
            <p:cNvSpPr/>
            <p:nvPr userDrawn="1"/>
          </p:nvSpPr>
          <p:spPr>
            <a:xfrm flipV="1">
              <a:off x="12893497" y="5311381"/>
              <a:ext cx="3444844" cy="2429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Tree>
    <p:extLst>
      <p:ext uri="{BB962C8B-B14F-4D97-AF65-F5344CB8AC3E}">
        <p14:creationId xmlns:p14="http://schemas.microsoft.com/office/powerpoint/2010/main" val="3901421956"/>
      </p:ext>
    </p:extLst>
  </p:cSld>
  <p:clrMap bg1="lt1" tx1="dk1" bg2="lt2" tx2="dk2" accent1="accent1" accent2="accent2" accent3="accent3" accent4="accent4" accent5="accent5" accent6="accent6" hlink="hlink" folHlink="folHlink"/>
  <p:sldLayoutIdLst>
    <p:sldLayoutId id="2147483686" r:id="rId1"/>
    <p:sldLayoutId id="2147483656" r:id="rId2"/>
    <p:sldLayoutId id="2147483683" r:id="rId3"/>
    <p:sldLayoutId id="2147483684" r:id="rId4"/>
    <p:sldLayoutId id="2147483657" r:id="rId5"/>
    <p:sldLayoutId id="2147483658" r:id="rId6"/>
    <p:sldLayoutId id="2147483688" r:id="rId7"/>
    <p:sldLayoutId id="2147483649" r:id="rId8"/>
    <p:sldLayoutId id="2147483700" r:id="rId9"/>
    <p:sldLayoutId id="2147483689" r:id="rId10"/>
    <p:sldLayoutId id="2147483685" r:id="rId11"/>
    <p:sldLayoutId id="2147483697" r:id="rId12"/>
    <p:sldLayoutId id="2147483659" r:id="rId13"/>
    <p:sldLayoutId id="2147483687" r:id="rId14"/>
    <p:sldLayoutId id="2147483650" r:id="rId15"/>
    <p:sldLayoutId id="2147483652" r:id="rId16"/>
    <p:sldLayoutId id="2147483699" r:id="rId17"/>
    <p:sldLayoutId id="2147483666" r:id="rId18"/>
    <p:sldLayoutId id="2147483667" r:id="rId19"/>
    <p:sldLayoutId id="2147483668" r:id="rId20"/>
    <p:sldLayoutId id="2147483669" r:id="rId21"/>
    <p:sldLayoutId id="2147483670" r:id="rId22"/>
    <p:sldLayoutId id="2147483694" r:id="rId23"/>
    <p:sldLayoutId id="2147483676" r:id="rId24"/>
    <p:sldLayoutId id="2147483677" r:id="rId25"/>
    <p:sldLayoutId id="2147483678" r:id="rId26"/>
    <p:sldLayoutId id="2147483679" r:id="rId27"/>
    <p:sldLayoutId id="2147483698" r:id="rId28"/>
    <p:sldLayoutId id="2147483690" r:id="rId29"/>
    <p:sldLayoutId id="2147483660" r:id="rId30"/>
    <p:sldLayoutId id="2147483661" r:id="rId31"/>
    <p:sldLayoutId id="2147483662" r:id="rId32"/>
    <p:sldLayoutId id="2147483692" r:id="rId33"/>
    <p:sldLayoutId id="2147483680" r:id="rId34"/>
    <p:sldLayoutId id="2147483681" r:id="rId35"/>
    <p:sldLayoutId id="2147483693" r:id="rId36"/>
    <p:sldLayoutId id="2147483663" r:id="rId37"/>
    <p:sldLayoutId id="2147483701" r:id="rId38"/>
    <p:sldLayoutId id="2147483702" r:id="rId39"/>
    <p:sldLayoutId id="2147483664" r:id="rId40"/>
    <p:sldLayoutId id="2147483665" r:id="rId41"/>
    <p:sldLayoutId id="2147483671" r:id="rId42"/>
    <p:sldLayoutId id="2147483672" r:id="rId43"/>
    <p:sldLayoutId id="2147483673" r:id="rId44"/>
    <p:sldLayoutId id="2147483674" r:id="rId45"/>
    <p:sldLayoutId id="2147483695" r:id="rId46"/>
    <p:sldLayoutId id="2147483682" r:id="rId47"/>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6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54EBFD-C2CA-D74C-98A2-C49F227D4C16}"/>
              </a:ext>
            </a:extLst>
          </p:cNvPr>
          <p:cNvSpPr>
            <a:spLocks noGrp="1"/>
          </p:cNvSpPr>
          <p:nvPr>
            <p:ph type="title"/>
          </p:nvPr>
        </p:nvSpPr>
        <p:spPr/>
        <p:txBody>
          <a:bodyPr/>
          <a:lstStyle/>
          <a:p>
            <a:r>
              <a:rPr lang="nb-NO" dirty="0"/>
              <a:t>Barnekonvensjonen +</a:t>
            </a:r>
            <a:br>
              <a:rPr lang="nb-NO" dirty="0"/>
            </a:br>
            <a:r>
              <a:rPr lang="nb-NO" dirty="0"/>
              <a:t>Aktivitetsplikten= </a:t>
            </a:r>
            <a:br>
              <a:rPr lang="nb-NO" dirty="0"/>
            </a:br>
            <a:br>
              <a:rPr lang="nb-NO" dirty="0"/>
            </a:br>
            <a:r>
              <a:rPr lang="nb-NO" sz="2400" dirty="0"/>
              <a:t>Hvordan lykkes i arbeidet med utfordringer i skolemiljø? </a:t>
            </a:r>
            <a:endParaRPr lang="nb-NO" dirty="0"/>
          </a:p>
        </p:txBody>
      </p:sp>
      <p:sp>
        <p:nvSpPr>
          <p:cNvPr id="3" name="Plassholder for tekst 2">
            <a:extLst>
              <a:ext uri="{FF2B5EF4-FFF2-40B4-BE49-F238E27FC236}">
                <a16:creationId xmlns:a16="http://schemas.microsoft.com/office/drawing/2014/main" id="{E85E4022-B85C-9C43-9510-7D1807BD0F07}"/>
              </a:ext>
            </a:extLst>
          </p:cNvPr>
          <p:cNvSpPr>
            <a:spLocks noGrp="1"/>
          </p:cNvSpPr>
          <p:nvPr>
            <p:ph type="body" sz="quarter" idx="21"/>
          </p:nvPr>
        </p:nvSpPr>
        <p:spPr/>
        <p:txBody>
          <a:bodyPr/>
          <a:lstStyle/>
          <a:p>
            <a:endParaRPr lang="nb-NO"/>
          </a:p>
        </p:txBody>
      </p:sp>
      <p:sp>
        <p:nvSpPr>
          <p:cNvPr id="4" name="Plassholder for tekst 3">
            <a:extLst>
              <a:ext uri="{FF2B5EF4-FFF2-40B4-BE49-F238E27FC236}">
                <a16:creationId xmlns:a16="http://schemas.microsoft.com/office/drawing/2014/main" id="{54E56268-25C1-9949-883F-55831401AAB9}"/>
              </a:ext>
            </a:extLst>
          </p:cNvPr>
          <p:cNvSpPr>
            <a:spLocks noGrp="1"/>
          </p:cNvSpPr>
          <p:nvPr>
            <p:ph type="body" sz="quarter" idx="22"/>
          </p:nvPr>
        </p:nvSpPr>
        <p:spPr/>
        <p:txBody>
          <a:bodyPr/>
          <a:lstStyle/>
          <a:p>
            <a:r>
              <a:rPr lang="nb-NO" dirty="0"/>
              <a:t>Mobbeombudet i Vestfold og Telemark</a:t>
            </a:r>
          </a:p>
          <a:p>
            <a:endParaRPr lang="nb-NO" dirty="0"/>
          </a:p>
        </p:txBody>
      </p:sp>
      <p:pic>
        <p:nvPicPr>
          <p:cNvPr id="7" name="Grafikk 6" descr="Hjerte">
            <a:extLst>
              <a:ext uri="{FF2B5EF4-FFF2-40B4-BE49-F238E27FC236}">
                <a16:creationId xmlns:a16="http://schemas.microsoft.com/office/drawing/2014/main" id="{5E273F17-98D4-4D49-8C55-E276728C00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69965" y="3206831"/>
            <a:ext cx="1252070" cy="1252070"/>
          </a:xfrm>
          <a:prstGeom prst="rect">
            <a:avLst/>
          </a:prstGeom>
        </p:spPr>
      </p:pic>
    </p:spTree>
    <p:extLst>
      <p:ext uri="{BB962C8B-B14F-4D97-AF65-F5344CB8AC3E}">
        <p14:creationId xmlns:p14="http://schemas.microsoft.com/office/powerpoint/2010/main" val="74571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E26988E-42A0-4061-A404-A72DB8F9FCF3}"/>
              </a:ext>
            </a:extLst>
          </p:cNvPr>
          <p:cNvSpPr>
            <a:spLocks noGrp="1"/>
          </p:cNvSpPr>
          <p:nvPr>
            <p:ph type="title"/>
          </p:nvPr>
        </p:nvSpPr>
        <p:spPr/>
        <p:txBody>
          <a:bodyPr/>
          <a:lstStyle/>
          <a:p>
            <a:r>
              <a:rPr lang="nb-NO" dirty="0"/>
              <a:t>Barnets beste</a:t>
            </a:r>
          </a:p>
        </p:txBody>
      </p:sp>
      <p:sp>
        <p:nvSpPr>
          <p:cNvPr id="3" name="Plassholder for innhold 2">
            <a:extLst>
              <a:ext uri="{FF2B5EF4-FFF2-40B4-BE49-F238E27FC236}">
                <a16:creationId xmlns:a16="http://schemas.microsoft.com/office/drawing/2014/main" id="{7BE09E3A-6CF5-4D23-B345-96425ECFE764}"/>
              </a:ext>
            </a:extLst>
          </p:cNvPr>
          <p:cNvSpPr>
            <a:spLocks noGrp="1"/>
          </p:cNvSpPr>
          <p:nvPr>
            <p:ph idx="1"/>
          </p:nvPr>
        </p:nvSpPr>
        <p:spPr/>
        <p:txBody>
          <a:bodyPr/>
          <a:lstStyle/>
          <a:p>
            <a:r>
              <a:rPr lang="nb-NO" dirty="0"/>
              <a:t>De valgene vi tar nå – ivaretar de barnets rettigheter? Her og nå og i fremtiden?</a:t>
            </a:r>
          </a:p>
          <a:p>
            <a:r>
              <a:rPr lang="nb-NO" dirty="0"/>
              <a:t>Rett til beskyttelse</a:t>
            </a:r>
          </a:p>
          <a:p>
            <a:r>
              <a:rPr lang="nb-NO" dirty="0"/>
              <a:t>Rett til god helse</a:t>
            </a:r>
          </a:p>
          <a:p>
            <a:r>
              <a:rPr lang="nb-NO" dirty="0"/>
              <a:t>Rett til utdanning</a:t>
            </a:r>
          </a:p>
          <a:p>
            <a:r>
              <a:rPr lang="nb-NO" dirty="0"/>
              <a:t>Rett til optimal utvikling</a:t>
            </a:r>
          </a:p>
          <a:p>
            <a:endParaRPr lang="nb-NO" dirty="0"/>
          </a:p>
          <a:p>
            <a:pPr marL="0" indent="0">
              <a:buNone/>
            </a:pPr>
            <a:r>
              <a:rPr lang="nb-NO" dirty="0"/>
              <a:t>(Det er ikke anledning til å gjøre valg basert på for eksempel økonomi, det som er praktisk ol.)</a:t>
            </a:r>
          </a:p>
        </p:txBody>
      </p:sp>
      <p:sp>
        <p:nvSpPr>
          <p:cNvPr id="4" name="Plassholder for tekst 3">
            <a:extLst>
              <a:ext uri="{FF2B5EF4-FFF2-40B4-BE49-F238E27FC236}">
                <a16:creationId xmlns:a16="http://schemas.microsoft.com/office/drawing/2014/main" id="{0CC113AA-C2D6-4D31-8626-EBA057278BD6}"/>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887085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9DDFC38-85E5-45D4-B3CA-133CF09F6186}"/>
              </a:ext>
            </a:extLst>
          </p:cNvPr>
          <p:cNvSpPr>
            <a:spLocks noGrp="1"/>
          </p:cNvSpPr>
          <p:nvPr>
            <p:ph type="title"/>
          </p:nvPr>
        </p:nvSpPr>
        <p:spPr/>
        <p:txBody>
          <a:bodyPr/>
          <a:lstStyle/>
          <a:p>
            <a:r>
              <a:rPr lang="nb-NO" dirty="0"/>
              <a:t>Barnets beste – et utgangspunkt</a:t>
            </a:r>
          </a:p>
        </p:txBody>
      </p:sp>
      <p:sp>
        <p:nvSpPr>
          <p:cNvPr id="3" name="Plassholder for innhold 2">
            <a:extLst>
              <a:ext uri="{FF2B5EF4-FFF2-40B4-BE49-F238E27FC236}">
                <a16:creationId xmlns:a16="http://schemas.microsoft.com/office/drawing/2014/main" id="{CD6F9667-6778-457C-A731-2AC07CEA5AE4}"/>
              </a:ext>
            </a:extLst>
          </p:cNvPr>
          <p:cNvSpPr>
            <a:spLocks noGrp="1"/>
          </p:cNvSpPr>
          <p:nvPr>
            <p:ph idx="1"/>
          </p:nvPr>
        </p:nvSpPr>
        <p:spPr/>
        <p:txBody>
          <a:bodyPr/>
          <a:lstStyle/>
          <a:p>
            <a:r>
              <a:rPr lang="nb-NO" sz="2400" dirty="0"/>
              <a:t>Hva sier barnet?</a:t>
            </a:r>
          </a:p>
          <a:p>
            <a:r>
              <a:rPr lang="nb-NO" sz="2400" dirty="0"/>
              <a:t>Forhold i barnet (kan være både sårbarhet og beskyttelse avhengig av fortegn)</a:t>
            </a:r>
          </a:p>
          <a:p>
            <a:pPr lvl="1"/>
            <a:r>
              <a:rPr lang="nb-NO" sz="1200" dirty="0"/>
              <a:t>Identitet</a:t>
            </a:r>
          </a:p>
          <a:p>
            <a:pPr lvl="1"/>
            <a:r>
              <a:rPr lang="nb-NO" sz="1200" dirty="0"/>
              <a:t>Egenskaper</a:t>
            </a:r>
          </a:p>
          <a:p>
            <a:pPr lvl="1"/>
            <a:r>
              <a:rPr lang="nb-NO" sz="1200" dirty="0"/>
              <a:t>Vansker</a:t>
            </a:r>
          </a:p>
          <a:p>
            <a:pPr lvl="1"/>
            <a:r>
              <a:rPr lang="nb-NO" sz="1200" dirty="0"/>
              <a:t>Erfaringer </a:t>
            </a:r>
          </a:p>
          <a:p>
            <a:r>
              <a:rPr lang="nb-NO" sz="2400" dirty="0"/>
              <a:t>Forhold utenfor barnet (kan være både sårbarhet og beskyttelse avhengig av fortegn)</a:t>
            </a:r>
          </a:p>
          <a:p>
            <a:pPr lvl="1"/>
            <a:r>
              <a:rPr lang="nb-NO" sz="1200" dirty="0"/>
              <a:t>Familiemiljø</a:t>
            </a:r>
          </a:p>
          <a:p>
            <a:pPr lvl="1"/>
            <a:r>
              <a:rPr lang="nb-NO" sz="1200" dirty="0"/>
              <a:t>Nære relasjoner</a:t>
            </a:r>
          </a:p>
          <a:p>
            <a:pPr lvl="1"/>
            <a:r>
              <a:rPr lang="nb-NO" sz="1200" dirty="0"/>
              <a:t>Barnehagekontekst</a:t>
            </a:r>
          </a:p>
          <a:p>
            <a:pPr marL="0" indent="0">
              <a:buNone/>
            </a:pPr>
            <a:r>
              <a:rPr lang="nb-NO" sz="2400" dirty="0"/>
              <a:t>OBS! Denne listen er ikke uttømmende</a:t>
            </a:r>
          </a:p>
          <a:p>
            <a:pPr marL="0" indent="0" algn="r">
              <a:buNone/>
            </a:pPr>
            <a:endParaRPr lang="nb-NO" sz="1600" dirty="0"/>
          </a:p>
          <a:p>
            <a:endParaRPr lang="nb-NO" dirty="0"/>
          </a:p>
        </p:txBody>
      </p:sp>
      <p:sp>
        <p:nvSpPr>
          <p:cNvPr id="4" name="Plassholder for tekst 3">
            <a:extLst>
              <a:ext uri="{FF2B5EF4-FFF2-40B4-BE49-F238E27FC236}">
                <a16:creationId xmlns:a16="http://schemas.microsoft.com/office/drawing/2014/main" id="{7B622B60-0711-4338-83D1-133F1ECAB665}"/>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609467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FA7526-1D04-43FA-AD53-FC2D3117323D}"/>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FE82E0D1-0238-4A7F-B06A-2C2F0C0385FC}"/>
              </a:ext>
            </a:extLst>
          </p:cNvPr>
          <p:cNvSpPr>
            <a:spLocks noGrp="1"/>
          </p:cNvSpPr>
          <p:nvPr>
            <p:ph idx="1"/>
          </p:nvPr>
        </p:nvSpPr>
        <p:spPr/>
        <p:txBody>
          <a:bodyPr/>
          <a:lstStyle/>
          <a:p>
            <a:pPr marL="0" indent="0">
              <a:buNone/>
            </a:pPr>
            <a:endParaRPr lang="nb-NO" dirty="0"/>
          </a:p>
        </p:txBody>
      </p:sp>
      <p:sp>
        <p:nvSpPr>
          <p:cNvPr id="4" name="Plassholder for tekst 3">
            <a:extLst>
              <a:ext uri="{FF2B5EF4-FFF2-40B4-BE49-F238E27FC236}">
                <a16:creationId xmlns:a16="http://schemas.microsoft.com/office/drawing/2014/main" id="{49F7E56A-4061-4B65-8C0B-25290BE30EF8}"/>
              </a:ext>
            </a:extLst>
          </p:cNvPr>
          <p:cNvSpPr>
            <a:spLocks noGrp="1"/>
          </p:cNvSpPr>
          <p:nvPr>
            <p:ph type="body" sz="quarter" idx="13"/>
          </p:nvPr>
        </p:nvSpPr>
        <p:spPr/>
        <p:txBody>
          <a:bodyPr/>
          <a:lstStyle/>
          <a:p>
            <a:endParaRPr lang="nb-NO"/>
          </a:p>
        </p:txBody>
      </p:sp>
      <p:sp>
        <p:nvSpPr>
          <p:cNvPr id="5" name="TekstSylinder 4">
            <a:extLst>
              <a:ext uri="{FF2B5EF4-FFF2-40B4-BE49-F238E27FC236}">
                <a16:creationId xmlns:a16="http://schemas.microsoft.com/office/drawing/2014/main" id="{E21AA35F-27D0-4306-B841-62EA87A68E0F}"/>
              </a:ext>
            </a:extLst>
          </p:cNvPr>
          <p:cNvSpPr txBox="1"/>
          <p:nvPr/>
        </p:nvSpPr>
        <p:spPr>
          <a:xfrm>
            <a:off x="1271464" y="2348880"/>
            <a:ext cx="9217024" cy="769441"/>
          </a:xfrm>
          <a:prstGeom prst="rect">
            <a:avLst/>
          </a:prstGeom>
          <a:noFill/>
        </p:spPr>
        <p:txBody>
          <a:bodyPr wrap="square" rtlCol="0">
            <a:spAutoFit/>
          </a:bodyPr>
          <a:lstStyle/>
          <a:p>
            <a:r>
              <a:rPr lang="nb-NO" sz="4400" b="1" dirty="0"/>
              <a:t>V</a:t>
            </a:r>
            <a:r>
              <a:rPr lang="nb-NO" sz="4400" dirty="0"/>
              <a:t>urdere </a:t>
            </a:r>
            <a:r>
              <a:rPr lang="nb-NO" sz="4400" dirty="0">
                <a:sym typeface="Wingdings" panose="05000000000000000000" pitchFamily="2" charset="2"/>
              </a:rPr>
              <a:t> </a:t>
            </a:r>
            <a:r>
              <a:rPr lang="nb-NO" sz="4400" b="1" dirty="0">
                <a:sym typeface="Wingdings" panose="05000000000000000000" pitchFamily="2" charset="2"/>
              </a:rPr>
              <a:t>V</a:t>
            </a:r>
            <a:r>
              <a:rPr lang="nb-NO" sz="4400" dirty="0">
                <a:sym typeface="Wingdings" panose="05000000000000000000" pitchFamily="2" charset="2"/>
              </a:rPr>
              <a:t>ekte  </a:t>
            </a:r>
            <a:r>
              <a:rPr lang="nb-NO" sz="4400" b="1" dirty="0">
                <a:sym typeface="Wingdings" panose="05000000000000000000" pitchFamily="2" charset="2"/>
              </a:rPr>
              <a:t>V</a:t>
            </a:r>
            <a:r>
              <a:rPr lang="nb-NO" sz="4400" dirty="0">
                <a:sym typeface="Wingdings" panose="05000000000000000000" pitchFamily="2" charset="2"/>
              </a:rPr>
              <a:t>ise</a:t>
            </a:r>
            <a:endParaRPr lang="nb-NO" sz="4400" dirty="0"/>
          </a:p>
        </p:txBody>
      </p:sp>
      <p:sp>
        <p:nvSpPr>
          <p:cNvPr id="6" name="TekstSylinder 5">
            <a:extLst>
              <a:ext uri="{FF2B5EF4-FFF2-40B4-BE49-F238E27FC236}">
                <a16:creationId xmlns:a16="http://schemas.microsoft.com/office/drawing/2014/main" id="{1A5C3ADC-3232-43CD-95D2-30B8AB66AF66}"/>
              </a:ext>
            </a:extLst>
          </p:cNvPr>
          <p:cNvSpPr txBox="1"/>
          <p:nvPr/>
        </p:nvSpPr>
        <p:spPr>
          <a:xfrm>
            <a:off x="5879622" y="4164587"/>
            <a:ext cx="5760640" cy="1477328"/>
          </a:xfrm>
          <a:prstGeom prst="rect">
            <a:avLst/>
          </a:prstGeom>
          <a:noFill/>
        </p:spPr>
        <p:txBody>
          <a:bodyPr wrap="square" rtlCol="0">
            <a:spAutoFit/>
          </a:bodyPr>
          <a:lstStyle/>
          <a:p>
            <a:r>
              <a:rPr lang="nb-NO" b="1" dirty="0"/>
              <a:t>Vurderingen</a:t>
            </a:r>
            <a:r>
              <a:rPr lang="nb-NO" dirty="0"/>
              <a:t> skal være individuell – fokus på ett barn av gangen</a:t>
            </a:r>
          </a:p>
          <a:p>
            <a:r>
              <a:rPr lang="nb-NO" b="1" dirty="0"/>
              <a:t>Vekte</a:t>
            </a:r>
            <a:r>
              <a:rPr lang="nb-NO" dirty="0"/>
              <a:t> gjør vi når vi sammenholder flere barns beste</a:t>
            </a:r>
          </a:p>
          <a:p>
            <a:r>
              <a:rPr lang="nb-NO" b="1" dirty="0"/>
              <a:t>Vise</a:t>
            </a:r>
            <a:r>
              <a:rPr lang="nb-NO" dirty="0"/>
              <a:t> er dokumentasjonen vår på at det er gjort en barns beste-vurdering</a:t>
            </a:r>
          </a:p>
        </p:txBody>
      </p:sp>
    </p:spTree>
    <p:extLst>
      <p:ext uri="{BB962C8B-B14F-4D97-AF65-F5344CB8AC3E}">
        <p14:creationId xmlns:p14="http://schemas.microsoft.com/office/powerpoint/2010/main" val="3439629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96E092-41F6-47D8-BFCA-438E3B2126CD}"/>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E370F2AF-542D-448B-9B28-B7391F68B0A1}"/>
              </a:ext>
            </a:extLst>
          </p:cNvPr>
          <p:cNvSpPr>
            <a:spLocks noGrp="1"/>
          </p:cNvSpPr>
          <p:nvPr>
            <p:ph idx="1"/>
          </p:nvPr>
        </p:nvSpPr>
        <p:spPr/>
        <p:txBody>
          <a:bodyPr/>
          <a:lstStyle/>
          <a:p>
            <a:pPr marL="0" indent="0">
              <a:buNone/>
            </a:pPr>
            <a:r>
              <a:rPr lang="nb-NO" sz="2000" dirty="0"/>
              <a:t>Kristian har en adferd som bekymrer. Han lager mye uro. Han kommer stadig med utsagn som andre elevene opplever krenkende. Når de andre svarer tilbake går han «i svart». De andre elevene svarer med å trekke seg unna Kristian. Han forstår ikke dette og blir lei seg og fortvila når han blir avvist. I friminutt er han svært aktiv. Han flyr rastløst fra den ene gruppen av barn til den andre og etterlater seg ofte kaos og lek som har gått i stykker. Noen lærere kaller han «</a:t>
            </a:r>
            <a:r>
              <a:rPr lang="nb-NO" sz="2000" dirty="0" err="1"/>
              <a:t>the</a:t>
            </a:r>
            <a:r>
              <a:rPr lang="nb-NO" sz="2000" dirty="0"/>
              <a:t> </a:t>
            </a:r>
            <a:r>
              <a:rPr lang="nb-NO" sz="2000" dirty="0" err="1"/>
              <a:t>walking</a:t>
            </a:r>
            <a:r>
              <a:rPr lang="nb-NO" sz="2000" dirty="0"/>
              <a:t> </a:t>
            </a:r>
            <a:r>
              <a:rPr lang="nb-NO" sz="2000" dirty="0" err="1"/>
              <a:t>disaster</a:t>
            </a:r>
            <a:r>
              <a:rPr lang="nb-NO" sz="2000" dirty="0"/>
              <a:t>». I samtale med voksne sier Kristian at de andre elevene ikke vil være venner med han og sier stygge ting til han. Foreldrene forteller at de ikke kjenner igjen denne adferden. De vil ikke vil at Kristian skal «fotfølges» og mener det forverrer situasjonen. </a:t>
            </a:r>
          </a:p>
          <a:p>
            <a:pPr marL="0" indent="0">
              <a:buNone/>
            </a:pPr>
            <a:r>
              <a:rPr lang="nb-NO" sz="2000" dirty="0"/>
              <a:t>I samme gruppe er Philip. Han er stille og forsiktig og står ofte og ser på når de andre elevene leker. Han er sjelden sammen med noen og oppleves som en ensom gutt. Han blir svært engstelig når Kristian utagerer. Kristian angrep ved en anledning Philip og tok kvelertak på han. Philip har etter dette sagt at han ikke vil gå i samme klasse som Kristian. Han er redd. Philip har et høyt og økende fravær. Philip sine foreldre krever at Kristian </a:t>
            </a:r>
            <a:r>
              <a:rPr lang="nb-NO" sz="2000"/>
              <a:t>bytter klasse. </a:t>
            </a:r>
            <a:endParaRPr lang="nb-NO" sz="2000" dirty="0"/>
          </a:p>
          <a:p>
            <a:r>
              <a:rPr lang="nb-NO" dirty="0"/>
              <a:t>Gjør vurderingen på nytt – tenker du annerledes om denne utfordringen nå?  </a:t>
            </a:r>
          </a:p>
        </p:txBody>
      </p:sp>
      <p:sp>
        <p:nvSpPr>
          <p:cNvPr id="4" name="Plassholder for tekst 3">
            <a:extLst>
              <a:ext uri="{FF2B5EF4-FFF2-40B4-BE49-F238E27FC236}">
                <a16:creationId xmlns:a16="http://schemas.microsoft.com/office/drawing/2014/main" id="{5A108D8A-5A0F-4A26-8DA6-E3A40316C280}"/>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699049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4FBA706-5A03-961C-7AF2-6D0BEFE306EC}"/>
              </a:ext>
            </a:extLst>
          </p:cNvPr>
          <p:cNvSpPr>
            <a:spLocks noGrp="1"/>
          </p:cNvSpPr>
          <p:nvPr>
            <p:ph type="title"/>
          </p:nvPr>
        </p:nvSpPr>
        <p:spPr/>
        <p:txBody>
          <a:bodyPr/>
          <a:lstStyle/>
          <a:p>
            <a:r>
              <a:rPr lang="nb-NO" dirty="0"/>
              <a:t>Pause 15 min (13.00 – 13.15)</a:t>
            </a:r>
          </a:p>
        </p:txBody>
      </p:sp>
      <p:sp>
        <p:nvSpPr>
          <p:cNvPr id="3" name="Plassholder for innhold 2">
            <a:extLst>
              <a:ext uri="{FF2B5EF4-FFF2-40B4-BE49-F238E27FC236}">
                <a16:creationId xmlns:a16="http://schemas.microsoft.com/office/drawing/2014/main" id="{E5A13DF1-CC43-019D-1519-388AD147B029}"/>
              </a:ext>
            </a:extLst>
          </p:cNvPr>
          <p:cNvSpPr>
            <a:spLocks noGrp="1"/>
          </p:cNvSpPr>
          <p:nvPr>
            <p:ph idx="1"/>
          </p:nvPr>
        </p:nvSpPr>
        <p:spPr/>
        <p:txBody>
          <a:bodyPr/>
          <a:lstStyle/>
          <a:p>
            <a:pPr marL="0" indent="0">
              <a:buNone/>
            </a:pPr>
            <a:endParaRPr lang="nb-NO" dirty="0"/>
          </a:p>
        </p:txBody>
      </p:sp>
      <p:sp>
        <p:nvSpPr>
          <p:cNvPr id="4" name="Plassholder for tekst 3">
            <a:extLst>
              <a:ext uri="{FF2B5EF4-FFF2-40B4-BE49-F238E27FC236}">
                <a16:creationId xmlns:a16="http://schemas.microsoft.com/office/drawing/2014/main" id="{F512D6AA-75E3-39C1-7780-231E83AB75A4}"/>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768555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E547194-7163-417D-AB58-DEF4C3A1A5FB}"/>
              </a:ext>
            </a:extLst>
          </p:cNvPr>
          <p:cNvSpPr>
            <a:spLocks noGrp="1"/>
          </p:cNvSpPr>
          <p:nvPr>
            <p:ph type="title"/>
          </p:nvPr>
        </p:nvSpPr>
        <p:spPr/>
        <p:txBody>
          <a:bodyPr/>
          <a:lstStyle/>
          <a:p>
            <a:r>
              <a:rPr lang="nb-NO" dirty="0"/>
              <a:t>Kristian og Philip (20 min)</a:t>
            </a:r>
          </a:p>
        </p:txBody>
      </p:sp>
      <p:sp>
        <p:nvSpPr>
          <p:cNvPr id="3" name="Plassholder for innhold 2">
            <a:extLst>
              <a:ext uri="{FF2B5EF4-FFF2-40B4-BE49-F238E27FC236}">
                <a16:creationId xmlns:a16="http://schemas.microsoft.com/office/drawing/2014/main" id="{F1351DF0-B824-4150-A351-FCAC6F956BCE}"/>
              </a:ext>
            </a:extLst>
          </p:cNvPr>
          <p:cNvSpPr>
            <a:spLocks noGrp="1"/>
          </p:cNvSpPr>
          <p:nvPr>
            <p:ph idx="1"/>
          </p:nvPr>
        </p:nvSpPr>
        <p:spPr/>
        <p:txBody>
          <a:bodyPr/>
          <a:lstStyle/>
          <a:p>
            <a:r>
              <a:rPr lang="nb-NO" dirty="0"/>
              <a:t>Ta for dere </a:t>
            </a:r>
            <a:r>
              <a:rPr lang="nb-NO" u="sng" dirty="0"/>
              <a:t>et</a:t>
            </a:r>
            <a:r>
              <a:rPr lang="nb-NO" dirty="0"/>
              <a:t> barn av gangen – hvilke behov for hjelp og støtte har dette barnet? (Ikke gjør en vurdering på dette tidspunktet. List opp uttalte behov og behovene dere ser, bruk gjerne «Barnets beste – et utgangspunkt» som støtte)</a:t>
            </a:r>
          </a:p>
          <a:p>
            <a:pPr lvl="1"/>
            <a:r>
              <a:rPr lang="nb-NO" dirty="0"/>
              <a:t>Hva ønsker barnet? </a:t>
            </a:r>
          </a:p>
          <a:p>
            <a:pPr lvl="1"/>
            <a:r>
              <a:rPr lang="nb-NO" dirty="0"/>
              <a:t>Hva ønsker foreldrene? </a:t>
            </a:r>
          </a:p>
          <a:p>
            <a:pPr lvl="1"/>
            <a:r>
              <a:rPr lang="nb-NO" dirty="0"/>
              <a:t>Hva er deres faglige vurdering av behov? </a:t>
            </a:r>
          </a:p>
          <a:p>
            <a:pPr lvl="1"/>
            <a:r>
              <a:rPr lang="nb-NO" dirty="0"/>
              <a:t>Hva er det dere ikke vet som dere må finne ut av/undersøke i det videre arbeidet? </a:t>
            </a:r>
          </a:p>
          <a:p>
            <a:r>
              <a:rPr lang="nb-NO" dirty="0"/>
              <a:t>Se guttenes behov opp mot hverandre – hvor kolliderer de? </a:t>
            </a:r>
          </a:p>
          <a:p>
            <a:r>
              <a:rPr lang="nb-NO" dirty="0"/>
              <a:t>Gjør en vurdering av guttenes opplistede behov - hvilke bør følges opp med tiltak?</a:t>
            </a:r>
          </a:p>
          <a:p>
            <a:r>
              <a:rPr lang="nb-NO" dirty="0"/>
              <a:t>Hva kan være gode tiltak? </a:t>
            </a:r>
          </a:p>
          <a:p>
            <a:pPr lvl="1"/>
            <a:r>
              <a:rPr lang="nb-NO" dirty="0"/>
              <a:t>NB! De valgene vi tar nå – ivaretar de barnets rettigheter? Her og nå og i fremtiden?</a:t>
            </a:r>
          </a:p>
          <a:p>
            <a:pPr lvl="1"/>
            <a:r>
              <a:rPr lang="nb-NO" dirty="0"/>
              <a:t>Er det tiltak som ikke kan brukes da de i for stor grad krenker det andre barnets behov og rettigheter? </a:t>
            </a:r>
          </a:p>
          <a:p>
            <a:pPr marL="0" indent="0">
              <a:buNone/>
            </a:pPr>
            <a:endParaRPr lang="nb-NO" dirty="0"/>
          </a:p>
        </p:txBody>
      </p:sp>
      <p:sp>
        <p:nvSpPr>
          <p:cNvPr id="4" name="Plassholder for tekst 3">
            <a:extLst>
              <a:ext uri="{FF2B5EF4-FFF2-40B4-BE49-F238E27FC236}">
                <a16:creationId xmlns:a16="http://schemas.microsoft.com/office/drawing/2014/main" id="{ACD93607-A877-46F9-B52C-CFE5BB7151A7}"/>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969248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AAA3823-49CF-4554-8AB6-4D4FF6F244DB}"/>
              </a:ext>
            </a:extLst>
          </p:cNvPr>
          <p:cNvSpPr>
            <a:spLocks noGrp="1"/>
          </p:cNvSpPr>
          <p:nvPr>
            <p:ph type="title"/>
          </p:nvPr>
        </p:nvSpPr>
        <p:spPr/>
        <p:txBody>
          <a:bodyPr/>
          <a:lstStyle/>
          <a:p>
            <a:r>
              <a:rPr lang="nb-NO" dirty="0"/>
              <a:t>Hvordan sikre effektfull aktivitetsplan, felles oppfattelse og positiv utvikling? Noen forutsetninger</a:t>
            </a:r>
          </a:p>
        </p:txBody>
      </p:sp>
      <p:sp>
        <p:nvSpPr>
          <p:cNvPr id="3" name="Plassholder for innhold 2">
            <a:extLst>
              <a:ext uri="{FF2B5EF4-FFF2-40B4-BE49-F238E27FC236}">
                <a16:creationId xmlns:a16="http://schemas.microsoft.com/office/drawing/2014/main" id="{D7BF8388-A8E6-4008-8A12-8146895A62E5}"/>
              </a:ext>
            </a:extLst>
          </p:cNvPr>
          <p:cNvSpPr>
            <a:spLocks noGrp="1"/>
          </p:cNvSpPr>
          <p:nvPr>
            <p:ph idx="1"/>
          </p:nvPr>
        </p:nvSpPr>
        <p:spPr>
          <a:xfrm>
            <a:off x="576072" y="2020047"/>
            <a:ext cx="11039856" cy="4262732"/>
          </a:xfrm>
        </p:spPr>
        <p:txBody>
          <a:bodyPr/>
          <a:lstStyle/>
          <a:p>
            <a:r>
              <a:rPr lang="nb-NO" sz="2400" dirty="0"/>
              <a:t>Foreldresamarbeid (lytte, anerkjenne, verdsette) NB! Den første samtalen…</a:t>
            </a:r>
          </a:p>
          <a:p>
            <a:r>
              <a:rPr lang="nb-NO" sz="2400" dirty="0"/>
              <a:t>Ærlig, entydig og likelydende informasjon til alle involverte foresatte</a:t>
            </a:r>
          </a:p>
          <a:p>
            <a:pPr marL="0" indent="0">
              <a:buNone/>
            </a:pPr>
            <a:endParaRPr lang="nb-NO" sz="2400" dirty="0"/>
          </a:p>
          <a:p>
            <a:r>
              <a:rPr lang="nb-NO" sz="2400" dirty="0"/>
              <a:t>God kvalitet i undersøkelsen </a:t>
            </a:r>
          </a:p>
          <a:p>
            <a:r>
              <a:rPr lang="nb-NO" sz="2400" dirty="0"/>
              <a:t>En så presis problembeskrivelse som mulig – hvilke utfordringer skal tiltakene løse?</a:t>
            </a:r>
          </a:p>
          <a:p>
            <a:r>
              <a:rPr lang="nb-NO" sz="2400" dirty="0"/>
              <a:t>Virkningsfulle tiltak utarbeides i fellesskap</a:t>
            </a:r>
          </a:p>
          <a:p>
            <a:r>
              <a:rPr lang="nb-NO" sz="2400" dirty="0"/>
              <a:t>Tiltak som følges opp med avtalt intensitet gjennom hele perioden</a:t>
            </a:r>
          </a:p>
          <a:p>
            <a:pPr marL="0" indent="0">
              <a:buNone/>
            </a:pPr>
            <a:endParaRPr lang="nb-NO" dirty="0"/>
          </a:p>
        </p:txBody>
      </p:sp>
      <p:sp>
        <p:nvSpPr>
          <p:cNvPr id="4" name="Plassholder for tekst 3">
            <a:extLst>
              <a:ext uri="{FF2B5EF4-FFF2-40B4-BE49-F238E27FC236}">
                <a16:creationId xmlns:a16="http://schemas.microsoft.com/office/drawing/2014/main" id="{8B7C1E83-F069-492E-9458-DBBE57F1C938}"/>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34640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D4E2C3-96BC-4437-9A7A-332B7566A4F5}"/>
              </a:ext>
            </a:extLst>
          </p:cNvPr>
          <p:cNvSpPr>
            <a:spLocks noGrp="1"/>
          </p:cNvSpPr>
          <p:nvPr>
            <p:ph type="title"/>
          </p:nvPr>
        </p:nvSpPr>
        <p:spPr>
          <a:xfrm>
            <a:off x="576072" y="789848"/>
            <a:ext cx="11039856" cy="989256"/>
          </a:xfrm>
        </p:spPr>
        <p:txBody>
          <a:bodyPr/>
          <a:lstStyle/>
          <a:p>
            <a:r>
              <a:rPr lang="nb-NO" dirty="0"/>
              <a:t>Hvordan sikre effektfull aktivitetsplan, felles oppfattelse og positiv utvikling? Noen forutsetninger</a:t>
            </a:r>
          </a:p>
        </p:txBody>
      </p:sp>
      <p:sp>
        <p:nvSpPr>
          <p:cNvPr id="3" name="Plassholder for innhold 2">
            <a:extLst>
              <a:ext uri="{FF2B5EF4-FFF2-40B4-BE49-F238E27FC236}">
                <a16:creationId xmlns:a16="http://schemas.microsoft.com/office/drawing/2014/main" id="{7CCC7C7B-F674-4D04-9FEC-C21EE560156E}"/>
              </a:ext>
            </a:extLst>
          </p:cNvPr>
          <p:cNvSpPr>
            <a:spLocks noGrp="1"/>
          </p:cNvSpPr>
          <p:nvPr>
            <p:ph idx="1"/>
          </p:nvPr>
        </p:nvSpPr>
        <p:spPr>
          <a:xfrm>
            <a:off x="576072" y="2087217"/>
            <a:ext cx="11039856" cy="4195562"/>
          </a:xfrm>
        </p:spPr>
        <p:txBody>
          <a:bodyPr/>
          <a:lstStyle/>
          <a:p>
            <a:r>
              <a:rPr lang="nb-NO" sz="2400" dirty="0"/>
              <a:t>Kontinuerlig oversikt og innsikt i barnets opplevelse av situasjonen</a:t>
            </a:r>
          </a:p>
          <a:p>
            <a:r>
              <a:rPr lang="nb-NO" sz="2400" dirty="0"/>
              <a:t>Jevnlig evaluering og justering der alle parter høres (også barnet)</a:t>
            </a:r>
          </a:p>
          <a:p>
            <a:r>
              <a:rPr lang="nb-NO" sz="2400" dirty="0"/>
              <a:t>Utvikling av et felles språk som gjør det mulig å snakke sammen og forstå (barn og voksne)</a:t>
            </a:r>
          </a:p>
          <a:p>
            <a:r>
              <a:rPr lang="nb-NO" sz="2400" dirty="0"/>
              <a:t>Aktivitetsplan opprettholdes til barnet har det trygt og godt, og videreføres som «vedlikeholdsplan» lenge etter</a:t>
            </a:r>
          </a:p>
          <a:p>
            <a:pPr marL="0" indent="0">
              <a:buNone/>
            </a:pPr>
            <a:endParaRPr lang="nb-NO" sz="2400" dirty="0"/>
          </a:p>
          <a:p>
            <a:endParaRPr lang="nb-NO" dirty="0"/>
          </a:p>
        </p:txBody>
      </p:sp>
      <p:sp>
        <p:nvSpPr>
          <p:cNvPr id="4" name="Plassholder for tekst 3">
            <a:extLst>
              <a:ext uri="{FF2B5EF4-FFF2-40B4-BE49-F238E27FC236}">
                <a16:creationId xmlns:a16="http://schemas.microsoft.com/office/drawing/2014/main" id="{1BD19B8B-FC9E-4F57-84EA-306D1D293B01}"/>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9734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08FFF2-B3DE-4C2E-9596-D805AC7A56ED}"/>
              </a:ext>
            </a:extLst>
          </p:cNvPr>
          <p:cNvSpPr>
            <a:spLocks noGrp="1"/>
          </p:cNvSpPr>
          <p:nvPr>
            <p:ph type="title"/>
          </p:nvPr>
        </p:nvSpPr>
        <p:spPr/>
        <p:txBody>
          <a:bodyPr/>
          <a:lstStyle/>
          <a:p>
            <a:r>
              <a:rPr lang="nb-NO" dirty="0"/>
              <a:t>Systemperspektivet</a:t>
            </a:r>
          </a:p>
        </p:txBody>
      </p:sp>
      <p:sp>
        <p:nvSpPr>
          <p:cNvPr id="3" name="Plassholder for innhold 2">
            <a:extLst>
              <a:ext uri="{FF2B5EF4-FFF2-40B4-BE49-F238E27FC236}">
                <a16:creationId xmlns:a16="http://schemas.microsoft.com/office/drawing/2014/main" id="{F8E3C941-025E-4D8D-B266-3969C2BE3225}"/>
              </a:ext>
            </a:extLst>
          </p:cNvPr>
          <p:cNvSpPr>
            <a:spLocks noGrp="1"/>
          </p:cNvSpPr>
          <p:nvPr>
            <p:ph idx="1"/>
          </p:nvPr>
        </p:nvSpPr>
        <p:spPr/>
        <p:txBody>
          <a:bodyPr/>
          <a:lstStyle/>
          <a:p>
            <a:r>
              <a:rPr lang="nb-NO" dirty="0"/>
              <a:t>Mobbing, ekskludering og utrygghet er ikke en </a:t>
            </a:r>
            <a:r>
              <a:rPr lang="nb-NO"/>
              <a:t>individutfordring!</a:t>
            </a:r>
            <a:endParaRPr lang="nb-NO" dirty="0"/>
          </a:p>
          <a:p>
            <a:r>
              <a:rPr lang="nb-NO" dirty="0"/>
              <a:t>Ved siden av individuelle aktivitetsplan(er) må det arbeides helhetlig med samspill, dynamikk og samhold i barnegruppa.</a:t>
            </a:r>
          </a:p>
          <a:p>
            <a:r>
              <a:rPr lang="nb-NO" dirty="0"/>
              <a:t>Det finnes mer enn et sårbart barn i alle saker. Sørg for at alle får den oppfølgingen de trenger.</a:t>
            </a:r>
          </a:p>
          <a:p>
            <a:r>
              <a:rPr lang="nb-NO" dirty="0"/>
              <a:t>Trengs det mer enn en Aktivitetsplan? </a:t>
            </a:r>
          </a:p>
          <a:p>
            <a:endParaRPr lang="nb-NO" dirty="0"/>
          </a:p>
        </p:txBody>
      </p:sp>
      <p:sp>
        <p:nvSpPr>
          <p:cNvPr id="4" name="Plassholder for tekst 3">
            <a:extLst>
              <a:ext uri="{FF2B5EF4-FFF2-40B4-BE49-F238E27FC236}">
                <a16:creationId xmlns:a16="http://schemas.microsoft.com/office/drawing/2014/main" id="{87178FD5-9B15-4E30-9960-F7F0E7F47AE7}"/>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405335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1AF3312-4858-4CD0-BCCE-966BCB377F93}"/>
              </a:ext>
            </a:extLst>
          </p:cNvPr>
          <p:cNvSpPr>
            <a:spLocks noGrp="1"/>
          </p:cNvSpPr>
          <p:nvPr>
            <p:ph type="title"/>
          </p:nvPr>
        </p:nvSpPr>
        <p:spPr/>
        <p:txBody>
          <a:bodyPr/>
          <a:lstStyle/>
          <a:p>
            <a:r>
              <a:rPr lang="nb-NO" dirty="0"/>
              <a:t>Aktivitetsplanen skal:</a:t>
            </a:r>
          </a:p>
        </p:txBody>
      </p:sp>
      <p:sp>
        <p:nvSpPr>
          <p:cNvPr id="3" name="Plassholder for innhold 2">
            <a:extLst>
              <a:ext uri="{FF2B5EF4-FFF2-40B4-BE49-F238E27FC236}">
                <a16:creationId xmlns:a16="http://schemas.microsoft.com/office/drawing/2014/main" id="{C7A84526-104E-4EBE-8FD0-D30EAF88E055}"/>
              </a:ext>
            </a:extLst>
          </p:cNvPr>
          <p:cNvSpPr>
            <a:spLocks noGrp="1"/>
          </p:cNvSpPr>
          <p:nvPr>
            <p:ph idx="1"/>
          </p:nvPr>
        </p:nvSpPr>
        <p:spPr/>
        <p:txBody>
          <a:bodyPr/>
          <a:lstStyle/>
          <a:p>
            <a:r>
              <a:rPr lang="nb-NO" dirty="0"/>
              <a:t>Beskytte mot nye krenkelser</a:t>
            </a:r>
          </a:p>
          <a:p>
            <a:r>
              <a:rPr lang="nb-NO" dirty="0"/>
              <a:t>Bygge trygghet</a:t>
            </a:r>
          </a:p>
          <a:p>
            <a:r>
              <a:rPr lang="nb-NO" dirty="0"/>
              <a:t>Fremme inkludering og tilhørighet</a:t>
            </a:r>
          </a:p>
          <a:p>
            <a:r>
              <a:rPr lang="nb-NO" dirty="0"/>
              <a:t>Sikre kontinuerlig oversikt og innsikt i barnets opplevelse av situasjonen</a:t>
            </a:r>
          </a:p>
          <a:p>
            <a:r>
              <a:rPr lang="nb-NO" dirty="0"/>
              <a:t>Definer </a:t>
            </a:r>
            <a:r>
              <a:rPr lang="nb-NO" u="sng" dirty="0"/>
              <a:t>alltid</a:t>
            </a:r>
            <a:r>
              <a:rPr lang="nb-NO" dirty="0"/>
              <a:t> hva som er hensikten med tiltaket</a:t>
            </a:r>
          </a:p>
          <a:p>
            <a:endParaRPr lang="nb-NO" dirty="0"/>
          </a:p>
        </p:txBody>
      </p:sp>
      <p:sp>
        <p:nvSpPr>
          <p:cNvPr id="4" name="Plassholder for tekst 3">
            <a:extLst>
              <a:ext uri="{FF2B5EF4-FFF2-40B4-BE49-F238E27FC236}">
                <a16:creationId xmlns:a16="http://schemas.microsoft.com/office/drawing/2014/main" id="{5CF4ADD4-ECCC-49C3-B626-602A6CA98678}"/>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474058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CB31AE-B9ED-B94C-A7A1-1740D323B47D}"/>
              </a:ext>
            </a:extLst>
          </p:cNvPr>
          <p:cNvSpPr>
            <a:spLocks noGrp="1"/>
          </p:cNvSpPr>
          <p:nvPr>
            <p:ph type="title"/>
          </p:nvPr>
        </p:nvSpPr>
        <p:spPr/>
        <p:txBody>
          <a:bodyPr/>
          <a:lstStyle/>
          <a:p>
            <a:r>
              <a:rPr lang="nb-NO" dirty="0"/>
              <a:t>Dagens tema</a:t>
            </a:r>
          </a:p>
        </p:txBody>
      </p:sp>
      <p:sp>
        <p:nvSpPr>
          <p:cNvPr id="3" name="Plassholder for innhold 2">
            <a:extLst>
              <a:ext uri="{FF2B5EF4-FFF2-40B4-BE49-F238E27FC236}">
                <a16:creationId xmlns:a16="http://schemas.microsoft.com/office/drawing/2014/main" id="{41E8E6DD-578E-4B4D-9E6A-8ACEA8FCF4A9}"/>
              </a:ext>
            </a:extLst>
          </p:cNvPr>
          <p:cNvSpPr>
            <a:spLocks noGrp="1"/>
          </p:cNvSpPr>
          <p:nvPr>
            <p:ph idx="1"/>
          </p:nvPr>
        </p:nvSpPr>
        <p:spPr/>
        <p:txBody>
          <a:bodyPr/>
          <a:lstStyle/>
          <a:p>
            <a:r>
              <a:rPr lang="nb-NO" dirty="0"/>
              <a:t>Bakenfor loven – hvordan forstå kapittel 9A i Opplæringsloven</a:t>
            </a:r>
          </a:p>
          <a:p>
            <a:pPr lvl="1"/>
            <a:r>
              <a:rPr lang="nb-NO" dirty="0"/>
              <a:t>Subjektivitetsprinsippet</a:t>
            </a:r>
          </a:p>
          <a:p>
            <a:pPr lvl="1"/>
            <a:r>
              <a:rPr lang="nb-NO" dirty="0"/>
              <a:t>Barnets rett til å bli hørt</a:t>
            </a:r>
          </a:p>
          <a:p>
            <a:pPr lvl="1"/>
            <a:r>
              <a:rPr lang="nb-NO" dirty="0"/>
              <a:t>Barnets beste </a:t>
            </a:r>
          </a:p>
          <a:p>
            <a:r>
              <a:rPr lang="nb-NO" dirty="0"/>
              <a:t>Hvordan sikre effektfull aktivitetsplan, felles oppfattelse og positiv utvikling? Noen forutsetninger</a:t>
            </a:r>
          </a:p>
          <a:p>
            <a:r>
              <a:rPr lang="nb-NO" dirty="0"/>
              <a:t>Aktivitetsplanen – en konkretisering</a:t>
            </a:r>
          </a:p>
        </p:txBody>
      </p:sp>
      <p:sp>
        <p:nvSpPr>
          <p:cNvPr id="4" name="Plassholder for tekst 3">
            <a:extLst>
              <a:ext uri="{FF2B5EF4-FFF2-40B4-BE49-F238E27FC236}">
                <a16:creationId xmlns:a16="http://schemas.microsoft.com/office/drawing/2014/main" id="{70179EAC-2F8E-2145-A3CD-5E928C80C62C}"/>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548994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0F71619-DE9B-49BB-BA81-CC593AC4BA29}"/>
              </a:ext>
            </a:extLst>
          </p:cNvPr>
          <p:cNvSpPr>
            <a:spLocks noGrp="1"/>
          </p:cNvSpPr>
          <p:nvPr>
            <p:ph type="title"/>
          </p:nvPr>
        </p:nvSpPr>
        <p:spPr/>
        <p:txBody>
          <a:bodyPr/>
          <a:lstStyle/>
          <a:p>
            <a:r>
              <a:rPr lang="nb-NO" dirty="0"/>
              <a:t>Tiltak som beskytter mot nye krenkelser</a:t>
            </a:r>
          </a:p>
        </p:txBody>
      </p:sp>
      <p:sp>
        <p:nvSpPr>
          <p:cNvPr id="3" name="Plassholder for innhold 2">
            <a:extLst>
              <a:ext uri="{FF2B5EF4-FFF2-40B4-BE49-F238E27FC236}">
                <a16:creationId xmlns:a16="http://schemas.microsoft.com/office/drawing/2014/main" id="{771B3048-43B6-4CBD-B98E-E1A243D2FD78}"/>
              </a:ext>
            </a:extLst>
          </p:cNvPr>
          <p:cNvSpPr>
            <a:spLocks noGrp="1"/>
          </p:cNvSpPr>
          <p:nvPr>
            <p:ph idx="1"/>
          </p:nvPr>
        </p:nvSpPr>
        <p:spPr/>
        <p:txBody>
          <a:bodyPr/>
          <a:lstStyle/>
          <a:p>
            <a:r>
              <a:rPr lang="nb-NO" sz="2000" dirty="0"/>
              <a:t>Tett oppfølging av voksen på utsatte tidspunkt/aktiviteter (overganger, garderobe, kroppsøving, friminutt ol)</a:t>
            </a:r>
          </a:p>
          <a:p>
            <a:pPr lvl="1"/>
            <a:r>
              <a:rPr lang="nb-NO" sz="1200" dirty="0"/>
              <a:t>Tenk stafett og gjør planen skriftlig og tilgjengelig</a:t>
            </a:r>
          </a:p>
          <a:p>
            <a:pPr lvl="1"/>
            <a:r>
              <a:rPr lang="nb-NO" sz="1200" dirty="0"/>
              <a:t>Hvem skal vite/hvem har godt av å vite?</a:t>
            </a:r>
          </a:p>
          <a:p>
            <a:r>
              <a:rPr lang="nb-NO" sz="2000" dirty="0"/>
              <a:t>Forventningssamtaler og </a:t>
            </a:r>
            <a:r>
              <a:rPr lang="nb-NO" sz="2000" dirty="0" err="1"/>
              <a:t>adferdsavtaler</a:t>
            </a:r>
            <a:endParaRPr lang="nb-NO" sz="2000" dirty="0"/>
          </a:p>
          <a:p>
            <a:pPr lvl="1"/>
            <a:r>
              <a:rPr lang="nb-NO" sz="1200" dirty="0"/>
              <a:t>Konkret på hva som oppleves krenkende/skummelt/ubehagelig </a:t>
            </a:r>
            <a:r>
              <a:rPr lang="nb-NO" sz="1200" dirty="0" err="1"/>
              <a:t>osv</a:t>
            </a:r>
            <a:endParaRPr lang="nb-NO" sz="1200" dirty="0"/>
          </a:p>
          <a:p>
            <a:pPr lvl="1"/>
            <a:r>
              <a:rPr lang="nb-NO" sz="1200" dirty="0"/>
              <a:t>Ansvarliggjøring og tydeliggjøring av hvordan de voksne skal hjelpe</a:t>
            </a:r>
          </a:p>
          <a:p>
            <a:r>
              <a:rPr lang="nb-NO" sz="2000" dirty="0"/>
              <a:t>Involvering av foresatte</a:t>
            </a:r>
          </a:p>
          <a:p>
            <a:pPr lvl="1"/>
            <a:r>
              <a:rPr lang="nb-NO" sz="1200" dirty="0"/>
              <a:t>Likelydende informasjon til alle </a:t>
            </a:r>
            <a:r>
              <a:rPr lang="nb-NO" sz="1200" dirty="0" err="1"/>
              <a:t>innvolverte</a:t>
            </a:r>
            <a:endParaRPr lang="nb-NO" sz="1200" dirty="0"/>
          </a:p>
          <a:p>
            <a:pPr lvl="1"/>
            <a:r>
              <a:rPr lang="nb-NO" sz="1200" dirty="0"/>
              <a:t>Konkret og entydig informasjon (pass på de små setningene vi slenger på for å gjøre ting mer spiselig)</a:t>
            </a:r>
          </a:p>
          <a:p>
            <a:pPr lvl="1"/>
            <a:r>
              <a:rPr lang="nb-NO" sz="1200" dirty="0"/>
              <a:t>Fokus på omsorg for barnet og hvorfor det er hensiktsmessig å endre/jobbe med noe</a:t>
            </a:r>
          </a:p>
          <a:p>
            <a:r>
              <a:rPr lang="nb-NO" sz="2000" dirty="0"/>
              <a:t>Ulike former for skjerming</a:t>
            </a:r>
          </a:p>
          <a:p>
            <a:pPr lvl="1"/>
            <a:r>
              <a:rPr lang="nb-NO" sz="1200" dirty="0"/>
              <a:t>Deling av områder/aktivitet</a:t>
            </a:r>
          </a:p>
          <a:p>
            <a:pPr lvl="1"/>
            <a:r>
              <a:rPr lang="nb-NO" sz="1200" dirty="0"/>
              <a:t>Gruppedeling/deling på ulike rom ol</a:t>
            </a:r>
          </a:p>
          <a:p>
            <a:pPr lvl="1"/>
            <a:r>
              <a:rPr lang="nb-NO" sz="1200" dirty="0"/>
              <a:t>NB Barnets beste!</a:t>
            </a:r>
          </a:p>
          <a:p>
            <a:pPr marL="0" indent="0">
              <a:buNone/>
            </a:pPr>
            <a:endParaRPr lang="nb-NO" dirty="0"/>
          </a:p>
        </p:txBody>
      </p:sp>
      <p:sp>
        <p:nvSpPr>
          <p:cNvPr id="4" name="Plassholder for tekst 3">
            <a:extLst>
              <a:ext uri="{FF2B5EF4-FFF2-40B4-BE49-F238E27FC236}">
                <a16:creationId xmlns:a16="http://schemas.microsoft.com/office/drawing/2014/main" id="{E237F15E-334E-489A-9A79-065A01459643}"/>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456622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8DD02F-02B5-4DD5-BAFB-53078E247640}"/>
              </a:ext>
            </a:extLst>
          </p:cNvPr>
          <p:cNvSpPr>
            <a:spLocks noGrp="1"/>
          </p:cNvSpPr>
          <p:nvPr>
            <p:ph type="title"/>
          </p:nvPr>
        </p:nvSpPr>
        <p:spPr/>
        <p:txBody>
          <a:bodyPr/>
          <a:lstStyle/>
          <a:p>
            <a:r>
              <a:rPr lang="nb-NO" dirty="0"/>
              <a:t>Tiltak som bygger trygghet</a:t>
            </a:r>
          </a:p>
        </p:txBody>
      </p:sp>
      <p:sp>
        <p:nvSpPr>
          <p:cNvPr id="3" name="Plassholder for innhold 2">
            <a:extLst>
              <a:ext uri="{FF2B5EF4-FFF2-40B4-BE49-F238E27FC236}">
                <a16:creationId xmlns:a16="http://schemas.microsoft.com/office/drawing/2014/main" id="{6C780508-4E54-431B-AE22-A4A5DE79533A}"/>
              </a:ext>
            </a:extLst>
          </p:cNvPr>
          <p:cNvSpPr>
            <a:spLocks noGrp="1"/>
          </p:cNvSpPr>
          <p:nvPr>
            <p:ph idx="1"/>
          </p:nvPr>
        </p:nvSpPr>
        <p:spPr/>
        <p:txBody>
          <a:bodyPr/>
          <a:lstStyle/>
          <a:p>
            <a:r>
              <a:rPr lang="nb-NO" dirty="0"/>
              <a:t>Opplevelsen av å bli hørt og tatt på alvor</a:t>
            </a:r>
          </a:p>
          <a:p>
            <a:r>
              <a:rPr lang="nb-NO" dirty="0"/>
              <a:t>Voksne som tar tydelig ledelse og ansvar med god kjennskap til elevgruppa</a:t>
            </a:r>
          </a:p>
          <a:p>
            <a:pPr lvl="1"/>
            <a:r>
              <a:rPr lang="nb-NO" dirty="0"/>
              <a:t>gruppeledelse, relasjonell ledelse, premissgiver for samhandling</a:t>
            </a:r>
          </a:p>
          <a:p>
            <a:r>
              <a:rPr lang="nb-NO" dirty="0"/>
              <a:t>Kartlegging av elevens ressurspersoner på skolen</a:t>
            </a:r>
          </a:p>
          <a:p>
            <a:pPr lvl="1"/>
            <a:r>
              <a:rPr lang="nb-NO" dirty="0"/>
              <a:t>Det er ofte venner som er med på å skape trygghet</a:t>
            </a:r>
          </a:p>
          <a:p>
            <a:pPr lvl="1"/>
            <a:r>
              <a:rPr lang="nb-NO" dirty="0"/>
              <a:t>Ikke alle elever har voksne på skolen de har tillit til og som de kan snakke med/søke støtte hos – sørg for at de får det!</a:t>
            </a:r>
          </a:p>
          <a:p>
            <a:r>
              <a:rPr lang="nb-NO" dirty="0"/>
              <a:t>Tilgjengelige, synlige voksne</a:t>
            </a:r>
          </a:p>
          <a:p>
            <a:r>
              <a:rPr lang="nb-NO" dirty="0"/>
              <a:t>Tiltak som følges opp etter avtalen</a:t>
            </a:r>
          </a:p>
          <a:p>
            <a:r>
              <a:rPr lang="nb-NO" dirty="0"/>
              <a:t>Dialog skole-hjem </a:t>
            </a:r>
            <a:r>
              <a:rPr lang="nb-NO" dirty="0">
                <a:sym typeface="Wingdings" panose="05000000000000000000" pitchFamily="2" charset="2"/>
              </a:rPr>
              <a:t> TILLIT</a:t>
            </a:r>
            <a:endParaRPr lang="nb-NO" dirty="0"/>
          </a:p>
        </p:txBody>
      </p:sp>
      <p:sp>
        <p:nvSpPr>
          <p:cNvPr id="4" name="Plassholder for tekst 3">
            <a:extLst>
              <a:ext uri="{FF2B5EF4-FFF2-40B4-BE49-F238E27FC236}">
                <a16:creationId xmlns:a16="http://schemas.microsoft.com/office/drawing/2014/main" id="{BE545DB0-46F4-442A-8B6D-346A429FEAD5}"/>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59439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EB6128-EF5C-4ACC-A2DA-EE4A2BB9F83C}"/>
              </a:ext>
            </a:extLst>
          </p:cNvPr>
          <p:cNvSpPr>
            <a:spLocks noGrp="1"/>
          </p:cNvSpPr>
          <p:nvPr>
            <p:ph type="title"/>
          </p:nvPr>
        </p:nvSpPr>
        <p:spPr/>
        <p:txBody>
          <a:bodyPr/>
          <a:lstStyle/>
          <a:p>
            <a:r>
              <a:rPr lang="nb-NO" dirty="0"/>
              <a:t>Tiltak som fremmer inkludering og tilhørighet</a:t>
            </a:r>
          </a:p>
        </p:txBody>
      </p:sp>
      <p:sp>
        <p:nvSpPr>
          <p:cNvPr id="3" name="Plassholder for innhold 2">
            <a:extLst>
              <a:ext uri="{FF2B5EF4-FFF2-40B4-BE49-F238E27FC236}">
                <a16:creationId xmlns:a16="http://schemas.microsoft.com/office/drawing/2014/main" id="{3AFE0162-B677-427F-A9E0-CFA1A1B1E97F}"/>
              </a:ext>
            </a:extLst>
          </p:cNvPr>
          <p:cNvSpPr>
            <a:spLocks noGrp="1"/>
          </p:cNvSpPr>
          <p:nvPr>
            <p:ph idx="1"/>
          </p:nvPr>
        </p:nvSpPr>
        <p:spPr/>
        <p:txBody>
          <a:bodyPr/>
          <a:lstStyle/>
          <a:p>
            <a:r>
              <a:rPr lang="nb-NO" dirty="0"/>
              <a:t>Bevisst bruk av gruppesammensetning/oppgaver/plassering/organisering </a:t>
            </a:r>
            <a:r>
              <a:rPr lang="nb-NO" dirty="0" err="1"/>
              <a:t>osv</a:t>
            </a:r>
            <a:r>
              <a:rPr lang="nb-NO" dirty="0"/>
              <a:t> – Bruk alle skolens strukturer</a:t>
            </a:r>
          </a:p>
          <a:p>
            <a:r>
              <a:rPr lang="nb-NO" dirty="0"/>
              <a:t>God kjennskap til elevens ressurser slik at disse kan løftes frem - Styrking av barns kapital</a:t>
            </a:r>
          </a:p>
          <a:p>
            <a:r>
              <a:rPr lang="nb-NO" dirty="0"/>
              <a:t>Skap rom og smutthull for relasjonsbygging hyppig og kontinuerlig</a:t>
            </a:r>
          </a:p>
          <a:p>
            <a:r>
              <a:rPr lang="nb-NO" dirty="0"/>
              <a:t>Helhetlig og systematisk arbeid i hele elevgruppa</a:t>
            </a:r>
          </a:p>
          <a:p>
            <a:pPr lvl="1"/>
            <a:r>
              <a:rPr lang="nb-NO" dirty="0"/>
              <a:t>Gi rom for samtaler/samvær, bli kjent med, få respekt for</a:t>
            </a:r>
          </a:p>
          <a:p>
            <a:pPr lvl="1"/>
            <a:r>
              <a:rPr lang="nb-NO" dirty="0"/>
              <a:t>Tydelig voksenledelse – hva godtas og hva godtas ikke</a:t>
            </a:r>
          </a:p>
          <a:p>
            <a:pPr lvl="1"/>
            <a:r>
              <a:rPr lang="nb-NO" dirty="0"/>
              <a:t>Regler for samspill som følges opp konsekvent</a:t>
            </a:r>
          </a:p>
          <a:p>
            <a:endParaRPr lang="nb-NO" dirty="0"/>
          </a:p>
        </p:txBody>
      </p:sp>
      <p:sp>
        <p:nvSpPr>
          <p:cNvPr id="4" name="Plassholder for tekst 3">
            <a:extLst>
              <a:ext uri="{FF2B5EF4-FFF2-40B4-BE49-F238E27FC236}">
                <a16:creationId xmlns:a16="http://schemas.microsoft.com/office/drawing/2014/main" id="{92F80537-4DA5-4B37-9446-E345B65E7D24}"/>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173972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52FF97-1C56-49FA-86D6-7CD6C33369C6}"/>
              </a:ext>
            </a:extLst>
          </p:cNvPr>
          <p:cNvSpPr>
            <a:spLocks noGrp="1"/>
          </p:cNvSpPr>
          <p:nvPr>
            <p:ph type="title"/>
          </p:nvPr>
        </p:nvSpPr>
        <p:spPr/>
        <p:txBody>
          <a:bodyPr/>
          <a:lstStyle/>
          <a:p>
            <a:r>
              <a:rPr lang="nb-NO" dirty="0"/>
              <a:t>Tiltak som sikrer kontinuerlig oversikt og innsikt i barnets opplevelse</a:t>
            </a:r>
          </a:p>
        </p:txBody>
      </p:sp>
      <p:sp>
        <p:nvSpPr>
          <p:cNvPr id="3" name="Plassholder for innhold 2">
            <a:extLst>
              <a:ext uri="{FF2B5EF4-FFF2-40B4-BE49-F238E27FC236}">
                <a16:creationId xmlns:a16="http://schemas.microsoft.com/office/drawing/2014/main" id="{40E21BFE-6B8F-4AF7-B1D1-9B8D0B714C9C}"/>
              </a:ext>
            </a:extLst>
          </p:cNvPr>
          <p:cNvSpPr>
            <a:spLocks noGrp="1"/>
          </p:cNvSpPr>
          <p:nvPr>
            <p:ph idx="1"/>
          </p:nvPr>
        </p:nvSpPr>
        <p:spPr>
          <a:xfrm>
            <a:off x="576072" y="1870635"/>
            <a:ext cx="11039856" cy="4412144"/>
          </a:xfrm>
        </p:spPr>
        <p:txBody>
          <a:bodyPr/>
          <a:lstStyle/>
          <a:p>
            <a:r>
              <a:rPr lang="nb-NO" dirty="0"/>
              <a:t>Tilsyn og systematiske observasjoner på utsatte tidspunkt/i utsatte aktiviteter</a:t>
            </a:r>
          </a:p>
          <a:p>
            <a:r>
              <a:rPr lang="nb-NO" dirty="0"/>
              <a:t>Notatblokk i baklomma og fast tid til å diskutere observasjoner</a:t>
            </a:r>
          </a:p>
          <a:p>
            <a:r>
              <a:rPr lang="nb-NO" dirty="0"/>
              <a:t>Hyppige barnesamtaler/observasjoner, planlagt og ved behov</a:t>
            </a:r>
          </a:p>
          <a:p>
            <a:r>
              <a:rPr lang="nb-NO" dirty="0"/>
              <a:t>Tett dialog mellom barnehage og hjem</a:t>
            </a:r>
          </a:p>
          <a:p>
            <a:r>
              <a:rPr lang="nb-NO" dirty="0"/>
              <a:t>Anerkjennelse av foresattes observasjoner og informasjon</a:t>
            </a:r>
          </a:p>
          <a:p>
            <a:r>
              <a:rPr lang="nb-NO" dirty="0"/>
              <a:t>Profesjonsutøvelse</a:t>
            </a:r>
          </a:p>
          <a:p>
            <a:endParaRPr lang="nb-NO" dirty="0"/>
          </a:p>
        </p:txBody>
      </p:sp>
      <p:sp>
        <p:nvSpPr>
          <p:cNvPr id="4" name="Plassholder for tekst 3">
            <a:extLst>
              <a:ext uri="{FF2B5EF4-FFF2-40B4-BE49-F238E27FC236}">
                <a16:creationId xmlns:a16="http://schemas.microsoft.com/office/drawing/2014/main" id="{49DB373E-940E-431E-8DFC-CF3D21BA8FD0}"/>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825949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B1552A-214C-4041-B623-2035FDB2B572}"/>
              </a:ext>
            </a:extLst>
          </p:cNvPr>
          <p:cNvSpPr>
            <a:spLocks noGrp="1"/>
          </p:cNvSpPr>
          <p:nvPr>
            <p:ph type="title"/>
          </p:nvPr>
        </p:nvSpPr>
        <p:spPr/>
        <p:txBody>
          <a:bodyPr/>
          <a:lstStyle/>
          <a:p>
            <a:r>
              <a:rPr lang="nb-NO" dirty="0"/>
              <a:t>Definer alltid hva som er hensikten med tiltaket </a:t>
            </a:r>
            <a:r>
              <a:rPr lang="nb-NO" dirty="0">
                <a:sym typeface="Wingdings" panose="05000000000000000000" pitchFamily="2" charset="2"/>
              </a:rPr>
              <a:t> Problembeskrivelse og sammenheng</a:t>
            </a:r>
            <a:endParaRPr lang="nb-NO" dirty="0"/>
          </a:p>
        </p:txBody>
      </p:sp>
      <p:sp>
        <p:nvSpPr>
          <p:cNvPr id="3" name="Plassholder for innhold 2">
            <a:extLst>
              <a:ext uri="{FF2B5EF4-FFF2-40B4-BE49-F238E27FC236}">
                <a16:creationId xmlns:a16="http://schemas.microsoft.com/office/drawing/2014/main" id="{B25A29B3-D980-4F74-9CEF-6742655BF53A}"/>
              </a:ext>
            </a:extLst>
          </p:cNvPr>
          <p:cNvSpPr>
            <a:spLocks noGrp="1"/>
          </p:cNvSpPr>
          <p:nvPr>
            <p:ph idx="1"/>
          </p:nvPr>
        </p:nvSpPr>
        <p:spPr>
          <a:xfrm>
            <a:off x="576072" y="2348753"/>
            <a:ext cx="11039856" cy="3934026"/>
          </a:xfrm>
        </p:spPr>
        <p:txBody>
          <a:bodyPr/>
          <a:lstStyle/>
          <a:p>
            <a:r>
              <a:rPr lang="nb-NO" dirty="0"/>
              <a:t>Den voksne er tett på i frilek ute.</a:t>
            </a:r>
          </a:p>
        </p:txBody>
      </p:sp>
      <p:sp>
        <p:nvSpPr>
          <p:cNvPr id="4" name="Plassholder for tekst 3">
            <a:extLst>
              <a:ext uri="{FF2B5EF4-FFF2-40B4-BE49-F238E27FC236}">
                <a16:creationId xmlns:a16="http://schemas.microsoft.com/office/drawing/2014/main" id="{E49410C7-1E38-4D7B-AE3E-CE49264E8577}"/>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392320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599442-063A-4566-B07E-D553724D073B}"/>
              </a:ext>
            </a:extLst>
          </p:cNvPr>
          <p:cNvSpPr>
            <a:spLocks noGrp="1"/>
          </p:cNvSpPr>
          <p:nvPr>
            <p:ph type="title"/>
          </p:nvPr>
        </p:nvSpPr>
        <p:spPr/>
        <p:txBody>
          <a:bodyPr/>
          <a:lstStyle/>
          <a:p>
            <a:r>
              <a:rPr lang="nb-NO" dirty="0"/>
              <a:t>Definer alltid hva som er hensikten med tiltaket </a:t>
            </a:r>
            <a:r>
              <a:rPr lang="nb-NO" dirty="0">
                <a:sym typeface="Wingdings" panose="05000000000000000000" pitchFamily="2" charset="2"/>
              </a:rPr>
              <a:t> Problembeskrivelse og sammenheng</a:t>
            </a:r>
            <a:endParaRPr lang="nb-NO" dirty="0"/>
          </a:p>
        </p:txBody>
      </p:sp>
      <p:sp>
        <p:nvSpPr>
          <p:cNvPr id="3" name="Plassholder for innhold 2">
            <a:extLst>
              <a:ext uri="{FF2B5EF4-FFF2-40B4-BE49-F238E27FC236}">
                <a16:creationId xmlns:a16="http://schemas.microsoft.com/office/drawing/2014/main" id="{D8478B40-3F8E-4929-8C5C-E2E92F51734D}"/>
              </a:ext>
            </a:extLst>
          </p:cNvPr>
          <p:cNvSpPr>
            <a:spLocks noGrp="1"/>
          </p:cNvSpPr>
          <p:nvPr>
            <p:ph idx="1"/>
          </p:nvPr>
        </p:nvSpPr>
        <p:spPr>
          <a:xfrm>
            <a:off x="576072" y="2593787"/>
            <a:ext cx="11039856" cy="3688991"/>
          </a:xfrm>
        </p:spPr>
        <p:txBody>
          <a:bodyPr/>
          <a:lstStyle/>
          <a:p>
            <a:r>
              <a:rPr lang="nb-NO" dirty="0"/>
              <a:t>Emma synes det er vanskelig å komme inn i leken og å få med seg skifter i aktivitet. Da blir hun forvirret og trekker seg unna. </a:t>
            </a:r>
          </a:p>
          <a:p>
            <a:r>
              <a:rPr lang="nb-NO" dirty="0"/>
              <a:t>Den voksne er tett på i frilek ute. </a:t>
            </a:r>
            <a:r>
              <a:rPr lang="nb-NO" b="1" dirty="0"/>
              <a:t>Hensikten</a:t>
            </a:r>
            <a:r>
              <a:rPr lang="nb-NO" dirty="0"/>
              <a:t> er å hjelpe Emma til å komme inn i lek og å fange opp dersom aktiviteten skifter uten at Emma får det med seg. Den voksne skal bidra til å vedlikeholde Emmas inkludering og posisjon i leken. </a:t>
            </a:r>
          </a:p>
        </p:txBody>
      </p:sp>
      <p:sp>
        <p:nvSpPr>
          <p:cNvPr id="4" name="Plassholder for tekst 3">
            <a:extLst>
              <a:ext uri="{FF2B5EF4-FFF2-40B4-BE49-F238E27FC236}">
                <a16:creationId xmlns:a16="http://schemas.microsoft.com/office/drawing/2014/main" id="{780EBFDF-AEEF-4FED-9B03-D6A7E6277297}"/>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35078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37BEFE4-A317-45C2-B2DD-3AB904A6D22E}"/>
              </a:ext>
            </a:extLst>
          </p:cNvPr>
          <p:cNvSpPr>
            <a:spLocks noGrp="1"/>
          </p:cNvSpPr>
          <p:nvPr>
            <p:ph type="title"/>
          </p:nvPr>
        </p:nvSpPr>
        <p:spPr/>
        <p:txBody>
          <a:bodyPr/>
          <a:lstStyle/>
          <a:p>
            <a:r>
              <a:rPr lang="nb-NO" dirty="0"/>
              <a:t>Definer alltid hva som er hensikten med tiltaket </a:t>
            </a:r>
            <a:r>
              <a:rPr lang="nb-NO" dirty="0">
                <a:sym typeface="Wingdings" panose="05000000000000000000" pitchFamily="2" charset="2"/>
              </a:rPr>
              <a:t> Problembeskrivelse og sammenheng</a:t>
            </a:r>
            <a:endParaRPr lang="nb-NO" dirty="0"/>
          </a:p>
        </p:txBody>
      </p:sp>
      <p:sp>
        <p:nvSpPr>
          <p:cNvPr id="3" name="Plassholder for innhold 2">
            <a:extLst>
              <a:ext uri="{FF2B5EF4-FFF2-40B4-BE49-F238E27FC236}">
                <a16:creationId xmlns:a16="http://schemas.microsoft.com/office/drawing/2014/main" id="{FD36D891-8521-4DF2-8608-4303AD49D496}"/>
              </a:ext>
            </a:extLst>
          </p:cNvPr>
          <p:cNvSpPr>
            <a:spLocks noGrp="1"/>
          </p:cNvSpPr>
          <p:nvPr>
            <p:ph idx="1"/>
          </p:nvPr>
        </p:nvSpPr>
        <p:spPr>
          <a:xfrm>
            <a:off x="576072" y="2408517"/>
            <a:ext cx="11039856" cy="3874261"/>
          </a:xfrm>
        </p:spPr>
        <p:txBody>
          <a:bodyPr/>
          <a:lstStyle/>
          <a:p>
            <a:r>
              <a:rPr lang="nb-NO" dirty="0"/>
              <a:t>Arild opplever ofte at Lars blir voldsom mot han i lek. Han synes dette er skummelt og trekker seg unna. </a:t>
            </a:r>
          </a:p>
          <a:p>
            <a:r>
              <a:rPr lang="nb-NO" dirty="0"/>
              <a:t>Den voksne er tett på i frilek ute. </a:t>
            </a:r>
            <a:r>
              <a:rPr lang="nb-NO" b="1" dirty="0"/>
              <a:t>Hensikten</a:t>
            </a:r>
            <a:r>
              <a:rPr lang="nb-NO" dirty="0"/>
              <a:t> er å fange opp dersom Lars oppleves voldsom, slik at en kan veilede guttene videre i leken og unngå at Arild blir skremt og trekker seg unna. </a:t>
            </a:r>
          </a:p>
        </p:txBody>
      </p:sp>
      <p:sp>
        <p:nvSpPr>
          <p:cNvPr id="4" name="Plassholder for tekst 3">
            <a:extLst>
              <a:ext uri="{FF2B5EF4-FFF2-40B4-BE49-F238E27FC236}">
                <a16:creationId xmlns:a16="http://schemas.microsoft.com/office/drawing/2014/main" id="{45D7858C-F00D-4442-87A7-1132CC60631C}"/>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61909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E7A4E0-7645-3DD9-EEF1-42110D7AC886}"/>
              </a:ext>
            </a:extLst>
          </p:cNvPr>
          <p:cNvSpPr>
            <a:spLocks noGrp="1"/>
          </p:cNvSpPr>
          <p:nvPr>
            <p:ph type="title"/>
          </p:nvPr>
        </p:nvSpPr>
        <p:spPr/>
        <p:txBody>
          <a:bodyPr/>
          <a:lstStyle/>
          <a:p>
            <a:r>
              <a:rPr lang="nb-NO" dirty="0"/>
              <a:t>Pause 15 min (14.00-14.15)</a:t>
            </a:r>
          </a:p>
        </p:txBody>
      </p:sp>
      <p:sp>
        <p:nvSpPr>
          <p:cNvPr id="3" name="Plassholder for innhold 2">
            <a:extLst>
              <a:ext uri="{FF2B5EF4-FFF2-40B4-BE49-F238E27FC236}">
                <a16:creationId xmlns:a16="http://schemas.microsoft.com/office/drawing/2014/main" id="{FF29DA6F-D3C3-F212-4DD2-9E99345748D6}"/>
              </a:ext>
            </a:extLst>
          </p:cNvPr>
          <p:cNvSpPr>
            <a:spLocks noGrp="1"/>
          </p:cNvSpPr>
          <p:nvPr>
            <p:ph idx="1"/>
          </p:nvPr>
        </p:nvSpPr>
        <p:spPr/>
        <p:txBody>
          <a:bodyPr/>
          <a:lstStyle/>
          <a:p>
            <a:endParaRPr lang="nb-NO"/>
          </a:p>
        </p:txBody>
      </p:sp>
      <p:sp>
        <p:nvSpPr>
          <p:cNvPr id="4" name="Plassholder for tekst 3">
            <a:extLst>
              <a:ext uri="{FF2B5EF4-FFF2-40B4-BE49-F238E27FC236}">
                <a16:creationId xmlns:a16="http://schemas.microsoft.com/office/drawing/2014/main" id="{16BD37DE-39D4-20C1-5DA5-298CC81516D5}"/>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990166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ACD187-D43F-45E5-AD28-D14E827BD6DA}"/>
              </a:ext>
            </a:extLst>
          </p:cNvPr>
          <p:cNvSpPr>
            <a:spLocks noGrp="1"/>
          </p:cNvSpPr>
          <p:nvPr>
            <p:ph type="title"/>
          </p:nvPr>
        </p:nvSpPr>
        <p:spPr/>
        <p:txBody>
          <a:bodyPr/>
          <a:lstStyle/>
          <a:p>
            <a:r>
              <a:rPr lang="nb-NO" dirty="0"/>
              <a:t>Aktivitetsplan </a:t>
            </a:r>
          </a:p>
        </p:txBody>
      </p:sp>
      <p:sp>
        <p:nvSpPr>
          <p:cNvPr id="3" name="Plassholder for innhold 2">
            <a:extLst>
              <a:ext uri="{FF2B5EF4-FFF2-40B4-BE49-F238E27FC236}">
                <a16:creationId xmlns:a16="http://schemas.microsoft.com/office/drawing/2014/main" id="{F90CFCF0-8DB1-44D7-B1E6-A583FA74C31F}"/>
              </a:ext>
            </a:extLst>
          </p:cNvPr>
          <p:cNvSpPr>
            <a:spLocks noGrp="1"/>
          </p:cNvSpPr>
          <p:nvPr>
            <p:ph idx="1"/>
          </p:nvPr>
        </p:nvSpPr>
        <p:spPr/>
        <p:txBody>
          <a:bodyPr/>
          <a:lstStyle/>
          <a:p>
            <a:r>
              <a:rPr lang="nb-NO" dirty="0"/>
              <a:t>I grupper - Bruk casen med Kristian og Philip som utgangspunkt. Lag aktivitetsplan for en av guttene. </a:t>
            </a:r>
          </a:p>
          <a:p>
            <a:r>
              <a:rPr lang="nb-NO" dirty="0"/>
              <a:t>I grupper – Bytt aktivitetsplan. Se på de ulike forslagene til tiltak. Hva kan være mulig utfall av tiltakene? På godt og vondt. Kan de få utilsiktede konsekvenser? Klarer de å balansere mellom guttenes ulike behov? Let etter kloke og hensiktsmessige tiltak. </a:t>
            </a:r>
          </a:p>
          <a:p>
            <a:r>
              <a:rPr lang="nb-NO" dirty="0"/>
              <a:t>I plenum – Presenter ett av tiltakene dere mente var gode da dere byttet aktivitetsplan. Hvorfor er dette et godt tiltak? </a:t>
            </a:r>
          </a:p>
          <a:p>
            <a:pPr marL="0" indent="0">
              <a:buNone/>
            </a:pPr>
            <a:endParaRPr lang="nb-NO" dirty="0"/>
          </a:p>
        </p:txBody>
      </p:sp>
      <p:sp>
        <p:nvSpPr>
          <p:cNvPr id="4" name="Plassholder for tekst 3">
            <a:extLst>
              <a:ext uri="{FF2B5EF4-FFF2-40B4-BE49-F238E27FC236}">
                <a16:creationId xmlns:a16="http://schemas.microsoft.com/office/drawing/2014/main" id="{BE19DF2E-2031-4B0E-8A7A-9653E2D17991}"/>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4197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F2F45B-BAD1-4853-AD63-5353371FA2B0}"/>
              </a:ext>
            </a:extLst>
          </p:cNvPr>
          <p:cNvSpPr>
            <a:spLocks noGrp="1"/>
          </p:cNvSpPr>
          <p:nvPr>
            <p:ph type="title"/>
          </p:nvPr>
        </p:nvSpPr>
        <p:spPr/>
        <p:txBody>
          <a:bodyPr/>
          <a:lstStyle/>
          <a:p>
            <a:endParaRPr lang="nb-NO" dirty="0"/>
          </a:p>
        </p:txBody>
      </p:sp>
      <p:sp>
        <p:nvSpPr>
          <p:cNvPr id="3" name="Plassholder for innhold 2">
            <a:extLst>
              <a:ext uri="{FF2B5EF4-FFF2-40B4-BE49-F238E27FC236}">
                <a16:creationId xmlns:a16="http://schemas.microsoft.com/office/drawing/2014/main" id="{D32086E4-12F3-4630-AF25-EACD0A4C4381}"/>
              </a:ext>
            </a:extLst>
          </p:cNvPr>
          <p:cNvSpPr>
            <a:spLocks noGrp="1"/>
          </p:cNvSpPr>
          <p:nvPr>
            <p:ph idx="1"/>
          </p:nvPr>
        </p:nvSpPr>
        <p:spPr/>
        <p:txBody>
          <a:bodyPr/>
          <a:lstStyle/>
          <a:p>
            <a:pPr marL="0" indent="0">
              <a:buNone/>
            </a:pPr>
            <a:r>
              <a:rPr lang="nb-NO" sz="2000" dirty="0"/>
              <a:t>Kristian har en adferd som bekymrer. Han lager mye uro. Han kommer stadig med utsagn som andre elevene opplever krenkende. Når de andre svarer tilbake går han «i svart». De andre elevene svarer med å trekke seg unna Kristian. Han forstår ikke dette og blir lei seg og fortvila når han blir avvist. I friminutt er han svært aktiv. Han flyr rastløst fra den ene gruppen av barn til den andre og etterlater seg ofte kaos og lek som har gått i stykker. Noen lærere kaller han «</a:t>
            </a:r>
            <a:r>
              <a:rPr lang="nb-NO" sz="2000" dirty="0" err="1"/>
              <a:t>the</a:t>
            </a:r>
            <a:r>
              <a:rPr lang="nb-NO" sz="2000" dirty="0"/>
              <a:t> </a:t>
            </a:r>
            <a:r>
              <a:rPr lang="nb-NO" sz="2000" dirty="0" err="1"/>
              <a:t>walking</a:t>
            </a:r>
            <a:r>
              <a:rPr lang="nb-NO" sz="2000" dirty="0"/>
              <a:t> </a:t>
            </a:r>
            <a:r>
              <a:rPr lang="nb-NO" sz="2000" dirty="0" err="1"/>
              <a:t>disaster</a:t>
            </a:r>
            <a:r>
              <a:rPr lang="nb-NO" sz="2000" dirty="0"/>
              <a:t>». I samtale med voksne sier Kristian at de andre elevene ikke vil være venner med han og sier stygge ting til han. Foreldrene forteller at de ikke kjenner igjen denne adferden. De vil ikke vil at Kristian skal «fotfølges» og mener det forverrer situasjonen. </a:t>
            </a:r>
          </a:p>
          <a:p>
            <a:pPr marL="0" indent="0">
              <a:buNone/>
            </a:pPr>
            <a:r>
              <a:rPr lang="nb-NO" sz="2000" dirty="0"/>
              <a:t>I samme gruppe er Philip. Han er stille og forsiktig og står ofte og ser på når de andre elevene leker. Han er sjelden sammen med noen og oppleves som en ensom gutt. Han blir svært engstelig når Kristian utagerer. Kristian angrep ved en anledning Philip og tok kvelertak på han. Philip har etter dette sagt at han ikke vil gå i samme klasse som Kristian. Han er redd. Philip har et høyt og økende fravær. Philip sine foreldre krever at Kristian bytter klasse. </a:t>
            </a:r>
          </a:p>
          <a:p>
            <a:r>
              <a:rPr lang="nb-NO" dirty="0"/>
              <a:t>Tenk kort igjennom – hvordan vil du nærme deg denne problemstillingen? Hva kunne være gode tiltak? </a:t>
            </a:r>
          </a:p>
        </p:txBody>
      </p:sp>
      <p:sp>
        <p:nvSpPr>
          <p:cNvPr id="4" name="Plassholder for tekst 3">
            <a:extLst>
              <a:ext uri="{FF2B5EF4-FFF2-40B4-BE49-F238E27FC236}">
                <a16:creationId xmlns:a16="http://schemas.microsoft.com/office/drawing/2014/main" id="{073210D4-F638-4098-98FD-5D8F47B387CB}"/>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901448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C1C3B6-2072-4ACB-96FA-D9BB346372EC}"/>
              </a:ext>
            </a:extLst>
          </p:cNvPr>
          <p:cNvSpPr>
            <a:spLocks noGrp="1"/>
          </p:cNvSpPr>
          <p:nvPr>
            <p:ph type="title"/>
          </p:nvPr>
        </p:nvSpPr>
        <p:spPr/>
        <p:txBody>
          <a:bodyPr/>
          <a:lstStyle/>
          <a:p>
            <a:r>
              <a:rPr lang="nb-NO" dirty="0"/>
              <a:t>Subjektivitetsprinsippet</a:t>
            </a:r>
          </a:p>
        </p:txBody>
      </p:sp>
      <p:sp>
        <p:nvSpPr>
          <p:cNvPr id="3" name="Plassholder for innhold 2">
            <a:extLst>
              <a:ext uri="{FF2B5EF4-FFF2-40B4-BE49-F238E27FC236}">
                <a16:creationId xmlns:a16="http://schemas.microsoft.com/office/drawing/2014/main" id="{99C24ACD-1226-4072-B902-72CE44F34427}"/>
              </a:ext>
            </a:extLst>
          </p:cNvPr>
          <p:cNvSpPr>
            <a:spLocks noGrp="1"/>
          </p:cNvSpPr>
          <p:nvPr>
            <p:ph idx="1"/>
          </p:nvPr>
        </p:nvSpPr>
        <p:spPr/>
        <p:txBody>
          <a:bodyPr/>
          <a:lstStyle/>
          <a:p>
            <a:r>
              <a:rPr lang="nb-NO" dirty="0"/>
              <a:t>Det er barnets subjektive opplevelse av eget skolemiljø som avgjør om det brytes mot barnets rett til et trygt og godt læringsmiljø</a:t>
            </a:r>
          </a:p>
          <a:p>
            <a:r>
              <a:rPr lang="nb-NO" dirty="0"/>
              <a:t>Barnehager og skoler som erkjenner dette, hvor dette gjennomsyrer tilnærming, holdninger og håndtering, lykkes i større grad i arbeidet </a:t>
            </a:r>
          </a:p>
          <a:p>
            <a:r>
              <a:rPr lang="nb-NO" dirty="0"/>
              <a:t>Barn som opplever seg krenket skal ivaretas emosjonelt som om de var krenket. Det må skilles på omsorg og veiledning. (Her er det ikke rom for vurdering.)</a:t>
            </a:r>
          </a:p>
          <a:p>
            <a:r>
              <a:rPr lang="nb-NO" dirty="0"/>
              <a:t>Barn som oppleves krenkende skal følges opp etter en faglig vurdering av situasjonen. </a:t>
            </a:r>
          </a:p>
        </p:txBody>
      </p:sp>
      <p:sp>
        <p:nvSpPr>
          <p:cNvPr id="4" name="Plassholder for tekst 3">
            <a:extLst>
              <a:ext uri="{FF2B5EF4-FFF2-40B4-BE49-F238E27FC236}">
                <a16:creationId xmlns:a16="http://schemas.microsoft.com/office/drawing/2014/main" id="{EE57A0F6-5AA8-44EF-BE63-918CC3419E4A}"/>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427188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9345728-12DD-48C5-82CF-9ECE5D7EAE22}"/>
              </a:ext>
            </a:extLst>
          </p:cNvPr>
          <p:cNvSpPr>
            <a:spLocks noGrp="1"/>
          </p:cNvSpPr>
          <p:nvPr>
            <p:ph type="title"/>
          </p:nvPr>
        </p:nvSpPr>
        <p:spPr/>
        <p:txBody>
          <a:bodyPr/>
          <a:lstStyle/>
          <a:p>
            <a:r>
              <a:rPr lang="nb-NO" sz="3600" dirty="0"/>
              <a:t>Barnekonvensjonen - Artikkel 12 nr. 1</a:t>
            </a:r>
            <a:br>
              <a:rPr lang="nb-NO" sz="3600" dirty="0"/>
            </a:br>
            <a:endParaRPr lang="nb-NO" dirty="0"/>
          </a:p>
        </p:txBody>
      </p:sp>
      <p:sp>
        <p:nvSpPr>
          <p:cNvPr id="3" name="Plassholder for innhold 2">
            <a:extLst>
              <a:ext uri="{FF2B5EF4-FFF2-40B4-BE49-F238E27FC236}">
                <a16:creationId xmlns:a16="http://schemas.microsoft.com/office/drawing/2014/main" id="{060AB22D-8774-4068-B546-F363A4A186B2}"/>
              </a:ext>
            </a:extLst>
          </p:cNvPr>
          <p:cNvSpPr>
            <a:spLocks noGrp="1"/>
          </p:cNvSpPr>
          <p:nvPr>
            <p:ph idx="1"/>
          </p:nvPr>
        </p:nvSpPr>
        <p:spPr/>
        <p:txBody>
          <a:bodyPr/>
          <a:lstStyle/>
          <a:p>
            <a:pPr marL="0" indent="0">
              <a:buNone/>
            </a:pPr>
            <a:r>
              <a:rPr lang="nb-NO" sz="2400" dirty="0"/>
              <a:t>Partene skal garantere et barn som er i stand til å danne seg egne synspunkter, retten til fritt å gi uttrykk for disse synspunkter i alle forhold som vedrører barnet, og tillegge barnets synspunkter </a:t>
            </a:r>
            <a:r>
              <a:rPr lang="nb-NO" sz="2400" dirty="0" err="1"/>
              <a:t>behørlig</a:t>
            </a:r>
            <a:r>
              <a:rPr lang="nb-NO" sz="2400" dirty="0"/>
              <a:t> vekt i samsvar med dets alder og modenhet. </a:t>
            </a:r>
          </a:p>
          <a:p>
            <a:pPr marL="0" indent="0">
              <a:buNone/>
            </a:pPr>
            <a:endParaRPr lang="nb-NO" dirty="0"/>
          </a:p>
        </p:txBody>
      </p:sp>
      <p:sp>
        <p:nvSpPr>
          <p:cNvPr id="4" name="Plassholder for tekst 3">
            <a:extLst>
              <a:ext uri="{FF2B5EF4-FFF2-40B4-BE49-F238E27FC236}">
                <a16:creationId xmlns:a16="http://schemas.microsoft.com/office/drawing/2014/main" id="{DE8ED519-44CB-4D9C-B520-E5A81A97B719}"/>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096958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199891-84AD-4D36-A4E2-E98D004CEF8D}"/>
              </a:ext>
            </a:extLst>
          </p:cNvPr>
          <p:cNvSpPr>
            <a:spLocks noGrp="1"/>
          </p:cNvSpPr>
          <p:nvPr>
            <p:ph type="title"/>
          </p:nvPr>
        </p:nvSpPr>
        <p:spPr/>
        <p:txBody>
          <a:bodyPr/>
          <a:lstStyle/>
          <a:p>
            <a:r>
              <a:rPr lang="nb-NO" dirty="0"/>
              <a:t>Å høre et barn</a:t>
            </a:r>
          </a:p>
        </p:txBody>
      </p:sp>
      <p:sp>
        <p:nvSpPr>
          <p:cNvPr id="3" name="Plassholder for innhold 2">
            <a:extLst>
              <a:ext uri="{FF2B5EF4-FFF2-40B4-BE49-F238E27FC236}">
                <a16:creationId xmlns:a16="http://schemas.microsoft.com/office/drawing/2014/main" id="{30F9A23C-8DDC-4D10-973C-511C381E8344}"/>
              </a:ext>
            </a:extLst>
          </p:cNvPr>
          <p:cNvSpPr>
            <a:spLocks noGrp="1"/>
          </p:cNvSpPr>
          <p:nvPr>
            <p:ph idx="1"/>
          </p:nvPr>
        </p:nvSpPr>
        <p:spPr>
          <a:xfrm>
            <a:off x="576072" y="2026023"/>
            <a:ext cx="11039856" cy="4256755"/>
          </a:xfrm>
        </p:spPr>
        <p:txBody>
          <a:bodyPr/>
          <a:lstStyle/>
          <a:p>
            <a:r>
              <a:rPr lang="nb-NO" dirty="0"/>
              <a:t>Barnet har </a:t>
            </a:r>
            <a:r>
              <a:rPr lang="nb-NO" b="1" dirty="0"/>
              <a:t>rett</a:t>
            </a:r>
            <a:r>
              <a:rPr lang="nb-NO" dirty="0"/>
              <a:t> til å bli hørt – ikke </a:t>
            </a:r>
            <a:r>
              <a:rPr lang="nb-NO" b="1" dirty="0"/>
              <a:t>plikt</a:t>
            </a:r>
            <a:r>
              <a:rPr lang="nb-NO" dirty="0"/>
              <a:t> til å uttale seg</a:t>
            </a:r>
          </a:p>
          <a:p>
            <a:r>
              <a:rPr lang="nb-NO" sz="2000" dirty="0"/>
              <a:t>«Partene skal garantere et barn som er i stand til å danne seg egne synspunkter, retten til fritt å gi uttrykk for disse synspunkter…»</a:t>
            </a:r>
          </a:p>
          <a:p>
            <a:pPr lvl="1"/>
            <a:r>
              <a:rPr lang="nb-NO" dirty="0"/>
              <a:t>Hvem?</a:t>
            </a:r>
          </a:p>
          <a:p>
            <a:pPr lvl="1"/>
            <a:r>
              <a:rPr lang="nb-NO" dirty="0"/>
              <a:t>Hva?</a:t>
            </a:r>
          </a:p>
          <a:p>
            <a:pPr lvl="1"/>
            <a:r>
              <a:rPr lang="nb-NO" dirty="0"/>
              <a:t>Hvor?</a:t>
            </a:r>
          </a:p>
          <a:p>
            <a:pPr lvl="1"/>
            <a:r>
              <a:rPr lang="nb-NO" dirty="0"/>
              <a:t>Hvordan?</a:t>
            </a:r>
          </a:p>
          <a:p>
            <a:pPr lvl="1"/>
            <a:r>
              <a:rPr lang="nb-NO" dirty="0"/>
              <a:t>Hvilke?</a:t>
            </a:r>
          </a:p>
          <a:p>
            <a:pPr lvl="1"/>
            <a:r>
              <a:rPr lang="nb-NO" dirty="0"/>
              <a:t>Når?</a:t>
            </a:r>
          </a:p>
          <a:p>
            <a:r>
              <a:rPr lang="nb-NO" dirty="0"/>
              <a:t>Hvilken informasjon skal barnet ha når? Husk – innhenting av informasjon og bruken av informasjonen går hånd i hånd</a:t>
            </a:r>
          </a:p>
          <a:p>
            <a:r>
              <a:rPr lang="nb-NO" dirty="0"/>
              <a:t>Hvilken vekt skal barnets mening ha? </a:t>
            </a:r>
          </a:p>
          <a:p>
            <a:endParaRPr lang="nb-NO" dirty="0"/>
          </a:p>
          <a:p>
            <a:pPr marL="0" indent="0" algn="r">
              <a:buNone/>
            </a:pPr>
            <a:r>
              <a:rPr lang="nb-NO" sz="1200" dirty="0"/>
              <a:t>(</a:t>
            </a:r>
            <a:r>
              <a:rPr lang="nb-NO" sz="1200" dirty="0" err="1"/>
              <a:t>Kjerst</a:t>
            </a:r>
            <a:r>
              <a:rPr lang="nb-NO" sz="1200" dirty="0"/>
              <a:t> </a:t>
            </a:r>
            <a:r>
              <a:rPr lang="nb-NO" sz="1200" dirty="0" err="1"/>
              <a:t>Botnan</a:t>
            </a:r>
            <a:r>
              <a:rPr lang="nb-NO" sz="1200" dirty="0"/>
              <a:t> Larsen)</a:t>
            </a:r>
            <a:endParaRPr lang="nb-NO" dirty="0"/>
          </a:p>
        </p:txBody>
      </p:sp>
      <p:sp>
        <p:nvSpPr>
          <p:cNvPr id="4" name="Plassholder for tekst 3">
            <a:extLst>
              <a:ext uri="{FF2B5EF4-FFF2-40B4-BE49-F238E27FC236}">
                <a16:creationId xmlns:a16="http://schemas.microsoft.com/office/drawing/2014/main" id="{040CCEF9-0554-42C4-9F19-BFD7B018FC24}"/>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74993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AAEDCF-1F7F-4DE7-A87E-E0A61812780D}"/>
              </a:ext>
            </a:extLst>
          </p:cNvPr>
          <p:cNvSpPr>
            <a:spLocks noGrp="1"/>
          </p:cNvSpPr>
          <p:nvPr>
            <p:ph type="title"/>
          </p:nvPr>
        </p:nvSpPr>
        <p:spPr/>
        <p:txBody>
          <a:bodyPr/>
          <a:lstStyle/>
          <a:p>
            <a:r>
              <a:rPr lang="nb-NO" dirty="0"/>
              <a:t>Barnets rett til å bli hørt – noen utfordringer</a:t>
            </a:r>
          </a:p>
        </p:txBody>
      </p:sp>
      <p:sp>
        <p:nvSpPr>
          <p:cNvPr id="3" name="Plassholder for innhold 2">
            <a:extLst>
              <a:ext uri="{FF2B5EF4-FFF2-40B4-BE49-F238E27FC236}">
                <a16:creationId xmlns:a16="http://schemas.microsoft.com/office/drawing/2014/main" id="{92C9BCEC-82B5-427B-84AF-9A73D1DB8ACA}"/>
              </a:ext>
            </a:extLst>
          </p:cNvPr>
          <p:cNvSpPr>
            <a:spLocks noGrp="1"/>
          </p:cNvSpPr>
          <p:nvPr>
            <p:ph idx="1"/>
          </p:nvPr>
        </p:nvSpPr>
        <p:spPr/>
        <p:txBody>
          <a:bodyPr/>
          <a:lstStyle/>
          <a:p>
            <a:r>
              <a:rPr lang="nb-NO" dirty="0"/>
              <a:t>Mangelfull undersøkelse/Endimensjonal - De voksnes hypoteser kommer i veien </a:t>
            </a:r>
          </a:p>
          <a:p>
            <a:pPr lvl="1"/>
            <a:r>
              <a:rPr lang="nb-NO" dirty="0"/>
              <a:t>Utfordrende adferd </a:t>
            </a:r>
          </a:p>
          <a:p>
            <a:pPr lvl="1"/>
            <a:r>
              <a:rPr lang="nb-NO" dirty="0"/>
              <a:t>Maskene – «Dette kjenner jeg meg ikke igjen i….»</a:t>
            </a:r>
          </a:p>
          <a:p>
            <a:pPr lvl="1"/>
            <a:r>
              <a:rPr lang="nb-NO" dirty="0"/>
              <a:t>De sosialt konstruerte historiene om… «Jammen han er jo så..»</a:t>
            </a:r>
          </a:p>
          <a:p>
            <a:r>
              <a:rPr lang="nb-NO" dirty="0"/>
              <a:t>Språk er mer enn ord! </a:t>
            </a:r>
          </a:p>
          <a:p>
            <a:r>
              <a:rPr lang="nb-NO" dirty="0"/>
              <a:t>Mangelfull kompetanse i de gode barnesamtalene/i observasjon</a:t>
            </a:r>
          </a:p>
          <a:p>
            <a:r>
              <a:rPr lang="nb-NO" dirty="0"/>
              <a:t>Ikke alle barn har en trygg voksen på skolen</a:t>
            </a:r>
          </a:p>
          <a:p>
            <a:r>
              <a:rPr lang="nb-NO" dirty="0"/>
              <a:t>Relasjonsbevisste og relasjonskompetente voksne</a:t>
            </a:r>
          </a:p>
          <a:p>
            <a:pPr lvl="1">
              <a:buFont typeface="Wingdings" panose="05000000000000000000" pitchFamily="2" charset="2"/>
              <a:buChar char="§"/>
            </a:pPr>
            <a:r>
              <a:rPr lang="nb-NO" dirty="0"/>
              <a:t>God stemning</a:t>
            </a:r>
          </a:p>
          <a:p>
            <a:pPr lvl="1">
              <a:buFont typeface="Wingdings" panose="05000000000000000000" pitchFamily="2" charset="2"/>
              <a:buChar char="§"/>
            </a:pPr>
            <a:r>
              <a:rPr lang="nb-NO" dirty="0"/>
              <a:t>Positiv perspektivtaking</a:t>
            </a:r>
          </a:p>
          <a:p>
            <a:pPr lvl="1">
              <a:buFont typeface="Wingdings" panose="05000000000000000000" pitchFamily="2" charset="2"/>
              <a:buChar char="§"/>
            </a:pPr>
            <a:r>
              <a:rPr lang="nb-NO" dirty="0"/>
              <a:t>Sensitiv kommunikasjon (</a:t>
            </a:r>
            <a:r>
              <a:rPr lang="nb-NO" dirty="0" err="1"/>
              <a:t>Pianta</a:t>
            </a:r>
            <a:r>
              <a:rPr lang="nb-NO" dirty="0"/>
              <a:t>)</a:t>
            </a:r>
          </a:p>
          <a:p>
            <a:endParaRPr lang="nb-NO" dirty="0"/>
          </a:p>
        </p:txBody>
      </p:sp>
      <p:sp>
        <p:nvSpPr>
          <p:cNvPr id="4" name="Plassholder for tekst 3">
            <a:extLst>
              <a:ext uri="{FF2B5EF4-FFF2-40B4-BE49-F238E27FC236}">
                <a16:creationId xmlns:a16="http://schemas.microsoft.com/office/drawing/2014/main" id="{9FF8DFF4-1076-4533-8C5B-DFA80BBAABE6}"/>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83687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5CD26E-2EB0-4728-9260-22621181C443}"/>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2B579BD1-B442-4746-862A-B30FA47AB1CA}"/>
              </a:ext>
            </a:extLst>
          </p:cNvPr>
          <p:cNvSpPr>
            <a:spLocks noGrp="1"/>
          </p:cNvSpPr>
          <p:nvPr>
            <p:ph idx="1"/>
          </p:nvPr>
        </p:nvSpPr>
        <p:spPr/>
        <p:txBody>
          <a:bodyPr/>
          <a:lstStyle/>
          <a:p>
            <a:pPr marL="0" indent="0">
              <a:buNone/>
            </a:pPr>
            <a:endParaRPr lang="nb-NO" sz="2400" dirty="0"/>
          </a:p>
          <a:p>
            <a:pPr marL="0" indent="0">
              <a:buNone/>
            </a:pPr>
            <a:endParaRPr lang="nb-NO" sz="2400" dirty="0"/>
          </a:p>
          <a:p>
            <a:pPr marL="0" indent="0">
              <a:buNone/>
            </a:pPr>
            <a:endParaRPr lang="nb-NO" sz="2400" dirty="0"/>
          </a:p>
          <a:p>
            <a:pPr marL="0" indent="0">
              <a:buNone/>
            </a:pPr>
            <a:r>
              <a:rPr lang="nb-NO" sz="4400" dirty="0"/>
              <a:t>Husk at det er mange stemmer som skal høres…</a:t>
            </a:r>
          </a:p>
          <a:p>
            <a:endParaRPr lang="nb-NO" dirty="0"/>
          </a:p>
        </p:txBody>
      </p:sp>
      <p:sp>
        <p:nvSpPr>
          <p:cNvPr id="4" name="Plassholder for tekst 3">
            <a:extLst>
              <a:ext uri="{FF2B5EF4-FFF2-40B4-BE49-F238E27FC236}">
                <a16:creationId xmlns:a16="http://schemas.microsoft.com/office/drawing/2014/main" id="{2783573A-29F8-4891-9E11-5F82BB296206}"/>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324202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D7EA6F8-EC30-45A1-9221-68D1B300777C}"/>
              </a:ext>
            </a:extLst>
          </p:cNvPr>
          <p:cNvSpPr>
            <a:spLocks noGrp="1"/>
          </p:cNvSpPr>
          <p:nvPr>
            <p:ph type="title"/>
          </p:nvPr>
        </p:nvSpPr>
        <p:spPr/>
        <p:txBody>
          <a:bodyPr/>
          <a:lstStyle/>
          <a:p>
            <a:r>
              <a:rPr lang="nb-NO" sz="3200" dirty="0"/>
              <a:t>Barnekonvensjonen - Artikkel 3 nr. 1</a:t>
            </a:r>
            <a:br>
              <a:rPr lang="nb-NO" sz="3200" dirty="0"/>
            </a:br>
            <a:endParaRPr lang="nb-NO" dirty="0"/>
          </a:p>
        </p:txBody>
      </p:sp>
      <p:sp>
        <p:nvSpPr>
          <p:cNvPr id="3" name="Plassholder for innhold 2">
            <a:extLst>
              <a:ext uri="{FF2B5EF4-FFF2-40B4-BE49-F238E27FC236}">
                <a16:creationId xmlns:a16="http://schemas.microsoft.com/office/drawing/2014/main" id="{51E55149-EE1B-4897-9B7A-B7AA19B86E9F}"/>
              </a:ext>
            </a:extLst>
          </p:cNvPr>
          <p:cNvSpPr>
            <a:spLocks noGrp="1"/>
          </p:cNvSpPr>
          <p:nvPr>
            <p:ph idx="1"/>
          </p:nvPr>
        </p:nvSpPr>
        <p:spPr/>
        <p:txBody>
          <a:bodyPr/>
          <a:lstStyle/>
          <a:p>
            <a:pPr marL="0" indent="0">
              <a:buNone/>
            </a:pPr>
            <a:r>
              <a:rPr lang="nb-NO" sz="2400" dirty="0"/>
              <a:t>Ved alle handlinger som berører barn, enten de foretas av offentlige eller private velferdsorganisasjoner, domstoler, administrative myndigheter eller lovgivende organer, </a:t>
            </a:r>
            <a:r>
              <a:rPr lang="nb-NO" sz="2400" u="sng" dirty="0"/>
              <a:t>skal barnets beste være et grunnleggende hensyn</a:t>
            </a:r>
            <a:r>
              <a:rPr lang="nb-NO" sz="2400" dirty="0"/>
              <a:t>. </a:t>
            </a:r>
          </a:p>
          <a:p>
            <a:endParaRPr lang="nb-NO" dirty="0"/>
          </a:p>
        </p:txBody>
      </p:sp>
      <p:sp>
        <p:nvSpPr>
          <p:cNvPr id="4" name="Plassholder for tekst 3">
            <a:extLst>
              <a:ext uri="{FF2B5EF4-FFF2-40B4-BE49-F238E27FC236}">
                <a16:creationId xmlns:a16="http://schemas.microsoft.com/office/drawing/2014/main" id="{21816E00-837A-4BC5-ABD9-DFDC85707ED3}"/>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814459652"/>
      </p:ext>
    </p:extLst>
  </p:cSld>
  <p:clrMapOvr>
    <a:masterClrMapping/>
  </p:clrMapOvr>
</p:sld>
</file>

<file path=ppt/theme/theme1.xml><?xml version="1.0" encoding="utf-8"?>
<a:theme xmlns:a="http://schemas.openxmlformats.org/drawingml/2006/main" name="Vestfold og Telemark">
  <a:themeElements>
    <a:clrScheme name="Egendefinert 23">
      <a:dk1>
        <a:srgbClr val="000000"/>
      </a:dk1>
      <a:lt1>
        <a:srgbClr val="FFFFFF"/>
      </a:lt1>
      <a:dk2>
        <a:srgbClr val="005260"/>
      </a:dk2>
      <a:lt2>
        <a:srgbClr val="CEEBE9"/>
      </a:lt2>
      <a:accent1>
        <a:srgbClr val="7DBEBA"/>
      </a:accent1>
      <a:accent2>
        <a:srgbClr val="CFC98B"/>
      </a:accent2>
      <a:accent3>
        <a:srgbClr val="EB8380"/>
      </a:accent3>
      <a:accent4>
        <a:srgbClr val="AD879E"/>
      </a:accent4>
      <a:accent5>
        <a:srgbClr val="90BC7F"/>
      </a:accent5>
      <a:accent6>
        <a:srgbClr val="87A5AF"/>
      </a:accent6>
      <a:hlink>
        <a:srgbClr val="7DBEBA"/>
      </a:hlink>
      <a:folHlink>
        <a:srgbClr val="B0B2A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TFK-PowerPoint-Tom-Hovedlogo" id="{D694EF41-3389-B749-B038-6A3EF7D6EF7A}" vid="{26617B3D-E9A3-504D-ACE4-B884B6C3D57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2A88478ED437548B98507E41311FF62" ma:contentTypeVersion="13" ma:contentTypeDescription="Opprett et nytt dokument." ma:contentTypeScope="" ma:versionID="af7a07d29f2ced8537fcaa8bd8f14409">
  <xsd:schema xmlns:xsd="http://www.w3.org/2001/XMLSchema" xmlns:xs="http://www.w3.org/2001/XMLSchema" xmlns:p="http://schemas.microsoft.com/office/2006/metadata/properties" xmlns:ns3="fd7fbf28-07ec-4b65-b162-7f1e397723f8" xmlns:ns4="0411f012-275f-4b09-9bd1-8c43a79a58e5" targetNamespace="http://schemas.microsoft.com/office/2006/metadata/properties" ma:root="true" ma:fieldsID="56ab575069f004258867ddc52c76525a" ns3:_="" ns4:_="">
    <xsd:import namespace="fd7fbf28-07ec-4b65-b162-7f1e397723f8"/>
    <xsd:import namespace="0411f012-275f-4b09-9bd1-8c43a79a58e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7fbf28-07ec-4b65-b162-7f1e397723f8"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internalName="SharedWithDetails" ma:readOnly="true">
      <xsd:simpleType>
        <xsd:restriction base="dms:Note">
          <xsd:maxLength value="255"/>
        </xsd:restriction>
      </xsd:simpleType>
    </xsd:element>
    <xsd:element name="SharingHintHash" ma:index="10" nillable="true" ma:displayName="Hash for deling av tips"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11f012-275f-4b09-9bd1-8c43a79a58e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59E374-5D53-4A6A-A273-AE478E2FA1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7fbf28-07ec-4b65-b162-7f1e397723f8"/>
    <ds:schemaRef ds:uri="0411f012-275f-4b09-9bd1-8c43a79a58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CEFAE3-F0A2-41B8-8DBD-20BB9FBFFEE5}">
  <ds:schemaRefs>
    <ds:schemaRef ds:uri="http://schemas.microsoft.com/sharepoint/v3/contenttype/forms"/>
  </ds:schemaRefs>
</ds:datastoreItem>
</file>

<file path=customXml/itemProps3.xml><?xml version="1.0" encoding="utf-8"?>
<ds:datastoreItem xmlns:ds="http://schemas.openxmlformats.org/officeDocument/2006/customXml" ds:itemID="{683C37B2-8F1F-4E5F-895F-893B49059719}">
  <ds:schemaRefs>
    <ds:schemaRef ds:uri="http://purl.org/dc/dcmitype/"/>
    <ds:schemaRef ds:uri="http://schemas.microsoft.com/office/2006/documentManagement/types"/>
    <ds:schemaRef ds:uri="fd7fbf28-07ec-4b65-b162-7f1e397723f8"/>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0411f012-275f-4b09-9bd1-8c43a79a58e5"/>
    <ds:schemaRef ds:uri="http://www.w3.org/XML/1998/namespace"/>
  </ds:schemaRefs>
</ds:datastoreItem>
</file>

<file path=docMetadata/LabelInfo.xml><?xml version="1.0" encoding="utf-8"?>
<clbl:labelList xmlns:clbl="http://schemas.microsoft.com/office/2020/mipLabelMetadata">
  <clbl:label id="{08f3813c-9f29-482f-9aec-16ef7cbf477a}" enabled="0" method="" siteId="{08f3813c-9f29-482f-9aec-16ef7cbf477a}" removed="1"/>
</clbl:labelList>
</file>

<file path=docProps/app.xml><?xml version="1.0" encoding="utf-8"?>
<Properties xmlns="http://schemas.openxmlformats.org/officeDocument/2006/extended-properties" xmlns:vt="http://schemas.openxmlformats.org/officeDocument/2006/docPropsVTypes">
  <Template>tom-administrasjon</Template>
  <TotalTime>20529</TotalTime>
  <Words>2129</Words>
  <Application>Microsoft Office PowerPoint</Application>
  <PresentationFormat>Widescreen</PresentationFormat>
  <Paragraphs>166</Paragraphs>
  <Slides>28</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28</vt:i4>
      </vt:variant>
    </vt:vector>
  </HeadingPairs>
  <TitlesOfParts>
    <vt:vector size="32" baseType="lpstr">
      <vt:lpstr>Arial</vt:lpstr>
      <vt:lpstr>Calibri</vt:lpstr>
      <vt:lpstr>Wingdings</vt:lpstr>
      <vt:lpstr>Vestfold og Telemark</vt:lpstr>
      <vt:lpstr>Barnekonvensjonen + Aktivitetsplikten=   Hvordan lykkes i arbeidet med utfordringer i skolemiljø? </vt:lpstr>
      <vt:lpstr>Dagens tema</vt:lpstr>
      <vt:lpstr>PowerPoint-presentasjon</vt:lpstr>
      <vt:lpstr>Subjektivitetsprinsippet</vt:lpstr>
      <vt:lpstr>Barnekonvensjonen - Artikkel 12 nr. 1 </vt:lpstr>
      <vt:lpstr>Å høre et barn</vt:lpstr>
      <vt:lpstr>Barnets rett til å bli hørt – noen utfordringer</vt:lpstr>
      <vt:lpstr>PowerPoint-presentasjon</vt:lpstr>
      <vt:lpstr>Barnekonvensjonen - Artikkel 3 nr. 1 </vt:lpstr>
      <vt:lpstr>Barnets beste</vt:lpstr>
      <vt:lpstr>Barnets beste – et utgangspunkt</vt:lpstr>
      <vt:lpstr>PowerPoint-presentasjon</vt:lpstr>
      <vt:lpstr>PowerPoint-presentasjon</vt:lpstr>
      <vt:lpstr>Pause 15 min (13.00 – 13.15)</vt:lpstr>
      <vt:lpstr>Kristian og Philip (20 min)</vt:lpstr>
      <vt:lpstr>Hvordan sikre effektfull aktivitetsplan, felles oppfattelse og positiv utvikling? Noen forutsetninger</vt:lpstr>
      <vt:lpstr>Hvordan sikre effektfull aktivitetsplan, felles oppfattelse og positiv utvikling? Noen forutsetninger</vt:lpstr>
      <vt:lpstr>Systemperspektivet</vt:lpstr>
      <vt:lpstr>Aktivitetsplanen skal:</vt:lpstr>
      <vt:lpstr>Tiltak som beskytter mot nye krenkelser</vt:lpstr>
      <vt:lpstr>Tiltak som bygger trygghet</vt:lpstr>
      <vt:lpstr>Tiltak som fremmer inkludering og tilhørighet</vt:lpstr>
      <vt:lpstr>Tiltak som sikrer kontinuerlig oversikt og innsikt i barnets opplevelse</vt:lpstr>
      <vt:lpstr>Definer alltid hva som er hensikten med tiltaket  Problembeskrivelse og sammenheng</vt:lpstr>
      <vt:lpstr>Definer alltid hva som er hensikten med tiltaket  Problembeskrivelse og sammenheng</vt:lpstr>
      <vt:lpstr>Definer alltid hva som er hensikten med tiltaket  Problembeskrivelse og sammenheng</vt:lpstr>
      <vt:lpstr>Pause 15 min (14.00-14.15)</vt:lpstr>
      <vt:lpstr>Aktivitetsplan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Barnekonvensjonen + Kapittel 9A =</dc:title>
  <dc:creator>Kaja Vintervold Asmyhr</dc:creator>
  <cp:lastModifiedBy>Kaja Vintervold Asmyhr</cp:lastModifiedBy>
  <cp:revision>10</cp:revision>
  <dcterms:created xsi:type="dcterms:W3CDTF">2020-11-18T09:22:53Z</dcterms:created>
  <dcterms:modified xsi:type="dcterms:W3CDTF">2023-01-16T09:32:39Z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0x01010012A88478ED437548B98507E41311FF62</vt:lpwstr>
  </property>
</Properties>
</file>