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5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90F45-895C-4DC8-B9B1-E30A854B16C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8F5B438C-117E-4689-B36C-63F44D2F6D05}">
      <dgm:prSet/>
      <dgm:spPr/>
      <dgm:t>
        <a:bodyPr/>
        <a:lstStyle/>
        <a:p>
          <a:r>
            <a:rPr lang="de-DE" b="1" dirty="0"/>
            <a:t>Light</a:t>
          </a:r>
          <a:r>
            <a:rPr lang="de-DE" dirty="0"/>
            <a:t> </a:t>
          </a:r>
        </a:p>
        <a:p>
          <a:r>
            <a:rPr lang="de-DE" dirty="0" err="1"/>
            <a:t>photosyntetic</a:t>
          </a:r>
          <a:endParaRPr lang="en-US" dirty="0"/>
        </a:p>
      </dgm:t>
    </dgm:pt>
    <dgm:pt modelId="{0B52E890-FE4D-4771-8BAC-C6257BF2EB1F}" type="parTrans" cxnId="{C52B31C8-8B07-4CD0-83A8-81A287F14FFE}">
      <dgm:prSet/>
      <dgm:spPr/>
      <dgm:t>
        <a:bodyPr/>
        <a:lstStyle/>
        <a:p>
          <a:endParaRPr lang="en-US"/>
        </a:p>
      </dgm:t>
    </dgm:pt>
    <dgm:pt modelId="{C54AB295-3022-4056-983B-B7B4EA8D7E24}" type="sibTrans" cxnId="{C52B31C8-8B07-4CD0-83A8-81A287F14FFE}">
      <dgm:prSet/>
      <dgm:spPr/>
      <dgm:t>
        <a:bodyPr/>
        <a:lstStyle/>
        <a:p>
          <a:endParaRPr lang="en-US"/>
        </a:p>
      </dgm:t>
    </dgm:pt>
    <dgm:pt modelId="{77751A3D-1A99-4BD6-BCD5-52CF3D1F6492}">
      <dgm:prSet/>
      <dgm:spPr/>
      <dgm:t>
        <a:bodyPr/>
        <a:lstStyle/>
        <a:p>
          <a:r>
            <a:rPr lang="de-DE" b="1" dirty="0" err="1"/>
            <a:t>Temperature</a:t>
          </a:r>
          <a:endParaRPr lang="de-DE" dirty="0"/>
        </a:p>
        <a:p>
          <a:r>
            <a:rPr lang="de-DE" dirty="0"/>
            <a:t>0-30°C</a:t>
          </a:r>
          <a:endParaRPr lang="en-US" dirty="0"/>
        </a:p>
      </dgm:t>
    </dgm:pt>
    <dgm:pt modelId="{D32A7F3A-9F56-4D94-8075-03ED87386B76}" type="parTrans" cxnId="{8507D20B-A51E-4F5D-BA29-8875BE8D15FF}">
      <dgm:prSet/>
      <dgm:spPr/>
      <dgm:t>
        <a:bodyPr/>
        <a:lstStyle/>
        <a:p>
          <a:endParaRPr lang="en-US"/>
        </a:p>
      </dgm:t>
    </dgm:pt>
    <dgm:pt modelId="{A7A1CF71-8F96-47C8-9F18-60BA0B34CD3F}" type="sibTrans" cxnId="{8507D20B-A51E-4F5D-BA29-8875BE8D15FF}">
      <dgm:prSet/>
      <dgm:spPr/>
      <dgm:t>
        <a:bodyPr/>
        <a:lstStyle/>
        <a:p>
          <a:endParaRPr lang="en-US"/>
        </a:p>
      </dgm:t>
    </dgm:pt>
    <dgm:pt modelId="{1C7D4D80-4E69-4C79-AEDA-B6B6FB0EA4BF}">
      <dgm:prSet custT="1"/>
      <dgm:spPr/>
      <dgm:t>
        <a:bodyPr/>
        <a:lstStyle/>
        <a:p>
          <a:r>
            <a:rPr lang="de-DE" sz="2000" b="1" dirty="0" err="1"/>
            <a:t>Water</a:t>
          </a:r>
          <a:r>
            <a:rPr lang="de-DE" sz="2000" b="1" dirty="0"/>
            <a:t> </a:t>
          </a:r>
          <a:r>
            <a:rPr lang="de-DE" sz="2000" b="1" dirty="0" err="1"/>
            <a:t>movements</a:t>
          </a:r>
          <a:endParaRPr lang="de-DE" sz="2000" b="1" dirty="0"/>
        </a:p>
        <a:p>
          <a:r>
            <a:rPr lang="de-DE" sz="2000" dirty="0"/>
            <a:t>More </a:t>
          </a:r>
          <a:r>
            <a:rPr lang="de-DE" sz="2000" dirty="0" err="1"/>
            <a:t>water</a:t>
          </a:r>
          <a:r>
            <a:rPr lang="de-DE" sz="2000" dirty="0"/>
            <a:t> = </a:t>
          </a:r>
          <a:r>
            <a:rPr lang="de-DE" sz="2000" dirty="0" err="1"/>
            <a:t>higher</a:t>
          </a:r>
          <a:r>
            <a:rPr lang="de-DE" sz="2000" dirty="0"/>
            <a:t> </a:t>
          </a:r>
          <a:r>
            <a:rPr lang="de-DE" sz="2000" dirty="0" err="1"/>
            <a:t>movement</a:t>
          </a:r>
          <a:endParaRPr lang="de-DE" sz="2000" dirty="0"/>
        </a:p>
        <a:p>
          <a:r>
            <a:rPr lang="de-DE" sz="2000" dirty="0"/>
            <a:t>different </a:t>
          </a:r>
          <a:r>
            <a:rPr lang="de-DE" sz="2000" dirty="0" err="1"/>
            <a:t>life</a:t>
          </a:r>
          <a:r>
            <a:rPr lang="de-DE" sz="2000" dirty="0"/>
            <a:t> </a:t>
          </a:r>
          <a:r>
            <a:rPr lang="de-DE" sz="2000" dirty="0" err="1"/>
            <a:t>occur</a:t>
          </a:r>
          <a:r>
            <a:rPr lang="de-DE" sz="2000" dirty="0"/>
            <a:t> in different </a:t>
          </a:r>
          <a:r>
            <a:rPr lang="de-DE" sz="2000" dirty="0" err="1"/>
            <a:t>movement</a:t>
          </a:r>
          <a:r>
            <a:rPr lang="de-DE" sz="1400" dirty="0" err="1"/>
            <a:t>s</a:t>
          </a:r>
          <a:endParaRPr lang="de-DE" sz="1400" dirty="0"/>
        </a:p>
      </dgm:t>
    </dgm:pt>
    <dgm:pt modelId="{A284D71E-F83A-42BA-81F8-44EB58408ADC}" type="parTrans" cxnId="{71C9C92D-9A16-482E-8579-05CA4EE7ED33}">
      <dgm:prSet/>
      <dgm:spPr/>
      <dgm:t>
        <a:bodyPr/>
        <a:lstStyle/>
        <a:p>
          <a:endParaRPr lang="en-US"/>
        </a:p>
      </dgm:t>
    </dgm:pt>
    <dgm:pt modelId="{FF187316-3940-4349-8ED9-68961A6951DE}" type="sibTrans" cxnId="{71C9C92D-9A16-482E-8579-05CA4EE7ED33}">
      <dgm:prSet/>
      <dgm:spPr/>
      <dgm:t>
        <a:bodyPr/>
        <a:lstStyle/>
        <a:p>
          <a:endParaRPr lang="en-US"/>
        </a:p>
      </dgm:t>
    </dgm:pt>
    <dgm:pt modelId="{D68E13F6-BC9B-4262-A332-B78A9C418225}" type="pres">
      <dgm:prSet presAssocID="{AD790F45-895C-4DC8-B9B1-E30A854B16C0}" presName="root" presStyleCnt="0">
        <dgm:presLayoutVars>
          <dgm:dir/>
          <dgm:resizeHandles val="exact"/>
        </dgm:presLayoutVars>
      </dgm:prSet>
      <dgm:spPr/>
    </dgm:pt>
    <dgm:pt modelId="{5E9B11C2-8976-4E51-A431-B65597326870}" type="pres">
      <dgm:prSet presAssocID="{8F5B438C-117E-4689-B36C-63F44D2F6D05}" presName="compNode" presStyleCnt="0"/>
      <dgm:spPr/>
    </dgm:pt>
    <dgm:pt modelId="{3ECAE27D-D4B8-4564-8235-45EA2B653BC7}" type="pres">
      <dgm:prSet presAssocID="{8F5B438C-117E-4689-B36C-63F44D2F6D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terne"/>
        </a:ext>
      </dgm:extLst>
    </dgm:pt>
    <dgm:pt modelId="{742CCF0D-FA93-46E1-A001-B96A1FE5C2FB}" type="pres">
      <dgm:prSet presAssocID="{8F5B438C-117E-4689-B36C-63F44D2F6D05}" presName="spaceRect" presStyleCnt="0"/>
      <dgm:spPr/>
    </dgm:pt>
    <dgm:pt modelId="{A0A00598-D104-43D0-9758-7B2113057D56}" type="pres">
      <dgm:prSet presAssocID="{8F5B438C-117E-4689-B36C-63F44D2F6D05}" presName="textRect" presStyleLbl="revTx" presStyleIdx="0" presStyleCnt="3">
        <dgm:presLayoutVars>
          <dgm:chMax val="1"/>
          <dgm:chPref val="1"/>
        </dgm:presLayoutVars>
      </dgm:prSet>
      <dgm:spPr/>
    </dgm:pt>
    <dgm:pt modelId="{CB2F0A19-58ED-4F50-A0BC-59A7A76D4742}" type="pres">
      <dgm:prSet presAssocID="{C54AB295-3022-4056-983B-B7B4EA8D7E24}" presName="sibTrans" presStyleCnt="0"/>
      <dgm:spPr/>
    </dgm:pt>
    <dgm:pt modelId="{0F4D26BE-9044-4E73-8CCF-7A4C9E9CEC60}" type="pres">
      <dgm:prSet presAssocID="{77751A3D-1A99-4BD6-BCD5-52CF3D1F6492}" presName="compNode" presStyleCnt="0"/>
      <dgm:spPr/>
    </dgm:pt>
    <dgm:pt modelId="{B5F5551C-DF16-41F6-AE15-1F8D2B6F98CF}" type="pres">
      <dgm:prSet presAssocID="{77751A3D-1A99-4BD6-BCD5-52CF3D1F64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D97218BC-5023-4F05-B0A0-A6336B67CA28}" type="pres">
      <dgm:prSet presAssocID="{77751A3D-1A99-4BD6-BCD5-52CF3D1F6492}" presName="spaceRect" presStyleCnt="0"/>
      <dgm:spPr/>
    </dgm:pt>
    <dgm:pt modelId="{BB6B4DF3-E701-4895-890B-1E6C1096C62C}" type="pres">
      <dgm:prSet presAssocID="{77751A3D-1A99-4BD6-BCD5-52CF3D1F6492}" presName="textRect" presStyleLbl="revTx" presStyleIdx="1" presStyleCnt="3">
        <dgm:presLayoutVars>
          <dgm:chMax val="1"/>
          <dgm:chPref val="1"/>
        </dgm:presLayoutVars>
      </dgm:prSet>
      <dgm:spPr/>
    </dgm:pt>
    <dgm:pt modelId="{6D5C30B1-BA2E-4766-A99B-85896DA23CED}" type="pres">
      <dgm:prSet presAssocID="{A7A1CF71-8F96-47C8-9F18-60BA0B34CD3F}" presName="sibTrans" presStyleCnt="0"/>
      <dgm:spPr/>
    </dgm:pt>
    <dgm:pt modelId="{3925EC99-8CCC-4CCC-8998-C3233956252A}" type="pres">
      <dgm:prSet presAssocID="{1C7D4D80-4E69-4C79-AEDA-B6B6FB0EA4BF}" presName="compNode" presStyleCnt="0"/>
      <dgm:spPr/>
    </dgm:pt>
    <dgm:pt modelId="{643A3740-5BF6-4433-A8D1-8AD38AC0CC58}" type="pres">
      <dgm:prSet presAssocID="{1C7D4D80-4E69-4C79-AEDA-B6B6FB0EA4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sser"/>
        </a:ext>
      </dgm:extLst>
    </dgm:pt>
    <dgm:pt modelId="{D1730395-733D-4BAC-AC46-BB2273E91A4F}" type="pres">
      <dgm:prSet presAssocID="{1C7D4D80-4E69-4C79-AEDA-B6B6FB0EA4BF}" presName="spaceRect" presStyleCnt="0"/>
      <dgm:spPr/>
    </dgm:pt>
    <dgm:pt modelId="{BDD05DD3-43BC-4A19-BFB3-DF65E8960AD4}" type="pres">
      <dgm:prSet presAssocID="{1C7D4D80-4E69-4C79-AEDA-B6B6FB0EA4BF}" presName="textRect" presStyleLbl="revTx" presStyleIdx="2" presStyleCnt="3" custScaleX="109420">
        <dgm:presLayoutVars>
          <dgm:chMax val="1"/>
          <dgm:chPref val="1"/>
        </dgm:presLayoutVars>
      </dgm:prSet>
      <dgm:spPr/>
    </dgm:pt>
  </dgm:ptLst>
  <dgm:cxnLst>
    <dgm:cxn modelId="{8507D20B-A51E-4F5D-BA29-8875BE8D15FF}" srcId="{AD790F45-895C-4DC8-B9B1-E30A854B16C0}" destId="{77751A3D-1A99-4BD6-BCD5-52CF3D1F6492}" srcOrd="1" destOrd="0" parTransId="{D32A7F3A-9F56-4D94-8075-03ED87386B76}" sibTransId="{A7A1CF71-8F96-47C8-9F18-60BA0B34CD3F}"/>
    <dgm:cxn modelId="{71C9C92D-9A16-482E-8579-05CA4EE7ED33}" srcId="{AD790F45-895C-4DC8-B9B1-E30A854B16C0}" destId="{1C7D4D80-4E69-4C79-AEDA-B6B6FB0EA4BF}" srcOrd="2" destOrd="0" parTransId="{A284D71E-F83A-42BA-81F8-44EB58408ADC}" sibTransId="{FF187316-3940-4349-8ED9-68961A6951DE}"/>
    <dgm:cxn modelId="{9C7AEE32-B752-491D-9DE2-15FACFEC7E27}" type="presOf" srcId="{1C7D4D80-4E69-4C79-AEDA-B6B6FB0EA4BF}" destId="{BDD05DD3-43BC-4A19-BFB3-DF65E8960AD4}" srcOrd="0" destOrd="0" presId="urn:microsoft.com/office/officeart/2018/2/layout/IconLabelList"/>
    <dgm:cxn modelId="{4749E75A-67AA-45B9-94B5-AEAFFDD83273}" type="presOf" srcId="{8F5B438C-117E-4689-B36C-63F44D2F6D05}" destId="{A0A00598-D104-43D0-9758-7B2113057D56}" srcOrd="0" destOrd="0" presId="urn:microsoft.com/office/officeart/2018/2/layout/IconLabelList"/>
    <dgm:cxn modelId="{10820398-92CE-4AC9-A5C9-9DE070B3D1F7}" type="presOf" srcId="{77751A3D-1A99-4BD6-BCD5-52CF3D1F6492}" destId="{BB6B4DF3-E701-4895-890B-1E6C1096C62C}" srcOrd="0" destOrd="0" presId="urn:microsoft.com/office/officeart/2018/2/layout/IconLabelList"/>
    <dgm:cxn modelId="{C52B31C8-8B07-4CD0-83A8-81A287F14FFE}" srcId="{AD790F45-895C-4DC8-B9B1-E30A854B16C0}" destId="{8F5B438C-117E-4689-B36C-63F44D2F6D05}" srcOrd="0" destOrd="0" parTransId="{0B52E890-FE4D-4771-8BAC-C6257BF2EB1F}" sibTransId="{C54AB295-3022-4056-983B-B7B4EA8D7E24}"/>
    <dgm:cxn modelId="{FFE1B6F0-19D2-4084-9326-0576D7F6CCC3}" type="presOf" srcId="{AD790F45-895C-4DC8-B9B1-E30A854B16C0}" destId="{D68E13F6-BC9B-4262-A332-B78A9C418225}" srcOrd="0" destOrd="0" presId="urn:microsoft.com/office/officeart/2018/2/layout/IconLabelList"/>
    <dgm:cxn modelId="{53F2346D-C701-48E6-86E0-3E0A3139A43A}" type="presParOf" srcId="{D68E13F6-BC9B-4262-A332-B78A9C418225}" destId="{5E9B11C2-8976-4E51-A431-B65597326870}" srcOrd="0" destOrd="0" presId="urn:microsoft.com/office/officeart/2018/2/layout/IconLabelList"/>
    <dgm:cxn modelId="{BA0F90F9-D529-49B5-84A3-5ACF06050582}" type="presParOf" srcId="{5E9B11C2-8976-4E51-A431-B65597326870}" destId="{3ECAE27D-D4B8-4564-8235-45EA2B653BC7}" srcOrd="0" destOrd="0" presId="urn:microsoft.com/office/officeart/2018/2/layout/IconLabelList"/>
    <dgm:cxn modelId="{A42804D9-FBC0-47EB-84A0-A59153D86447}" type="presParOf" srcId="{5E9B11C2-8976-4E51-A431-B65597326870}" destId="{742CCF0D-FA93-46E1-A001-B96A1FE5C2FB}" srcOrd="1" destOrd="0" presId="urn:microsoft.com/office/officeart/2018/2/layout/IconLabelList"/>
    <dgm:cxn modelId="{9E12D973-D03A-4A4A-A056-A9A540AA6256}" type="presParOf" srcId="{5E9B11C2-8976-4E51-A431-B65597326870}" destId="{A0A00598-D104-43D0-9758-7B2113057D56}" srcOrd="2" destOrd="0" presId="urn:microsoft.com/office/officeart/2018/2/layout/IconLabelList"/>
    <dgm:cxn modelId="{52E3D7D6-9B6E-4A52-84A9-B9BFA3E25A5B}" type="presParOf" srcId="{D68E13F6-BC9B-4262-A332-B78A9C418225}" destId="{CB2F0A19-58ED-4F50-A0BC-59A7A76D4742}" srcOrd="1" destOrd="0" presId="urn:microsoft.com/office/officeart/2018/2/layout/IconLabelList"/>
    <dgm:cxn modelId="{B41342EA-20C1-402A-8C9D-88430D45DC7E}" type="presParOf" srcId="{D68E13F6-BC9B-4262-A332-B78A9C418225}" destId="{0F4D26BE-9044-4E73-8CCF-7A4C9E9CEC60}" srcOrd="2" destOrd="0" presId="urn:microsoft.com/office/officeart/2018/2/layout/IconLabelList"/>
    <dgm:cxn modelId="{921BA141-A6CE-4E46-AA16-37D0245CDAD5}" type="presParOf" srcId="{0F4D26BE-9044-4E73-8CCF-7A4C9E9CEC60}" destId="{B5F5551C-DF16-41F6-AE15-1F8D2B6F98CF}" srcOrd="0" destOrd="0" presId="urn:microsoft.com/office/officeart/2018/2/layout/IconLabelList"/>
    <dgm:cxn modelId="{BEE6C02A-0167-4E15-8EE1-C9EA03586C8B}" type="presParOf" srcId="{0F4D26BE-9044-4E73-8CCF-7A4C9E9CEC60}" destId="{D97218BC-5023-4F05-B0A0-A6336B67CA28}" srcOrd="1" destOrd="0" presId="urn:microsoft.com/office/officeart/2018/2/layout/IconLabelList"/>
    <dgm:cxn modelId="{A6241FE4-70FB-4DAD-BC89-387A12D52BEA}" type="presParOf" srcId="{0F4D26BE-9044-4E73-8CCF-7A4C9E9CEC60}" destId="{BB6B4DF3-E701-4895-890B-1E6C1096C62C}" srcOrd="2" destOrd="0" presId="urn:microsoft.com/office/officeart/2018/2/layout/IconLabelList"/>
    <dgm:cxn modelId="{A4DFFAB1-2515-4BCE-A1F0-9D9A09990FAC}" type="presParOf" srcId="{D68E13F6-BC9B-4262-A332-B78A9C418225}" destId="{6D5C30B1-BA2E-4766-A99B-85896DA23CED}" srcOrd="3" destOrd="0" presId="urn:microsoft.com/office/officeart/2018/2/layout/IconLabelList"/>
    <dgm:cxn modelId="{ABCDC694-92AE-4806-99FA-F3507293899D}" type="presParOf" srcId="{D68E13F6-BC9B-4262-A332-B78A9C418225}" destId="{3925EC99-8CCC-4CCC-8998-C3233956252A}" srcOrd="4" destOrd="0" presId="urn:microsoft.com/office/officeart/2018/2/layout/IconLabelList"/>
    <dgm:cxn modelId="{CAAE4410-23E7-4E91-92FC-A94A6A2E8A3B}" type="presParOf" srcId="{3925EC99-8CCC-4CCC-8998-C3233956252A}" destId="{643A3740-5BF6-4433-A8D1-8AD38AC0CC58}" srcOrd="0" destOrd="0" presId="urn:microsoft.com/office/officeart/2018/2/layout/IconLabelList"/>
    <dgm:cxn modelId="{D9E4C8BE-329F-459C-90A5-5D5C59A03C57}" type="presParOf" srcId="{3925EC99-8CCC-4CCC-8998-C3233956252A}" destId="{D1730395-733D-4BAC-AC46-BB2273E91A4F}" srcOrd="1" destOrd="0" presId="urn:microsoft.com/office/officeart/2018/2/layout/IconLabelList"/>
    <dgm:cxn modelId="{84E8B791-4D4F-47D1-9DDE-3677E632C0B5}" type="presParOf" srcId="{3925EC99-8CCC-4CCC-8998-C3233956252A}" destId="{BDD05DD3-43BC-4A19-BFB3-DF65E8960AD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90F45-895C-4DC8-B9B1-E30A854B16C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F5B438C-117E-4689-B36C-63F44D2F6D0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100" b="1" cap="none" dirty="0" err="1"/>
            <a:t>Salinity</a:t>
          </a:r>
          <a:endParaRPr lang="de-DE" sz="2100" b="1" cap="none" dirty="0"/>
        </a:p>
        <a:p>
          <a:pPr>
            <a:lnSpc>
              <a:spcPct val="100000"/>
            </a:lnSpc>
            <a:defRPr cap="all"/>
          </a:pPr>
          <a:r>
            <a:rPr lang="de-DE" sz="2100" b="0" cap="none" dirty="0" err="1"/>
            <a:t>Desert</a:t>
          </a:r>
          <a:r>
            <a:rPr lang="de-DE" sz="2100" b="0" cap="none" dirty="0"/>
            <a:t> </a:t>
          </a:r>
          <a:r>
            <a:rPr lang="de-DE" sz="2100" b="0" cap="none" dirty="0" err="1"/>
            <a:t>rivers</a:t>
          </a:r>
          <a:r>
            <a:rPr lang="de-DE" sz="2100" b="0" cap="none" dirty="0"/>
            <a:t> </a:t>
          </a:r>
          <a:r>
            <a:rPr lang="de-DE" sz="2100" b="0" cap="none" dirty="0" err="1"/>
            <a:t>generlly</a:t>
          </a:r>
          <a:r>
            <a:rPr lang="de-DE" sz="2100" b="0" cap="none" dirty="0"/>
            <a:t> </a:t>
          </a:r>
          <a:r>
            <a:rPr lang="de-DE" sz="2100" b="0" cap="none" dirty="0" err="1"/>
            <a:t>have</a:t>
          </a:r>
          <a:r>
            <a:rPr lang="de-DE" sz="2100" b="0" cap="none" dirty="0"/>
            <a:t> </a:t>
          </a:r>
          <a:r>
            <a:rPr lang="de-DE" sz="2100" b="0" cap="none" dirty="0" err="1"/>
            <a:t>the</a:t>
          </a:r>
          <a:r>
            <a:rPr lang="de-DE" sz="2100" b="0" cap="none" dirty="0"/>
            <a:t> </a:t>
          </a:r>
          <a:r>
            <a:rPr lang="de-DE" sz="2100" b="0" cap="none" dirty="0" err="1"/>
            <a:t>highest</a:t>
          </a:r>
          <a:r>
            <a:rPr lang="de-DE" sz="2100" b="0" cap="none" dirty="0"/>
            <a:t>  </a:t>
          </a:r>
          <a:r>
            <a:rPr lang="de-DE" sz="2100" b="0" cap="none" dirty="0" err="1"/>
            <a:t>salinity</a:t>
          </a:r>
          <a:r>
            <a:rPr lang="de-DE" sz="2100" b="0" cap="none" dirty="0"/>
            <a:t>. Tropical </a:t>
          </a:r>
          <a:r>
            <a:rPr lang="de-DE" sz="2100" b="0" cap="none" dirty="0" err="1"/>
            <a:t>rivers</a:t>
          </a:r>
          <a:r>
            <a:rPr lang="de-DE" sz="2100" b="0" cap="none" dirty="0"/>
            <a:t> </a:t>
          </a:r>
          <a:r>
            <a:rPr lang="de-DE" sz="2100" b="0" cap="none" dirty="0" err="1"/>
            <a:t>have</a:t>
          </a:r>
          <a:r>
            <a:rPr lang="de-DE" sz="2100" b="0" cap="none" dirty="0"/>
            <a:t> </a:t>
          </a:r>
          <a:r>
            <a:rPr lang="de-DE" sz="2100" b="0" cap="none" dirty="0" err="1"/>
            <a:t>low</a:t>
          </a:r>
          <a:r>
            <a:rPr lang="de-DE" sz="2100" b="0" cap="none" dirty="0"/>
            <a:t> </a:t>
          </a:r>
          <a:r>
            <a:rPr lang="de-DE" sz="2100" b="0" cap="none" dirty="0" err="1"/>
            <a:t>sailiny</a:t>
          </a:r>
          <a:r>
            <a:rPr lang="de-DE" sz="2100" b="0" cap="none" dirty="0"/>
            <a:t>.</a:t>
          </a:r>
          <a:endParaRPr lang="en-US" sz="2100" b="0" dirty="0"/>
        </a:p>
      </dgm:t>
    </dgm:pt>
    <dgm:pt modelId="{0B52E890-FE4D-4771-8BAC-C6257BF2EB1F}" type="parTrans" cxnId="{C52B31C8-8B07-4CD0-83A8-81A287F14FFE}">
      <dgm:prSet/>
      <dgm:spPr/>
      <dgm:t>
        <a:bodyPr/>
        <a:lstStyle/>
        <a:p>
          <a:endParaRPr lang="en-US"/>
        </a:p>
      </dgm:t>
    </dgm:pt>
    <dgm:pt modelId="{C54AB295-3022-4056-983B-B7B4EA8D7E24}" type="sibTrans" cxnId="{C52B31C8-8B07-4CD0-83A8-81A287F14FFE}">
      <dgm:prSet/>
      <dgm:spPr/>
      <dgm:t>
        <a:bodyPr/>
        <a:lstStyle/>
        <a:p>
          <a:endParaRPr lang="en-US"/>
        </a:p>
      </dgm:t>
    </dgm:pt>
    <dgm:pt modelId="{77751A3D-1A99-4BD6-BCD5-52CF3D1F64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sz="2100" b="1" cap="none" dirty="0"/>
            <a:t>Oxygen</a:t>
          </a:r>
        </a:p>
        <a:p>
          <a:pPr>
            <a:lnSpc>
              <a:spcPct val="100000"/>
            </a:lnSpc>
            <a:defRPr cap="all"/>
          </a:pPr>
          <a:r>
            <a:rPr lang="de-DE" sz="2100" cap="none" dirty="0" err="1"/>
            <a:t>Highest</a:t>
          </a:r>
          <a:r>
            <a:rPr lang="de-DE" sz="2100" cap="none" dirty="0"/>
            <a:t> </a:t>
          </a:r>
          <a:r>
            <a:rPr lang="de-DE" sz="2100" cap="none" dirty="0" err="1"/>
            <a:t>oxygen</a:t>
          </a:r>
          <a:r>
            <a:rPr lang="de-DE" sz="2100" cap="none" dirty="0"/>
            <a:t> in </a:t>
          </a:r>
          <a:r>
            <a:rPr lang="de-DE" sz="2100" cap="none" dirty="0" err="1"/>
            <a:t>cold</a:t>
          </a:r>
          <a:r>
            <a:rPr lang="de-DE" sz="2100" cap="none" dirty="0"/>
            <a:t> </a:t>
          </a:r>
          <a:r>
            <a:rPr lang="de-DE" sz="2100" cap="none" dirty="0" err="1"/>
            <a:t>rivers</a:t>
          </a:r>
          <a:r>
            <a:rPr lang="de-DE" sz="2100" cap="none" dirty="0"/>
            <a:t> </a:t>
          </a:r>
          <a:endParaRPr lang="en-US" sz="2100" cap="none" dirty="0"/>
        </a:p>
      </dgm:t>
    </dgm:pt>
    <dgm:pt modelId="{D32A7F3A-9F56-4D94-8075-03ED87386B76}" type="parTrans" cxnId="{8507D20B-A51E-4F5D-BA29-8875BE8D15FF}">
      <dgm:prSet/>
      <dgm:spPr/>
      <dgm:t>
        <a:bodyPr/>
        <a:lstStyle/>
        <a:p>
          <a:endParaRPr lang="en-US"/>
        </a:p>
      </dgm:t>
    </dgm:pt>
    <dgm:pt modelId="{A7A1CF71-8F96-47C8-9F18-60BA0B34CD3F}" type="sibTrans" cxnId="{8507D20B-A51E-4F5D-BA29-8875BE8D15FF}">
      <dgm:prSet/>
      <dgm:spPr/>
      <dgm:t>
        <a:bodyPr/>
        <a:lstStyle/>
        <a:p>
          <a:endParaRPr lang="en-US"/>
        </a:p>
      </dgm:t>
    </dgm:pt>
    <dgm:pt modelId="{1C7D4D80-4E69-4C79-AEDA-B6B6FB0EA4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de-DE" b="1" cap="none" dirty="0" err="1"/>
            <a:t>Biology</a:t>
          </a:r>
          <a:endParaRPr lang="de-DE" b="1" cap="none" dirty="0"/>
        </a:p>
        <a:p>
          <a:pPr>
            <a:lnSpc>
              <a:spcPct val="100000"/>
            </a:lnSpc>
            <a:defRPr cap="all"/>
          </a:pPr>
          <a:r>
            <a:rPr lang="de-DE" cap="none" dirty="0"/>
            <a:t># </a:t>
          </a:r>
          <a:r>
            <a:rPr lang="de-DE" cap="none" dirty="0" err="1"/>
            <a:t>of</a:t>
          </a:r>
          <a:r>
            <a:rPr lang="de-DE" cap="none" dirty="0"/>
            <a:t> </a:t>
          </a:r>
          <a:r>
            <a:rPr lang="de-DE" cap="none" dirty="0" err="1"/>
            <a:t>fish</a:t>
          </a:r>
          <a:r>
            <a:rPr lang="de-DE" cap="none" dirty="0"/>
            <a:t> </a:t>
          </a:r>
          <a:r>
            <a:rPr lang="de-DE" cap="none" dirty="0" err="1"/>
            <a:t>is</a:t>
          </a:r>
          <a:r>
            <a:rPr lang="de-DE" cap="none" dirty="0"/>
            <a:t> </a:t>
          </a:r>
          <a:r>
            <a:rPr lang="de-DE" cap="none" dirty="0" err="1"/>
            <a:t>higher</a:t>
          </a:r>
          <a:r>
            <a:rPr lang="de-DE" cap="none" dirty="0"/>
            <a:t> in </a:t>
          </a:r>
          <a:r>
            <a:rPr lang="de-DE" cap="none" dirty="0" err="1"/>
            <a:t>tropical</a:t>
          </a:r>
          <a:r>
            <a:rPr lang="de-DE" cap="none" dirty="0"/>
            <a:t> </a:t>
          </a:r>
          <a:r>
            <a:rPr lang="de-DE" cap="none" dirty="0" err="1"/>
            <a:t>than</a:t>
          </a:r>
          <a:r>
            <a:rPr lang="de-DE" cap="none" dirty="0"/>
            <a:t> </a:t>
          </a:r>
          <a:r>
            <a:rPr lang="de-DE" cap="none" dirty="0" err="1"/>
            <a:t>temperate</a:t>
          </a:r>
          <a:r>
            <a:rPr lang="de-DE" cap="none" dirty="0"/>
            <a:t> </a:t>
          </a:r>
          <a:r>
            <a:rPr lang="de-DE" cap="none" dirty="0" err="1"/>
            <a:t>rivers</a:t>
          </a:r>
          <a:r>
            <a:rPr lang="de-DE" cap="none" dirty="0"/>
            <a:t>;</a:t>
          </a:r>
        </a:p>
        <a:p>
          <a:pPr>
            <a:lnSpc>
              <a:spcPct val="100000"/>
            </a:lnSpc>
            <a:buNone/>
          </a:pPr>
          <a:r>
            <a:rPr lang="de-DE" dirty="0" err="1"/>
            <a:t>Temperate</a:t>
          </a:r>
          <a:r>
            <a:rPr lang="de-DE" dirty="0"/>
            <a:t> Mississippi </a:t>
          </a:r>
          <a:r>
            <a:rPr lang="de-DE" dirty="0" err="1"/>
            <a:t>river</a:t>
          </a:r>
          <a:r>
            <a:rPr lang="de-DE" dirty="0"/>
            <a:t> </a:t>
          </a:r>
          <a:r>
            <a:rPr lang="de-DE" dirty="0" err="1"/>
            <a:t>has</a:t>
          </a:r>
          <a:r>
            <a:rPr lang="de-DE" dirty="0"/>
            <a:t> </a:t>
          </a:r>
          <a:r>
            <a:rPr lang="de-DE" dirty="0" err="1"/>
            <a:t>over</a:t>
          </a:r>
          <a:r>
            <a:rPr lang="de-DE" dirty="0"/>
            <a:t> 300 </a:t>
          </a:r>
          <a:r>
            <a:rPr lang="de-DE" dirty="0" err="1"/>
            <a:t>fish</a:t>
          </a:r>
          <a:r>
            <a:rPr lang="de-DE" dirty="0"/>
            <a:t> </a:t>
          </a:r>
          <a:r>
            <a:rPr lang="de-DE" dirty="0" err="1"/>
            <a:t>species</a:t>
          </a:r>
          <a:r>
            <a:rPr lang="de-DE" dirty="0"/>
            <a:t> vs. Tropical </a:t>
          </a:r>
          <a:r>
            <a:rPr lang="de-DE" dirty="0" err="1"/>
            <a:t>congo</a:t>
          </a:r>
          <a:r>
            <a:rPr lang="de-DE" dirty="0"/>
            <a:t> </a:t>
          </a:r>
          <a:r>
            <a:rPr lang="de-DE" dirty="0" err="1"/>
            <a:t>river</a:t>
          </a:r>
          <a:r>
            <a:rPr lang="de-DE" dirty="0"/>
            <a:t> </a:t>
          </a:r>
          <a:r>
            <a:rPr lang="de-DE" dirty="0" err="1"/>
            <a:t>has</a:t>
          </a:r>
          <a:r>
            <a:rPr lang="de-DE" dirty="0"/>
            <a:t> </a:t>
          </a:r>
          <a:r>
            <a:rPr lang="de-DE" dirty="0" err="1"/>
            <a:t>over</a:t>
          </a:r>
          <a:r>
            <a:rPr lang="de-DE" dirty="0"/>
            <a:t> 669 </a:t>
          </a:r>
          <a:r>
            <a:rPr lang="de-DE" dirty="0" err="1"/>
            <a:t>fish</a:t>
          </a:r>
          <a:r>
            <a:rPr lang="de-DE" dirty="0"/>
            <a:t> </a:t>
          </a:r>
          <a:r>
            <a:rPr lang="de-DE" dirty="0" err="1"/>
            <a:t>species</a:t>
          </a:r>
          <a:endParaRPr lang="en-US" dirty="0"/>
        </a:p>
      </dgm:t>
    </dgm:pt>
    <dgm:pt modelId="{A284D71E-F83A-42BA-81F8-44EB58408ADC}" type="parTrans" cxnId="{71C9C92D-9A16-482E-8579-05CA4EE7ED33}">
      <dgm:prSet/>
      <dgm:spPr/>
      <dgm:t>
        <a:bodyPr/>
        <a:lstStyle/>
        <a:p>
          <a:endParaRPr lang="en-US"/>
        </a:p>
      </dgm:t>
    </dgm:pt>
    <dgm:pt modelId="{FF187316-3940-4349-8ED9-68961A6951DE}" type="sibTrans" cxnId="{71C9C92D-9A16-482E-8579-05CA4EE7ED33}">
      <dgm:prSet/>
      <dgm:spPr/>
      <dgm:t>
        <a:bodyPr/>
        <a:lstStyle/>
        <a:p>
          <a:endParaRPr lang="en-US"/>
        </a:p>
      </dgm:t>
    </dgm:pt>
    <dgm:pt modelId="{087BE614-7D0D-40E1-9ACE-924FEFCCA088}" type="pres">
      <dgm:prSet presAssocID="{AD790F45-895C-4DC8-B9B1-E30A854B16C0}" presName="root" presStyleCnt="0">
        <dgm:presLayoutVars>
          <dgm:dir/>
          <dgm:resizeHandles val="exact"/>
        </dgm:presLayoutVars>
      </dgm:prSet>
      <dgm:spPr/>
    </dgm:pt>
    <dgm:pt modelId="{92F4D962-98DD-422A-B4EF-1CC3F3ECD7C8}" type="pres">
      <dgm:prSet presAssocID="{8F5B438C-117E-4689-B36C-63F44D2F6D05}" presName="compNode" presStyleCnt="0"/>
      <dgm:spPr/>
    </dgm:pt>
    <dgm:pt modelId="{4747CAF0-CDF5-4B92-BAC5-C8F94174CF12}" type="pres">
      <dgm:prSet presAssocID="{8F5B438C-117E-4689-B36C-63F44D2F6D05}" presName="iconBgRect" presStyleLbl="bgShp" presStyleIdx="0" presStyleCnt="3"/>
      <dgm:spPr/>
    </dgm:pt>
    <dgm:pt modelId="{DF853F68-F2FD-41C6-A5C4-282F90E22D8D}" type="pres">
      <dgm:prSet presAssocID="{8F5B438C-117E-4689-B36C-63F44D2F6D0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ch"/>
        </a:ext>
      </dgm:extLst>
    </dgm:pt>
    <dgm:pt modelId="{12E5A6AB-5274-45B9-AEDC-3B4782FD7CF1}" type="pres">
      <dgm:prSet presAssocID="{8F5B438C-117E-4689-B36C-63F44D2F6D05}" presName="spaceRect" presStyleCnt="0"/>
      <dgm:spPr/>
    </dgm:pt>
    <dgm:pt modelId="{E86934E7-9EB9-4CF6-A3B7-80CF29FFB090}" type="pres">
      <dgm:prSet presAssocID="{8F5B438C-117E-4689-B36C-63F44D2F6D05}" presName="textRect" presStyleLbl="revTx" presStyleIdx="0" presStyleCnt="3">
        <dgm:presLayoutVars>
          <dgm:chMax val="1"/>
          <dgm:chPref val="1"/>
        </dgm:presLayoutVars>
      </dgm:prSet>
      <dgm:spPr/>
    </dgm:pt>
    <dgm:pt modelId="{A6677431-9B90-445E-BED5-82FD1B172FFE}" type="pres">
      <dgm:prSet presAssocID="{C54AB295-3022-4056-983B-B7B4EA8D7E24}" presName="sibTrans" presStyleCnt="0"/>
      <dgm:spPr/>
    </dgm:pt>
    <dgm:pt modelId="{05701BE1-88F3-4789-8FAE-687964023BB1}" type="pres">
      <dgm:prSet presAssocID="{77751A3D-1A99-4BD6-BCD5-52CF3D1F6492}" presName="compNode" presStyleCnt="0"/>
      <dgm:spPr/>
    </dgm:pt>
    <dgm:pt modelId="{4BE6EFD8-0984-4967-A65D-76BF03908D6C}" type="pres">
      <dgm:prSet presAssocID="{77751A3D-1A99-4BD6-BCD5-52CF3D1F6492}" presName="iconBgRect" presStyleLbl="bgShp" presStyleIdx="1" presStyleCnt="3"/>
      <dgm:spPr/>
    </dgm:pt>
    <dgm:pt modelId="{CBE129FC-4CE1-445F-A409-F340350FF350}" type="pres">
      <dgm:prSet presAssocID="{77751A3D-1A99-4BD6-BCD5-52CF3D1F649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CAE1C93F-D13E-49E3-8270-80C7797ED452}" type="pres">
      <dgm:prSet presAssocID="{77751A3D-1A99-4BD6-BCD5-52CF3D1F6492}" presName="spaceRect" presStyleCnt="0"/>
      <dgm:spPr/>
    </dgm:pt>
    <dgm:pt modelId="{80E6540C-77F9-4C34-AEE2-542990147BDC}" type="pres">
      <dgm:prSet presAssocID="{77751A3D-1A99-4BD6-BCD5-52CF3D1F6492}" presName="textRect" presStyleLbl="revTx" presStyleIdx="1" presStyleCnt="3">
        <dgm:presLayoutVars>
          <dgm:chMax val="1"/>
          <dgm:chPref val="1"/>
        </dgm:presLayoutVars>
      </dgm:prSet>
      <dgm:spPr/>
    </dgm:pt>
    <dgm:pt modelId="{0AB8686C-5936-4B07-A1E0-D0D10555ECD0}" type="pres">
      <dgm:prSet presAssocID="{A7A1CF71-8F96-47C8-9F18-60BA0B34CD3F}" presName="sibTrans" presStyleCnt="0"/>
      <dgm:spPr/>
    </dgm:pt>
    <dgm:pt modelId="{996D2365-2598-4100-9774-9F30671627F0}" type="pres">
      <dgm:prSet presAssocID="{1C7D4D80-4E69-4C79-AEDA-B6B6FB0EA4BF}" presName="compNode" presStyleCnt="0"/>
      <dgm:spPr/>
    </dgm:pt>
    <dgm:pt modelId="{B25C3267-587A-4EC1-8F68-694DDBBC759D}" type="pres">
      <dgm:prSet presAssocID="{1C7D4D80-4E69-4C79-AEDA-B6B6FB0EA4BF}" presName="iconBgRect" presStyleLbl="bgShp" presStyleIdx="2" presStyleCnt="3"/>
      <dgm:spPr/>
    </dgm:pt>
    <dgm:pt modelId="{F0941D55-5EDB-43F1-8478-9625CC6CD4FC}" type="pres">
      <dgm:prSet presAssocID="{1C7D4D80-4E69-4C79-AEDA-B6B6FB0EA4B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5F81A882-3792-46AB-BE09-D0787C97AD62}" type="pres">
      <dgm:prSet presAssocID="{1C7D4D80-4E69-4C79-AEDA-B6B6FB0EA4BF}" presName="spaceRect" presStyleCnt="0"/>
      <dgm:spPr/>
    </dgm:pt>
    <dgm:pt modelId="{ABEB6EE3-8D8E-443C-92B6-84BCE15ABE8B}" type="pres">
      <dgm:prSet presAssocID="{1C7D4D80-4E69-4C79-AEDA-B6B6FB0EA4B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507D20B-A51E-4F5D-BA29-8875BE8D15FF}" srcId="{AD790F45-895C-4DC8-B9B1-E30A854B16C0}" destId="{77751A3D-1A99-4BD6-BCD5-52CF3D1F6492}" srcOrd="1" destOrd="0" parTransId="{D32A7F3A-9F56-4D94-8075-03ED87386B76}" sibTransId="{A7A1CF71-8F96-47C8-9F18-60BA0B34CD3F}"/>
    <dgm:cxn modelId="{71C9C92D-9A16-482E-8579-05CA4EE7ED33}" srcId="{AD790F45-895C-4DC8-B9B1-E30A854B16C0}" destId="{1C7D4D80-4E69-4C79-AEDA-B6B6FB0EA4BF}" srcOrd="2" destOrd="0" parTransId="{A284D71E-F83A-42BA-81F8-44EB58408ADC}" sibTransId="{FF187316-3940-4349-8ED9-68961A6951DE}"/>
    <dgm:cxn modelId="{69BEF06D-F943-4E4E-AD75-91C002B68124}" type="presOf" srcId="{77751A3D-1A99-4BD6-BCD5-52CF3D1F6492}" destId="{80E6540C-77F9-4C34-AEE2-542990147BDC}" srcOrd="0" destOrd="0" presId="urn:microsoft.com/office/officeart/2018/5/layout/IconCircleLabelList"/>
    <dgm:cxn modelId="{C52B31C8-8B07-4CD0-83A8-81A287F14FFE}" srcId="{AD790F45-895C-4DC8-B9B1-E30A854B16C0}" destId="{8F5B438C-117E-4689-B36C-63F44D2F6D05}" srcOrd="0" destOrd="0" parTransId="{0B52E890-FE4D-4771-8BAC-C6257BF2EB1F}" sibTransId="{C54AB295-3022-4056-983B-B7B4EA8D7E24}"/>
    <dgm:cxn modelId="{5ECCA4C9-64BD-934D-A695-4C69B01FB3FF}" type="presOf" srcId="{8F5B438C-117E-4689-B36C-63F44D2F6D05}" destId="{E86934E7-9EB9-4CF6-A3B7-80CF29FFB090}" srcOrd="0" destOrd="0" presId="urn:microsoft.com/office/officeart/2018/5/layout/IconCircleLabelList"/>
    <dgm:cxn modelId="{13E495DB-82B5-1041-A824-CB6F9B6D0BD3}" type="presOf" srcId="{AD790F45-895C-4DC8-B9B1-E30A854B16C0}" destId="{087BE614-7D0D-40E1-9ACE-924FEFCCA088}" srcOrd="0" destOrd="0" presId="urn:microsoft.com/office/officeart/2018/5/layout/IconCircleLabelList"/>
    <dgm:cxn modelId="{3418E3E1-B516-BF4A-8917-984727A07A14}" type="presOf" srcId="{1C7D4D80-4E69-4C79-AEDA-B6B6FB0EA4BF}" destId="{ABEB6EE3-8D8E-443C-92B6-84BCE15ABE8B}" srcOrd="0" destOrd="0" presId="urn:microsoft.com/office/officeart/2018/5/layout/IconCircleLabelList"/>
    <dgm:cxn modelId="{C5E3B11B-F7AD-1848-BAC0-C44D6B5623E2}" type="presParOf" srcId="{087BE614-7D0D-40E1-9ACE-924FEFCCA088}" destId="{92F4D962-98DD-422A-B4EF-1CC3F3ECD7C8}" srcOrd="0" destOrd="0" presId="urn:microsoft.com/office/officeart/2018/5/layout/IconCircleLabelList"/>
    <dgm:cxn modelId="{24207BD2-0791-424F-B366-F4C8BCDCAD0B}" type="presParOf" srcId="{92F4D962-98DD-422A-B4EF-1CC3F3ECD7C8}" destId="{4747CAF0-CDF5-4B92-BAC5-C8F94174CF12}" srcOrd="0" destOrd="0" presId="urn:microsoft.com/office/officeart/2018/5/layout/IconCircleLabelList"/>
    <dgm:cxn modelId="{4C614638-0600-464E-920C-4184E2BAAE9E}" type="presParOf" srcId="{92F4D962-98DD-422A-B4EF-1CC3F3ECD7C8}" destId="{DF853F68-F2FD-41C6-A5C4-282F90E22D8D}" srcOrd="1" destOrd="0" presId="urn:microsoft.com/office/officeart/2018/5/layout/IconCircleLabelList"/>
    <dgm:cxn modelId="{1F70DA13-40F5-4C46-B5B4-D8DA086A335E}" type="presParOf" srcId="{92F4D962-98DD-422A-B4EF-1CC3F3ECD7C8}" destId="{12E5A6AB-5274-45B9-AEDC-3B4782FD7CF1}" srcOrd="2" destOrd="0" presId="urn:microsoft.com/office/officeart/2018/5/layout/IconCircleLabelList"/>
    <dgm:cxn modelId="{6F57D556-A631-FF4C-9383-2B3873A0EE1E}" type="presParOf" srcId="{92F4D962-98DD-422A-B4EF-1CC3F3ECD7C8}" destId="{E86934E7-9EB9-4CF6-A3B7-80CF29FFB090}" srcOrd="3" destOrd="0" presId="urn:microsoft.com/office/officeart/2018/5/layout/IconCircleLabelList"/>
    <dgm:cxn modelId="{2C988AAA-E752-AB4C-AC3B-7E3BE523A137}" type="presParOf" srcId="{087BE614-7D0D-40E1-9ACE-924FEFCCA088}" destId="{A6677431-9B90-445E-BED5-82FD1B172FFE}" srcOrd="1" destOrd="0" presId="urn:microsoft.com/office/officeart/2018/5/layout/IconCircleLabelList"/>
    <dgm:cxn modelId="{123EB77F-1022-5846-B7BB-ED71479D44A2}" type="presParOf" srcId="{087BE614-7D0D-40E1-9ACE-924FEFCCA088}" destId="{05701BE1-88F3-4789-8FAE-687964023BB1}" srcOrd="2" destOrd="0" presId="urn:microsoft.com/office/officeart/2018/5/layout/IconCircleLabelList"/>
    <dgm:cxn modelId="{60E43C32-AF58-694F-A666-D13863AE0BC7}" type="presParOf" srcId="{05701BE1-88F3-4789-8FAE-687964023BB1}" destId="{4BE6EFD8-0984-4967-A65D-76BF03908D6C}" srcOrd="0" destOrd="0" presId="urn:microsoft.com/office/officeart/2018/5/layout/IconCircleLabelList"/>
    <dgm:cxn modelId="{4A6BE0D9-DD3D-E643-A327-003D1C576667}" type="presParOf" srcId="{05701BE1-88F3-4789-8FAE-687964023BB1}" destId="{CBE129FC-4CE1-445F-A409-F340350FF350}" srcOrd="1" destOrd="0" presId="urn:microsoft.com/office/officeart/2018/5/layout/IconCircleLabelList"/>
    <dgm:cxn modelId="{2EEC2C66-A7D2-4F44-AB8B-CAE4163EC348}" type="presParOf" srcId="{05701BE1-88F3-4789-8FAE-687964023BB1}" destId="{CAE1C93F-D13E-49E3-8270-80C7797ED452}" srcOrd="2" destOrd="0" presId="urn:microsoft.com/office/officeart/2018/5/layout/IconCircleLabelList"/>
    <dgm:cxn modelId="{5C53A363-8BCE-9449-8D07-99440D93B4CC}" type="presParOf" srcId="{05701BE1-88F3-4789-8FAE-687964023BB1}" destId="{80E6540C-77F9-4C34-AEE2-542990147BDC}" srcOrd="3" destOrd="0" presId="urn:microsoft.com/office/officeart/2018/5/layout/IconCircleLabelList"/>
    <dgm:cxn modelId="{C131EA7F-0251-824E-8793-A27D8CA84C26}" type="presParOf" srcId="{087BE614-7D0D-40E1-9ACE-924FEFCCA088}" destId="{0AB8686C-5936-4B07-A1E0-D0D10555ECD0}" srcOrd="3" destOrd="0" presId="urn:microsoft.com/office/officeart/2018/5/layout/IconCircleLabelList"/>
    <dgm:cxn modelId="{5DD0CE40-10B1-6F4F-AFF8-FC8A53E1D055}" type="presParOf" srcId="{087BE614-7D0D-40E1-9ACE-924FEFCCA088}" destId="{996D2365-2598-4100-9774-9F30671627F0}" srcOrd="4" destOrd="0" presId="urn:microsoft.com/office/officeart/2018/5/layout/IconCircleLabelList"/>
    <dgm:cxn modelId="{494A96F3-2551-B449-94D4-561BD92F9D6D}" type="presParOf" srcId="{996D2365-2598-4100-9774-9F30671627F0}" destId="{B25C3267-587A-4EC1-8F68-694DDBBC759D}" srcOrd="0" destOrd="0" presId="urn:microsoft.com/office/officeart/2018/5/layout/IconCircleLabelList"/>
    <dgm:cxn modelId="{F5FD84F1-FF2D-8140-80F4-4E8B7608E69C}" type="presParOf" srcId="{996D2365-2598-4100-9774-9F30671627F0}" destId="{F0941D55-5EDB-43F1-8478-9625CC6CD4FC}" srcOrd="1" destOrd="0" presId="urn:microsoft.com/office/officeart/2018/5/layout/IconCircleLabelList"/>
    <dgm:cxn modelId="{CFF896C8-ECF3-0943-96C0-7D939E930D70}" type="presParOf" srcId="{996D2365-2598-4100-9774-9F30671627F0}" destId="{5F81A882-3792-46AB-BE09-D0787C97AD62}" srcOrd="2" destOrd="0" presId="urn:microsoft.com/office/officeart/2018/5/layout/IconCircleLabelList"/>
    <dgm:cxn modelId="{453958AC-5BDA-5348-991F-6CC7A7703293}" type="presParOf" srcId="{996D2365-2598-4100-9774-9F30671627F0}" destId="{ABEB6EE3-8D8E-443C-92B6-84BCE15ABE8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AE27D-D4B8-4564-8235-45EA2B653BC7}">
      <dsp:nvSpPr>
        <dsp:cNvPr id="0" name=""/>
        <dsp:cNvSpPr/>
      </dsp:nvSpPr>
      <dsp:spPr>
        <a:xfrm>
          <a:off x="1076476" y="458656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00598-D104-43D0-9758-7B2113057D56}">
      <dsp:nvSpPr>
        <dsp:cNvPr id="0" name=""/>
        <dsp:cNvSpPr/>
      </dsp:nvSpPr>
      <dsp:spPr>
        <a:xfrm>
          <a:off x="281878" y="2274590"/>
          <a:ext cx="2889450" cy="16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Light</a:t>
          </a:r>
          <a:r>
            <a:rPr lang="de-DE" sz="2100" kern="1200" dirty="0"/>
            <a:t>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 err="1"/>
            <a:t>photosyntetic</a:t>
          </a:r>
          <a:endParaRPr lang="en-US" sz="2100" kern="1200" dirty="0"/>
        </a:p>
      </dsp:txBody>
      <dsp:txXfrm>
        <a:off x="281878" y="2274590"/>
        <a:ext cx="2889450" cy="1619296"/>
      </dsp:txXfrm>
    </dsp:sp>
    <dsp:sp modelId="{B5F5551C-DF16-41F6-AE15-1F8D2B6F98CF}">
      <dsp:nvSpPr>
        <dsp:cNvPr id="0" name=""/>
        <dsp:cNvSpPr/>
      </dsp:nvSpPr>
      <dsp:spPr>
        <a:xfrm>
          <a:off x="4471580" y="458656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B4DF3-E701-4895-890B-1E6C1096C62C}">
      <dsp:nvSpPr>
        <dsp:cNvPr id="0" name=""/>
        <dsp:cNvSpPr/>
      </dsp:nvSpPr>
      <dsp:spPr>
        <a:xfrm>
          <a:off x="3676981" y="2274590"/>
          <a:ext cx="2889450" cy="16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 err="1"/>
            <a:t>Temperature</a:t>
          </a:r>
          <a:endParaRPr lang="de-DE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0-30°C</a:t>
          </a:r>
          <a:endParaRPr lang="en-US" sz="2100" kern="1200" dirty="0"/>
        </a:p>
      </dsp:txBody>
      <dsp:txXfrm>
        <a:off x="3676981" y="2274590"/>
        <a:ext cx="2889450" cy="1619296"/>
      </dsp:txXfrm>
    </dsp:sp>
    <dsp:sp modelId="{643A3740-5BF6-4433-A8D1-8AD38AC0CC58}">
      <dsp:nvSpPr>
        <dsp:cNvPr id="0" name=""/>
        <dsp:cNvSpPr/>
      </dsp:nvSpPr>
      <dsp:spPr>
        <a:xfrm>
          <a:off x="8002777" y="458656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05DD3-43BC-4A19-BFB3-DF65E8960AD4}">
      <dsp:nvSpPr>
        <dsp:cNvPr id="0" name=""/>
        <dsp:cNvSpPr/>
      </dsp:nvSpPr>
      <dsp:spPr>
        <a:xfrm>
          <a:off x="7072085" y="2274590"/>
          <a:ext cx="3161636" cy="161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/>
            <a:t>Water</a:t>
          </a:r>
          <a:r>
            <a:rPr lang="de-DE" sz="2000" b="1" kern="1200" dirty="0"/>
            <a:t> </a:t>
          </a:r>
          <a:r>
            <a:rPr lang="de-DE" sz="2000" b="1" kern="1200" dirty="0" err="1"/>
            <a:t>movements</a:t>
          </a:r>
          <a:endParaRPr lang="de-DE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More </a:t>
          </a:r>
          <a:r>
            <a:rPr lang="de-DE" sz="2000" kern="1200" dirty="0" err="1"/>
            <a:t>water</a:t>
          </a:r>
          <a:r>
            <a:rPr lang="de-DE" sz="2000" kern="1200" dirty="0"/>
            <a:t> = </a:t>
          </a:r>
          <a:r>
            <a:rPr lang="de-DE" sz="2000" kern="1200" dirty="0" err="1"/>
            <a:t>higher</a:t>
          </a:r>
          <a:r>
            <a:rPr lang="de-DE" sz="2000" kern="1200" dirty="0"/>
            <a:t> </a:t>
          </a:r>
          <a:r>
            <a:rPr lang="de-DE" sz="2000" kern="1200" dirty="0" err="1"/>
            <a:t>movement</a:t>
          </a:r>
          <a:endParaRPr lang="de-DE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different </a:t>
          </a:r>
          <a:r>
            <a:rPr lang="de-DE" sz="2000" kern="1200" dirty="0" err="1"/>
            <a:t>life</a:t>
          </a:r>
          <a:r>
            <a:rPr lang="de-DE" sz="2000" kern="1200" dirty="0"/>
            <a:t> </a:t>
          </a:r>
          <a:r>
            <a:rPr lang="de-DE" sz="2000" kern="1200" dirty="0" err="1"/>
            <a:t>occur</a:t>
          </a:r>
          <a:r>
            <a:rPr lang="de-DE" sz="2000" kern="1200" dirty="0"/>
            <a:t> in different </a:t>
          </a:r>
          <a:r>
            <a:rPr lang="de-DE" sz="2000" kern="1200" dirty="0" err="1"/>
            <a:t>movement</a:t>
          </a:r>
          <a:r>
            <a:rPr lang="de-DE" sz="1400" kern="1200" dirty="0" err="1"/>
            <a:t>s</a:t>
          </a:r>
          <a:endParaRPr lang="de-DE" sz="1400" kern="1200" dirty="0"/>
        </a:p>
      </dsp:txBody>
      <dsp:txXfrm>
        <a:off x="7072085" y="2274590"/>
        <a:ext cx="3161636" cy="1619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7CAF0-CDF5-4B92-BAC5-C8F94174CF12}">
      <dsp:nvSpPr>
        <dsp:cNvPr id="0" name=""/>
        <dsp:cNvSpPr/>
      </dsp:nvSpPr>
      <dsp:spPr>
        <a:xfrm>
          <a:off x="652803" y="170045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53F68-F2FD-41C6-A5C4-282F90E22D8D}">
      <dsp:nvSpPr>
        <dsp:cNvPr id="0" name=""/>
        <dsp:cNvSpPr/>
      </dsp:nvSpPr>
      <dsp:spPr>
        <a:xfrm>
          <a:off x="1062303" y="579545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934E7-9EB9-4CF6-A3B7-80CF29FFB090}">
      <dsp:nvSpPr>
        <dsp:cNvPr id="0" name=""/>
        <dsp:cNvSpPr/>
      </dsp:nvSpPr>
      <dsp:spPr>
        <a:xfrm>
          <a:off x="38553" y="2690046"/>
          <a:ext cx="315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100" b="1" kern="1200" cap="none" dirty="0" err="1"/>
            <a:t>Salinity</a:t>
          </a:r>
          <a:endParaRPr lang="de-DE" sz="2100" b="1" kern="1200" cap="none" dirty="0"/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100" b="0" kern="1200" cap="none" dirty="0" err="1"/>
            <a:t>Desert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rivers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generlly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have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the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highest</a:t>
          </a:r>
          <a:r>
            <a:rPr lang="de-DE" sz="2100" b="0" kern="1200" cap="none" dirty="0"/>
            <a:t>  </a:t>
          </a:r>
          <a:r>
            <a:rPr lang="de-DE" sz="2100" b="0" kern="1200" cap="none" dirty="0" err="1"/>
            <a:t>salinity</a:t>
          </a:r>
          <a:r>
            <a:rPr lang="de-DE" sz="2100" b="0" kern="1200" cap="none" dirty="0"/>
            <a:t>. Tropical </a:t>
          </a:r>
          <a:r>
            <a:rPr lang="de-DE" sz="2100" b="0" kern="1200" cap="none" dirty="0" err="1"/>
            <a:t>rivers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have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low</a:t>
          </a:r>
          <a:r>
            <a:rPr lang="de-DE" sz="2100" b="0" kern="1200" cap="none" dirty="0"/>
            <a:t> </a:t>
          </a:r>
          <a:r>
            <a:rPr lang="de-DE" sz="2100" b="0" kern="1200" cap="none" dirty="0" err="1"/>
            <a:t>sailiny</a:t>
          </a:r>
          <a:r>
            <a:rPr lang="de-DE" sz="2100" b="0" kern="1200" cap="none" dirty="0"/>
            <a:t>.</a:t>
          </a:r>
          <a:endParaRPr lang="en-US" sz="2100" b="0" kern="1200" dirty="0"/>
        </a:p>
      </dsp:txBody>
      <dsp:txXfrm>
        <a:off x="38553" y="2690046"/>
        <a:ext cx="3150000" cy="1417500"/>
      </dsp:txXfrm>
    </dsp:sp>
    <dsp:sp modelId="{4BE6EFD8-0984-4967-A65D-76BF03908D6C}">
      <dsp:nvSpPr>
        <dsp:cNvPr id="0" name=""/>
        <dsp:cNvSpPr/>
      </dsp:nvSpPr>
      <dsp:spPr>
        <a:xfrm>
          <a:off x="4354053" y="170045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129FC-4CE1-445F-A409-F340350FF350}">
      <dsp:nvSpPr>
        <dsp:cNvPr id="0" name=""/>
        <dsp:cNvSpPr/>
      </dsp:nvSpPr>
      <dsp:spPr>
        <a:xfrm>
          <a:off x="4763553" y="579545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6540C-77F9-4C34-AEE2-542990147BDC}">
      <dsp:nvSpPr>
        <dsp:cNvPr id="0" name=""/>
        <dsp:cNvSpPr/>
      </dsp:nvSpPr>
      <dsp:spPr>
        <a:xfrm>
          <a:off x="3739803" y="2690046"/>
          <a:ext cx="315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100" b="1" kern="1200" cap="none" dirty="0"/>
            <a:t>Oxygen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2100" kern="1200" cap="none" dirty="0" err="1"/>
            <a:t>Highest</a:t>
          </a:r>
          <a:r>
            <a:rPr lang="de-DE" sz="2100" kern="1200" cap="none" dirty="0"/>
            <a:t> </a:t>
          </a:r>
          <a:r>
            <a:rPr lang="de-DE" sz="2100" kern="1200" cap="none" dirty="0" err="1"/>
            <a:t>oxygen</a:t>
          </a:r>
          <a:r>
            <a:rPr lang="de-DE" sz="2100" kern="1200" cap="none" dirty="0"/>
            <a:t> in </a:t>
          </a:r>
          <a:r>
            <a:rPr lang="de-DE" sz="2100" kern="1200" cap="none" dirty="0" err="1"/>
            <a:t>cold</a:t>
          </a:r>
          <a:r>
            <a:rPr lang="de-DE" sz="2100" kern="1200" cap="none" dirty="0"/>
            <a:t> </a:t>
          </a:r>
          <a:r>
            <a:rPr lang="de-DE" sz="2100" kern="1200" cap="none" dirty="0" err="1"/>
            <a:t>rivers</a:t>
          </a:r>
          <a:r>
            <a:rPr lang="de-DE" sz="2100" kern="1200" cap="none" dirty="0"/>
            <a:t> </a:t>
          </a:r>
          <a:endParaRPr lang="en-US" sz="2100" kern="1200" cap="none" dirty="0"/>
        </a:p>
      </dsp:txBody>
      <dsp:txXfrm>
        <a:off x="3739803" y="2690046"/>
        <a:ext cx="3150000" cy="1417500"/>
      </dsp:txXfrm>
    </dsp:sp>
    <dsp:sp modelId="{B25C3267-587A-4EC1-8F68-694DDBBC759D}">
      <dsp:nvSpPr>
        <dsp:cNvPr id="0" name=""/>
        <dsp:cNvSpPr/>
      </dsp:nvSpPr>
      <dsp:spPr>
        <a:xfrm>
          <a:off x="8055303" y="170045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41D55-5EDB-43F1-8478-9625CC6CD4FC}">
      <dsp:nvSpPr>
        <dsp:cNvPr id="0" name=""/>
        <dsp:cNvSpPr/>
      </dsp:nvSpPr>
      <dsp:spPr>
        <a:xfrm>
          <a:off x="8464803" y="579545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B6EE3-8D8E-443C-92B6-84BCE15ABE8B}">
      <dsp:nvSpPr>
        <dsp:cNvPr id="0" name=""/>
        <dsp:cNvSpPr/>
      </dsp:nvSpPr>
      <dsp:spPr>
        <a:xfrm>
          <a:off x="7441053" y="2690046"/>
          <a:ext cx="3150000" cy="141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300" b="1" kern="1200" cap="none" dirty="0" err="1"/>
            <a:t>Biology</a:t>
          </a:r>
          <a:endParaRPr lang="de-DE" sz="1300" b="1" kern="1200" cap="none" dirty="0"/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e-DE" sz="1300" kern="1200" cap="none" dirty="0"/>
            <a:t># </a:t>
          </a:r>
          <a:r>
            <a:rPr lang="de-DE" sz="1300" kern="1200" cap="none" dirty="0" err="1"/>
            <a:t>of</a:t>
          </a:r>
          <a:r>
            <a:rPr lang="de-DE" sz="1300" kern="1200" cap="none" dirty="0"/>
            <a:t> </a:t>
          </a:r>
          <a:r>
            <a:rPr lang="de-DE" sz="1300" kern="1200" cap="none" dirty="0" err="1"/>
            <a:t>fish</a:t>
          </a:r>
          <a:r>
            <a:rPr lang="de-DE" sz="1300" kern="1200" cap="none" dirty="0"/>
            <a:t> </a:t>
          </a:r>
          <a:r>
            <a:rPr lang="de-DE" sz="1300" kern="1200" cap="none" dirty="0" err="1"/>
            <a:t>is</a:t>
          </a:r>
          <a:r>
            <a:rPr lang="de-DE" sz="1300" kern="1200" cap="none" dirty="0"/>
            <a:t> </a:t>
          </a:r>
          <a:r>
            <a:rPr lang="de-DE" sz="1300" kern="1200" cap="none" dirty="0" err="1"/>
            <a:t>higher</a:t>
          </a:r>
          <a:r>
            <a:rPr lang="de-DE" sz="1300" kern="1200" cap="none" dirty="0"/>
            <a:t> in </a:t>
          </a:r>
          <a:r>
            <a:rPr lang="de-DE" sz="1300" kern="1200" cap="none" dirty="0" err="1"/>
            <a:t>tropical</a:t>
          </a:r>
          <a:r>
            <a:rPr lang="de-DE" sz="1300" kern="1200" cap="none" dirty="0"/>
            <a:t> </a:t>
          </a:r>
          <a:r>
            <a:rPr lang="de-DE" sz="1300" kern="1200" cap="none" dirty="0" err="1"/>
            <a:t>than</a:t>
          </a:r>
          <a:r>
            <a:rPr lang="de-DE" sz="1300" kern="1200" cap="none" dirty="0"/>
            <a:t> </a:t>
          </a:r>
          <a:r>
            <a:rPr lang="de-DE" sz="1300" kern="1200" cap="none" dirty="0" err="1"/>
            <a:t>temperate</a:t>
          </a:r>
          <a:r>
            <a:rPr lang="de-DE" sz="1300" kern="1200" cap="none" dirty="0"/>
            <a:t> </a:t>
          </a:r>
          <a:r>
            <a:rPr lang="de-DE" sz="1300" kern="1200" cap="none" dirty="0" err="1"/>
            <a:t>rivers</a:t>
          </a:r>
          <a:r>
            <a:rPr lang="de-DE" sz="1300" kern="1200" cap="none" dirty="0"/>
            <a:t>;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 err="1"/>
            <a:t>Temperate</a:t>
          </a:r>
          <a:r>
            <a:rPr lang="de-DE" sz="1300" kern="1200" dirty="0"/>
            <a:t> Mississippi </a:t>
          </a:r>
          <a:r>
            <a:rPr lang="de-DE" sz="1300" kern="1200" dirty="0" err="1"/>
            <a:t>river</a:t>
          </a:r>
          <a:r>
            <a:rPr lang="de-DE" sz="1300" kern="1200" dirty="0"/>
            <a:t> </a:t>
          </a:r>
          <a:r>
            <a:rPr lang="de-DE" sz="1300" kern="1200" dirty="0" err="1"/>
            <a:t>has</a:t>
          </a:r>
          <a:r>
            <a:rPr lang="de-DE" sz="1300" kern="1200" dirty="0"/>
            <a:t> </a:t>
          </a:r>
          <a:r>
            <a:rPr lang="de-DE" sz="1300" kern="1200" dirty="0" err="1"/>
            <a:t>over</a:t>
          </a:r>
          <a:r>
            <a:rPr lang="de-DE" sz="1300" kern="1200" dirty="0"/>
            <a:t> 300 </a:t>
          </a:r>
          <a:r>
            <a:rPr lang="de-DE" sz="1300" kern="1200" dirty="0" err="1"/>
            <a:t>fish</a:t>
          </a:r>
          <a:r>
            <a:rPr lang="de-DE" sz="1300" kern="1200" dirty="0"/>
            <a:t> </a:t>
          </a:r>
          <a:r>
            <a:rPr lang="de-DE" sz="1300" kern="1200" dirty="0" err="1"/>
            <a:t>species</a:t>
          </a:r>
          <a:r>
            <a:rPr lang="de-DE" sz="1300" kern="1200" dirty="0"/>
            <a:t> vs. Tropical </a:t>
          </a:r>
          <a:r>
            <a:rPr lang="de-DE" sz="1300" kern="1200" dirty="0" err="1"/>
            <a:t>congo</a:t>
          </a:r>
          <a:r>
            <a:rPr lang="de-DE" sz="1300" kern="1200" dirty="0"/>
            <a:t> </a:t>
          </a:r>
          <a:r>
            <a:rPr lang="de-DE" sz="1300" kern="1200" dirty="0" err="1"/>
            <a:t>river</a:t>
          </a:r>
          <a:r>
            <a:rPr lang="de-DE" sz="1300" kern="1200" dirty="0"/>
            <a:t> </a:t>
          </a:r>
          <a:r>
            <a:rPr lang="de-DE" sz="1300" kern="1200" dirty="0" err="1"/>
            <a:t>has</a:t>
          </a:r>
          <a:r>
            <a:rPr lang="de-DE" sz="1300" kern="1200" dirty="0"/>
            <a:t> </a:t>
          </a:r>
          <a:r>
            <a:rPr lang="de-DE" sz="1300" kern="1200" dirty="0" err="1"/>
            <a:t>over</a:t>
          </a:r>
          <a:r>
            <a:rPr lang="de-DE" sz="1300" kern="1200" dirty="0"/>
            <a:t> 669 </a:t>
          </a:r>
          <a:r>
            <a:rPr lang="de-DE" sz="1300" kern="1200" dirty="0" err="1"/>
            <a:t>fish</a:t>
          </a:r>
          <a:r>
            <a:rPr lang="de-DE" sz="1300" kern="1200" dirty="0"/>
            <a:t> </a:t>
          </a:r>
          <a:r>
            <a:rPr lang="de-DE" sz="1300" kern="1200" dirty="0" err="1"/>
            <a:t>species</a:t>
          </a:r>
          <a:endParaRPr lang="en-US" sz="1300" kern="1200" dirty="0"/>
        </a:p>
      </dsp:txBody>
      <dsp:txXfrm>
        <a:off x="7441053" y="2690046"/>
        <a:ext cx="3150000" cy="141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2D79E-56B5-F347-BAFB-EB33D5BE0192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F007F-BDEE-EF40-ACCD-72AFA3CE25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60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F007F-BDEE-EF40-ACCD-72AFA3CE253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04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F007F-BDEE-EF40-ACCD-72AFA3CE253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902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9C429-6E76-F645-889B-5DDF8052B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28261E-9F25-8A42-9CCD-0DFEC240C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FEF8-4020-7744-BE06-E5103F9B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563EB-EAF5-3B41-B1FE-D7D40CF6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C19BA7-1999-D844-AD06-7F7A35E6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48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FA86C-334C-1247-9E5E-00B3D47D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8DA2C8-2577-3045-8025-2126B3398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8E82E5-EACA-2A44-A59F-75C47B6F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0E1EC1-B76A-3A40-B680-539F1CFE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1EED24-8DDA-814B-9AEA-612EA4FC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9EF302-B4DA-BF44-96E4-008B00249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A5A20F-4B57-8545-9AB0-31BF9E2E5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0D6B15-CAAC-AF4E-9D43-52DAB61E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43D09A-41E7-0345-8E5E-220C2A68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D90EAF-325B-6A48-88C1-D419B759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1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55930-A288-9B45-97CA-4D954FA7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A59571-FF22-8C4C-B35A-E1FB768AD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DA8CC5-6CA7-434A-8F09-4BCEE1DC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F9344D-34EA-BC4B-B0FF-10D87400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E76E61-6AC5-6240-8C89-7ECE4E42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05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3A726-4EF4-A547-BD97-DBC5112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16754-94DB-6343-9C41-0E4E964E9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050823-F486-CF44-898C-898F4D21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9043A-FC99-AE41-A47F-DB0C514A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EC6AE6-4042-734B-9D29-93D6ABA8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50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6D66-EFCB-D249-BF7B-25D4A238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F4D858-53FB-7D43-B223-EE2842108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1B5A98-AB3A-534D-867E-87FCAED00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587AB5-3A44-6E4A-BC11-C572D474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AC0E68-CB62-CD44-9D47-36381B7F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50E43F-0FFD-AA44-BFD3-0CC9A194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33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81ED3-D0BF-1F4B-A6FC-AA697B90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0F8F69-6CE3-3C40-B0FD-53ADCFE4C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879233-81AB-7543-8E22-2F1B3A946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85C802-0DFA-534E-B4EA-8F597B938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2E4D795-840B-2C42-91E4-98231EAD9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7AC45C-7A07-0445-8230-B543A53B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D3A763F-8DF6-9646-835D-A44A9DADA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6C458F-03B3-704F-846C-88FC4FF4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84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5D233-55DD-0D4F-99CD-060A7746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AABC54-9477-1449-8609-930072A7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3B6910-B2E6-F942-B583-FA836938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0F943F-5275-A548-B24C-305A0DBD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6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41938D-1432-A845-AB68-23879F6B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7733A-73E8-1F43-86A4-D6F1B14D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BFD45-BC94-D44C-A76D-0B846F62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32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A39D2-1279-2148-A9E7-38B8BC6ED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228B9F-AF82-B742-ABC5-824CE2028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75A5D5-3738-CF4D-B572-35172E824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6DF22C-5FB2-9B4D-845D-0184077E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8952A8-1554-9342-B322-9DEA516D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8F1FC-571B-0047-B08A-18A28787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30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C3557-324F-A14C-803E-FB793387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004025-B58F-1D40-B456-83B18ECBF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892D8C-8309-2943-8C0A-56ABA2A3A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FDF314-88A7-4643-9E88-E67E9FAA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4E4BF6-0624-294C-B8EE-2489B9B2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C55E74-837B-F24E-A01F-30CF6691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16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ED5167-93BA-084D-801D-E2F78D26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A0363C-7FEB-5E47-B5FC-3A04B56F1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B4A9EF-8D3F-4446-9D08-5812E84A2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1808A-8B32-9F4A-950E-B06BB859C25F}" type="datetimeFigureOut">
              <a:rPr lang="de-DE" smtClean="0"/>
              <a:t>17.02.22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91FF3C-3655-5E49-981F-FB6E37CA4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ED4670-584C-DE47-8E88-52799C114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1CB1-8D9F-EC46-BA60-855DF5B717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58B16-6B6E-D041-A152-8F8969D9D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de-DE" sz="5400"/>
              <a:t>Rivers and streams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735376-E819-5941-8804-0C7385EC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/>
              <a:t>Group 1</a:t>
            </a:r>
          </a:p>
          <a:p>
            <a:pPr algn="l"/>
            <a:r>
              <a:rPr lang="de-DE" sz="2000" dirty="0"/>
              <a:t>Lara, Carmen, Karen, Selina, Valeria, Yvonne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rees and a river">
            <a:extLst>
              <a:ext uri="{FF2B5EF4-FFF2-40B4-BE49-F238E27FC236}">
                <a16:creationId xmlns:a16="http://schemas.microsoft.com/office/drawing/2014/main" id="{A33159C1-25C9-4811-BB41-35AC9E8B1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44" r="17545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163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CF025D-0574-1E42-B362-291E2FB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What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rivers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streams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26" name="Picture 2" descr="Test your geography knowledge - World rivers | Lizard Point">
            <a:extLst>
              <a:ext uri="{FF2B5EF4-FFF2-40B4-BE49-F238E27FC236}">
                <a16:creationId xmlns:a16="http://schemas.microsoft.com/office/drawing/2014/main" id="{A0EE0519-0C6D-1746-A883-48C5F43ED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11179" b="4992"/>
          <a:stretch/>
        </p:blipFill>
        <p:spPr bwMode="auto">
          <a:xfrm>
            <a:off x="548639" y="2516777"/>
            <a:ext cx="6801685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E877EE6-4282-4682-A99D-28BEDDE9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200" dirty="0"/>
              <a:t>River drains most of the landscape of the world</a:t>
            </a:r>
          </a:p>
          <a:p>
            <a:r>
              <a:rPr lang="en-US" sz="2200" dirty="0"/>
              <a:t>Classified by where rivers occur in drainage network</a:t>
            </a:r>
          </a:p>
          <a:p>
            <a:r>
              <a:rPr lang="en-US" sz="2200" dirty="0"/>
              <a:t>Essential for economies and human histories</a:t>
            </a:r>
          </a:p>
          <a:p>
            <a:r>
              <a:rPr lang="en-US" sz="2200" dirty="0"/>
              <a:t>Remove waste </a:t>
            </a:r>
          </a:p>
          <a:p>
            <a:r>
              <a:rPr lang="en-US" sz="2200" dirty="0"/>
              <a:t>Deliver food</a:t>
            </a:r>
          </a:p>
          <a:p>
            <a:r>
              <a:rPr lang="en-US" sz="2200" dirty="0"/>
              <a:t>Renew oxygen</a:t>
            </a:r>
          </a:p>
          <a:p>
            <a:r>
              <a:rPr lang="en-US" sz="2200" dirty="0"/>
              <a:t>Strongly affects size, shape and behavior of river organisms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742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A7D4F4-C4D9-7543-BB8B-5CBC5AE0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 err="1"/>
              <a:t>Structure</a:t>
            </a:r>
            <a:endParaRPr lang="de-DE" sz="4000" dirty="0"/>
          </a:p>
        </p:txBody>
      </p:sp>
      <p:pic>
        <p:nvPicPr>
          <p:cNvPr id="3074" name="Picture 2" descr="Amazon basin - Wikipedia">
            <a:extLst>
              <a:ext uri="{FF2B5EF4-FFF2-40B4-BE49-F238E27FC236}">
                <a16:creationId xmlns:a16="http://schemas.microsoft.com/office/drawing/2014/main" id="{549B087E-49B6-1A44-9DAF-B7D200661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"/>
          <a:stretch/>
        </p:blipFill>
        <p:spPr bwMode="auto">
          <a:xfrm>
            <a:off x="0" y="10"/>
            <a:ext cx="69363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A096F07-1A8F-4B87-AD32-B0C88CEC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Length: pools, runs, riffles</a:t>
            </a:r>
          </a:p>
          <a:p>
            <a:r>
              <a:rPr lang="en-US" sz="2000" dirty="0"/>
              <a:t>Widths: variation of flow</a:t>
            </a:r>
          </a:p>
          <a:p>
            <a:r>
              <a:rPr lang="en-US" sz="2000" dirty="0"/>
              <a:t>Vertically: into the water surface, water column, bottom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500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11B992-75EF-0241-8B5B-F9BBF517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de-DE" sz="4000" dirty="0"/>
          </a:p>
        </p:txBody>
      </p:sp>
      <p:pic>
        <p:nvPicPr>
          <p:cNvPr id="5" name="Inhaltsplatzhalter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934379BE-30EB-644A-B0FF-C6C3D7141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" t="5324" r="4160" b="12380"/>
          <a:stretch/>
        </p:blipFill>
        <p:spPr>
          <a:xfrm>
            <a:off x="-174172" y="-473358"/>
            <a:ext cx="12363123" cy="7331358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34C5007C-9EC6-441D-87D4-39C9313F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92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017E06-676A-6944-943F-EC9F8062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de-DE" sz="5200" dirty="0" err="1"/>
              <a:t>Physical</a:t>
            </a:r>
            <a:r>
              <a:rPr lang="de-DE" sz="5200" dirty="0"/>
              <a:t> </a:t>
            </a:r>
            <a:r>
              <a:rPr lang="de-DE" sz="5200" dirty="0" err="1"/>
              <a:t>conditions</a:t>
            </a:r>
            <a:r>
              <a:rPr lang="de-DE" sz="5200" dirty="0"/>
              <a:t>	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F5A45D0-801A-4C20-9EA0-E9E5E8E85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53964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081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017E06-676A-6944-943F-EC9F8062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8" y="723898"/>
            <a:ext cx="10629607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dirty="0"/>
              <a:t>Chemical conditions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F5A45D0-801A-4C20-9EA0-E9E5E8E85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053952"/>
              </p:ext>
            </p:extLst>
          </p:nvPr>
        </p:nvGraphicFramePr>
        <p:xfrm>
          <a:off x="836678" y="1856510"/>
          <a:ext cx="10629606" cy="427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325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FFB3D2-A3FB-6443-9968-A35EA857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e-DE" sz="4000"/>
              <a:t>Why are rivers and streams important?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3CA010-185A-744B-8728-1C7F59182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20000"/>
          </a:bodyPr>
          <a:lstStyle/>
          <a:p>
            <a:endParaRPr lang="de-CH" sz="2000" dirty="0"/>
          </a:p>
          <a:p>
            <a:r>
              <a:rPr lang="de-DE" dirty="0"/>
              <a:t>Habitat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animals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plants</a:t>
            </a:r>
            <a:r>
              <a:rPr lang="de-DE" dirty="0"/>
              <a:t>.</a:t>
            </a:r>
          </a:p>
          <a:p>
            <a:r>
              <a:rPr lang="de-DE" dirty="0"/>
              <a:t>Rivers </a:t>
            </a:r>
            <a:r>
              <a:rPr lang="de-DE" dirty="0" err="1"/>
              <a:t>transport</a:t>
            </a:r>
            <a:r>
              <a:rPr lang="de-DE" dirty="0"/>
              <a:t> a </a:t>
            </a:r>
            <a:r>
              <a:rPr lang="de-DE" dirty="0" err="1"/>
              <a:t>huge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minerals</a:t>
            </a:r>
            <a:r>
              <a:rPr lang="de-DE" dirty="0"/>
              <a:t>.</a:t>
            </a:r>
          </a:p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human </a:t>
            </a:r>
            <a:r>
              <a:rPr lang="de-DE" dirty="0" err="1"/>
              <a:t>population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comerce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, </a:t>
            </a:r>
            <a:r>
              <a:rPr lang="de-DE" dirty="0" err="1"/>
              <a:t>irrigation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disposal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indent="0" algn="just">
              <a:buNone/>
            </a:pPr>
            <a:r>
              <a:rPr lang="de-DE" dirty="0"/>
              <a:t>These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protect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river</a:t>
            </a:r>
            <a:r>
              <a:rPr lang="de-DE" dirty="0"/>
              <a:t>. </a:t>
            </a:r>
            <a:r>
              <a:rPr lang="de-DE" dirty="0">
                <a:sym typeface="Wingdings" pitchFamily="2" charset="2"/>
              </a:rPr>
              <a:t> </a:t>
            </a:r>
            <a:endParaRPr lang="de-DE" dirty="0"/>
          </a:p>
        </p:txBody>
      </p:sp>
      <p:pic>
        <p:nvPicPr>
          <p:cNvPr id="5" name="Picture 4" descr="Trees and a river">
            <a:extLst>
              <a:ext uri="{FF2B5EF4-FFF2-40B4-BE49-F238E27FC236}">
                <a16:creationId xmlns:a16="http://schemas.microsoft.com/office/drawing/2014/main" id="{D18905AE-44AA-4F4D-B144-F77D88837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3" r="2745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801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Macintosh PowerPoint</Application>
  <PresentationFormat>Breitbild</PresentationFormat>
  <Paragraphs>40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Rivers and streams</vt:lpstr>
      <vt:lpstr>What are rivers and streams?</vt:lpstr>
      <vt:lpstr>Structure</vt:lpstr>
      <vt:lpstr>PowerPoint-Präsentation</vt:lpstr>
      <vt:lpstr>Physical conditions </vt:lpstr>
      <vt:lpstr>Chemical conditions</vt:lpstr>
      <vt:lpstr>Why are rivers and streams important?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Rivers and streams</dc:title>
  <dc:creator>Amgarten Yvonne PH Luzern PLU.KR.20</dc:creator>
  <cp:lastModifiedBy>Amgarten Yvonne PH Luzern PLU.KR.20</cp:lastModifiedBy>
  <cp:revision>28</cp:revision>
  <dcterms:created xsi:type="dcterms:W3CDTF">2022-02-17T09:50:34Z</dcterms:created>
  <dcterms:modified xsi:type="dcterms:W3CDTF">2022-02-17T10:49:45Z</dcterms:modified>
</cp:coreProperties>
</file>