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 linj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tel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9" name="Undertittel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b-NO" smtClean="0"/>
              <a:t>Klikk for å redigere undertittelstil i malen</a:t>
            </a:r>
            <a:endParaRPr kumimoji="0" lang="en-US"/>
          </a:p>
        </p:txBody>
      </p:sp>
      <p:sp>
        <p:nvSpPr>
          <p:cNvPr id="16" name="Plassholder for dato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336E-96FA-4DE5-9472-2A3D3E9F6988}" type="datetimeFigureOut">
              <a:rPr lang="nb-NO" smtClean="0"/>
              <a:t>01.12.2017</a:t>
            </a:fld>
            <a:endParaRPr lang="nb-NO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5" name="Plassholder for lysbildenumm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344FFC7-8111-4D44-90B2-3CC7D99632B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336E-96FA-4DE5-9472-2A3D3E9F6988}" type="datetimeFigureOut">
              <a:rPr lang="nb-NO" smtClean="0"/>
              <a:t>01.12.2017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FFC7-8111-4D44-90B2-3CC7D99632B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336E-96FA-4DE5-9472-2A3D3E9F6988}" type="datetimeFigureOut">
              <a:rPr lang="nb-NO" smtClean="0"/>
              <a:t>01.12.2017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FFC7-8111-4D44-90B2-3CC7D99632B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tel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27" name="Plassholder for innhold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25" name="Plassholder for dato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336E-96FA-4DE5-9472-2A3D3E9F6988}" type="datetimeFigureOut">
              <a:rPr lang="nb-NO" smtClean="0"/>
              <a:t>01.12.2017</a:t>
            </a:fld>
            <a:endParaRPr lang="nb-NO"/>
          </a:p>
        </p:txBody>
      </p:sp>
      <p:sp>
        <p:nvSpPr>
          <p:cNvPr id="19" name="Plassholder for bunntekst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nb-NO"/>
          </a:p>
        </p:txBody>
      </p:sp>
      <p:sp>
        <p:nvSpPr>
          <p:cNvPr id="16" name="Plassholder for lysbildenumm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344FFC7-8111-4D44-90B2-3CC7D99632B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 linj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Plassholder for teks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19" name="Plassholder for dato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336E-96FA-4DE5-9472-2A3D3E9F6988}" type="datetimeFigureOut">
              <a:rPr lang="nb-NO" smtClean="0"/>
              <a:t>01.12.2017</a:t>
            </a:fld>
            <a:endParaRPr lang="nb-NO"/>
          </a:p>
        </p:txBody>
      </p:sp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6" name="Plassholder for lysbilde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FFC7-8111-4D44-90B2-3CC7D99632B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tel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14" name="Plassholder for innhold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13" name="Plassholder for innhold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21" name="Plassholder for dato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336E-96FA-4DE5-9472-2A3D3E9F6988}" type="datetimeFigureOut">
              <a:rPr lang="nb-NO" smtClean="0"/>
              <a:t>01.12.2017</a:t>
            </a:fld>
            <a:endParaRPr lang="nb-NO"/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1" name="Plassholder for lysbildenumm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FFC7-8111-4D44-90B2-3CC7D99632B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tel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13" name="Plassholder for teks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25" name="Plassholder for teks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28" name="Plassholder for innhold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336E-96FA-4DE5-9472-2A3D3E9F6988}" type="datetimeFigureOut">
              <a:rPr lang="nb-NO" smtClean="0"/>
              <a:t>01.12.2017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344FFC7-8111-4D44-90B2-3CC7D99632B5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Rett linj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tel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12" name="Plassholder for dato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336E-96FA-4DE5-9472-2A3D3E9F6988}" type="datetimeFigureOut">
              <a:rPr lang="nb-NO" smtClean="0"/>
              <a:t>01.12.2017</a:t>
            </a:fld>
            <a:endParaRPr lang="nb-NO"/>
          </a:p>
        </p:txBody>
      </p:sp>
      <p:sp>
        <p:nvSpPr>
          <p:cNvPr id="21" name="Plassholder for bunntekst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FFC7-8111-4D44-90B2-3CC7D99632B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336E-96FA-4DE5-9472-2A3D3E9F6988}" type="datetimeFigureOut">
              <a:rPr lang="nb-NO" smtClean="0"/>
              <a:t>01.12.2017</a:t>
            </a:fld>
            <a:endParaRPr lang="nb-NO"/>
          </a:p>
        </p:txBody>
      </p:sp>
      <p:sp>
        <p:nvSpPr>
          <p:cNvPr id="24" name="Plassholder for bunntekst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FFC7-8111-4D44-90B2-3CC7D99632B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 linj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tel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26" name="Plassholder for teks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14" name="Plassholder for innhold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25" name="Plassholder for dato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336E-96FA-4DE5-9472-2A3D3E9F6988}" type="datetimeFigureOut">
              <a:rPr lang="nb-NO" smtClean="0"/>
              <a:t>01.12.2017</a:t>
            </a:fld>
            <a:endParaRPr lang="nb-NO"/>
          </a:p>
        </p:txBody>
      </p:sp>
      <p:sp>
        <p:nvSpPr>
          <p:cNvPr id="29" name="Plassholder for bunntekst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FFC7-8111-4D44-90B2-3CC7D99632B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b-NO" smtClean="0"/>
              <a:t>Klikk ikonet for å legge til et bilde</a:t>
            </a:r>
            <a:endParaRPr kumimoji="0" lang="en-US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336E-96FA-4DE5-9472-2A3D3E9F6988}" type="datetimeFigureOut">
              <a:rPr lang="nb-NO" smtClean="0"/>
              <a:t>01.12.2017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1" name="Plassholder for lysbildenumm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FFC7-8111-4D44-90B2-3CC7D99632B5}" type="slidenum">
              <a:rPr lang="nb-NO" smtClean="0"/>
              <a:t>‹#›</a:t>
            </a:fld>
            <a:endParaRPr lang="nb-NO"/>
          </a:p>
        </p:txBody>
      </p:sp>
      <p:sp>
        <p:nvSpPr>
          <p:cNvPr id="17" name="Tittel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26" name="Plassholder for teks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 linj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Plassholder for teks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  <a:p>
            <a:pPr lvl="1" eaLnBrk="1" latinLnBrk="0" hangingPunct="1"/>
            <a:r>
              <a:rPr kumimoji="0" lang="nb-NO" smtClean="0"/>
              <a:t>Andre nivå</a:t>
            </a:r>
          </a:p>
          <a:p>
            <a:pPr lvl="2" eaLnBrk="1" latinLnBrk="0" hangingPunct="1"/>
            <a:r>
              <a:rPr kumimoji="0" lang="nb-NO" smtClean="0"/>
              <a:t>Tredje nivå</a:t>
            </a:r>
          </a:p>
          <a:p>
            <a:pPr lvl="3" eaLnBrk="1" latinLnBrk="0" hangingPunct="1"/>
            <a:r>
              <a:rPr kumimoji="0" lang="nb-NO" smtClean="0"/>
              <a:t>Fjerde nivå</a:t>
            </a:r>
          </a:p>
          <a:p>
            <a:pPr lvl="4" eaLnBrk="1" latinLnBrk="0" hangingPunct="1"/>
            <a:r>
              <a:rPr kumimoji="0" lang="nb-NO" smtClean="0"/>
              <a:t>Femte nivå</a:t>
            </a:r>
            <a:endParaRPr kumimoji="0" lang="en-US"/>
          </a:p>
        </p:txBody>
      </p:sp>
      <p:sp>
        <p:nvSpPr>
          <p:cNvPr id="11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ED4336E-96FA-4DE5-9472-2A3D3E9F6988}" type="datetimeFigureOut">
              <a:rPr lang="nb-NO" smtClean="0"/>
              <a:t>01.12.2017</a:t>
            </a:fld>
            <a:endParaRPr lang="nb-NO"/>
          </a:p>
        </p:txBody>
      </p:sp>
      <p:sp>
        <p:nvSpPr>
          <p:cNvPr id="28" name="Plassholder for bunntekst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344FFC7-8111-4D44-90B2-3CC7D99632B5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ittel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9" name="Rett linj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 linj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r>
              <a:rPr lang="nb-NO" dirty="0" smtClean="0"/>
              <a:t>Ny vri – Gruppepresentasjon</a:t>
            </a:r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50" y="1268413"/>
            <a:ext cx="7359349" cy="4525962"/>
          </a:xfrm>
        </p:spPr>
      </p:pic>
    </p:spTree>
    <p:extLst>
      <p:ext uri="{BB962C8B-B14F-4D97-AF65-F5344CB8AC3E}">
        <p14:creationId xmlns:p14="http://schemas.microsoft.com/office/powerpoint/2010/main" val="15715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</p:spPr>
        <p:txBody>
          <a:bodyPr/>
          <a:lstStyle/>
          <a:p>
            <a:r>
              <a:rPr lang="nb-NO" dirty="0" smtClean="0"/>
              <a:t>Ny vri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Tankekart og ordliste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err="1" smtClean="0"/>
              <a:t>Padlett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PowerPoint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Nettbank demo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327" y="1268760"/>
            <a:ext cx="4290571" cy="2637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13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r>
              <a:rPr lang="nb-NO" dirty="0" smtClean="0"/>
              <a:t>Vurdering og Evaluering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Padlett</a:t>
            </a:r>
            <a:r>
              <a:rPr lang="nb-NO" dirty="0" smtClean="0"/>
              <a:t> som en vurderingsverktøy</a:t>
            </a:r>
          </a:p>
          <a:p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err="1" smtClean="0"/>
              <a:t>Kahoot</a:t>
            </a:r>
            <a:r>
              <a:rPr lang="nb-NO" dirty="0" smtClean="0"/>
              <a:t> (Fikk ikke til)</a:t>
            </a: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4087"/>
            <a:ext cx="4129410" cy="262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93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/>
          <a:lstStyle/>
          <a:p>
            <a:r>
              <a:rPr lang="nb-NO" dirty="0" smtClean="0"/>
              <a:t>ASK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2-TUSEN.NO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5659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r>
              <a:rPr lang="nb-NO" dirty="0" err="1" smtClean="0"/>
              <a:t>fELLES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Bruk av nye digitale verktøy</a:t>
            </a:r>
          </a:p>
          <a:p>
            <a:r>
              <a:rPr lang="nb-NO" dirty="0" smtClean="0"/>
              <a:t>Mer variasjons i undervisning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172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r>
              <a:rPr lang="nb-NO" dirty="0" smtClean="0"/>
              <a:t>Ny vri - Mirza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NAV ( AMO- kurs)</a:t>
            </a:r>
          </a:p>
          <a:p>
            <a:r>
              <a:rPr lang="nb-NO" dirty="0" smtClean="0"/>
              <a:t>Samarbeid med Voksenopplæring og flykningstjeneste i Bergen.</a:t>
            </a:r>
          </a:p>
          <a:p>
            <a:r>
              <a:rPr lang="nb-NO" dirty="0" smtClean="0"/>
              <a:t>Min undervisning – Arbeidslivskunnskap:</a:t>
            </a:r>
          </a:p>
          <a:p>
            <a:pPr marL="0" indent="0">
              <a:buNone/>
            </a:pPr>
            <a:r>
              <a:rPr lang="nb-NO" dirty="0" smtClean="0"/>
              <a:t>		HMS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	Formelle og uformelle regler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	CV-skriving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	Økonomi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708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r>
              <a:rPr lang="nb-NO" dirty="0" err="1" smtClean="0"/>
              <a:t>MålgruppEN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Flyktninger og deltakere i intro-program</a:t>
            </a:r>
          </a:p>
          <a:p>
            <a:pPr marL="0" indent="0">
              <a:buNone/>
            </a:pPr>
            <a:endParaRPr lang="nb-NO" sz="3600" dirty="0" smtClean="0"/>
          </a:p>
          <a:p>
            <a:r>
              <a:rPr lang="nb-NO" sz="3600" dirty="0" smtClean="0"/>
              <a:t>Hva kjennetegner deltakergruppen:</a:t>
            </a:r>
          </a:p>
          <a:p>
            <a:pPr lvl="3"/>
            <a:r>
              <a:rPr lang="nb-NO" sz="3600" dirty="0" smtClean="0"/>
              <a:t>Svake norskkunnskaper</a:t>
            </a:r>
          </a:p>
          <a:p>
            <a:pPr lvl="3"/>
            <a:r>
              <a:rPr lang="nb-NO" sz="3600" dirty="0" smtClean="0"/>
              <a:t>Lite erfaring med bruk av digitale verktøy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181831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r>
              <a:rPr lang="nb-NO" dirty="0" smtClean="0"/>
              <a:t>Hovedmål for opplegget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3528" y="1340768"/>
            <a:ext cx="8686800" cy="4525963"/>
          </a:xfrm>
        </p:spPr>
        <p:txBody>
          <a:bodyPr/>
          <a:lstStyle/>
          <a:p>
            <a:r>
              <a:rPr lang="nb-NO" dirty="0" smtClean="0"/>
              <a:t>Hovedmål: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sz="2800" dirty="0" smtClean="0"/>
              <a:t>Å ruste deltakere til å bli attraktive jobbsøkere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Delmål: </a:t>
            </a:r>
          </a:p>
          <a:p>
            <a:pPr marL="914400" lvl="2" indent="0">
              <a:buNone/>
            </a:pPr>
            <a:r>
              <a:rPr lang="nb-NO" dirty="0" smtClean="0"/>
              <a:t>Å kunne komme i gang med arbeid med CV skriving.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777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r>
              <a:rPr lang="nb-NO" dirty="0" smtClean="0"/>
              <a:t>Ny vri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1520" y="1340768"/>
            <a:ext cx="8686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Åpne for mer samarbeid, dialog og gruppearbeid;</a:t>
            </a:r>
          </a:p>
          <a:p>
            <a:pPr marL="0" indent="0">
              <a:buNone/>
            </a:pPr>
            <a:r>
              <a:rPr lang="nb-NO" dirty="0" smtClean="0"/>
              <a:t>Mer bruk av digitale verktøy i undervisning;</a:t>
            </a:r>
          </a:p>
          <a:p>
            <a:endParaRPr lang="nb-NO" dirty="0"/>
          </a:p>
          <a:p>
            <a:r>
              <a:rPr lang="nb-NO" dirty="0" smtClean="0"/>
              <a:t>Bruk av tankekart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Legge til rette for gruppearbeid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err="1" smtClean="0"/>
              <a:t>Kahoot</a:t>
            </a:r>
            <a:r>
              <a:rPr lang="nb-NO" dirty="0" smtClean="0"/>
              <a:t> som oppsummeringsverktøy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1699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</p:spPr>
        <p:txBody>
          <a:bodyPr/>
          <a:lstStyle/>
          <a:p>
            <a:r>
              <a:rPr lang="nb-NO" dirty="0" smtClean="0"/>
              <a:t>Vurdering og Evaluering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1520" y="1268760"/>
            <a:ext cx="8686800" cy="4525963"/>
          </a:xfrm>
        </p:spPr>
        <p:txBody>
          <a:bodyPr/>
          <a:lstStyle/>
          <a:p>
            <a:r>
              <a:rPr lang="nb-NO" dirty="0" smtClean="0"/>
              <a:t>Kontroll spørsmål</a:t>
            </a:r>
          </a:p>
          <a:p>
            <a:r>
              <a:rPr lang="nb-NO" dirty="0" smtClean="0"/>
              <a:t>Repetisjon og oppsummering</a:t>
            </a:r>
          </a:p>
          <a:p>
            <a:r>
              <a:rPr lang="nb-NO" dirty="0" smtClean="0"/>
              <a:t>Evalueringsskjema 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542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r>
              <a:rPr lang="nb-NO" dirty="0" smtClean="0"/>
              <a:t>Ny vri - Zahra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1520" y="1772816"/>
            <a:ext cx="8686800" cy="4525963"/>
          </a:xfrm>
        </p:spPr>
        <p:txBody>
          <a:bodyPr/>
          <a:lstStyle/>
          <a:p>
            <a:r>
              <a:rPr lang="nb-NO" dirty="0" smtClean="0"/>
              <a:t>Opplæring i bruk av nettbank og digitalpostkasse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Øke muntlig ferdigheten hos svake deltakere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Praktisere læringen aktiv i datarom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165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838200"/>
          </a:xfrm>
        </p:spPr>
        <p:txBody>
          <a:bodyPr/>
          <a:lstStyle/>
          <a:p>
            <a:r>
              <a:rPr lang="nb-NO" dirty="0" smtClean="0"/>
              <a:t>Målgruppa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Deltakere i Intro- program 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Deltakere ble delt i to forskjellige grupper: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	Svake deltakere (uten skolebakgrunn)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	Sterke deltakere (med god utdanning)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9776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r>
              <a:rPr lang="nb-NO" dirty="0" smtClean="0"/>
              <a:t>Mål for undervisningsopplegget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Øke muntlig ferdigheten</a:t>
            </a:r>
          </a:p>
          <a:p>
            <a:r>
              <a:rPr lang="nb-NO" dirty="0" smtClean="0"/>
              <a:t>Øke samarbeidsviljen </a:t>
            </a:r>
          </a:p>
          <a:p>
            <a:r>
              <a:rPr lang="nb-NO" dirty="0" smtClean="0"/>
              <a:t>Veksle ideer og tanker med hverandre</a:t>
            </a:r>
          </a:p>
          <a:p>
            <a:r>
              <a:rPr lang="nb-NO" dirty="0" smtClean="0"/>
              <a:t>Å være bevisst på svake og sterke sider hos deltakerne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368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i">
  <a:themeElements>
    <a:clrScheme name="S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75</TotalTime>
  <Words>183</Words>
  <Application>Microsoft Office PowerPoint</Application>
  <PresentationFormat>Skjermfremvisning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4" baseType="lpstr">
      <vt:lpstr>Sti</vt:lpstr>
      <vt:lpstr>Ny vri – Gruppepresentasjon</vt:lpstr>
      <vt:lpstr>Ny vri - Mirza</vt:lpstr>
      <vt:lpstr>MålgruppEN</vt:lpstr>
      <vt:lpstr>Hovedmål for opplegget</vt:lpstr>
      <vt:lpstr>Ny vri</vt:lpstr>
      <vt:lpstr>Vurdering og Evaluering</vt:lpstr>
      <vt:lpstr>Ny vri - Zahra</vt:lpstr>
      <vt:lpstr>Målgruppa</vt:lpstr>
      <vt:lpstr>Mål for undervisningsopplegget</vt:lpstr>
      <vt:lpstr>Ny vri</vt:lpstr>
      <vt:lpstr>Vurdering og Evaluering</vt:lpstr>
      <vt:lpstr>ASK</vt:lpstr>
      <vt:lpstr>fELLES</vt:lpstr>
    </vt:vector>
  </TitlesOfParts>
  <Company>Tønsberg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 vri – Gruppepresentasjon</dc:title>
  <dc:creator>Zahra Mirzaei</dc:creator>
  <cp:lastModifiedBy>Zahra Mirzaei</cp:lastModifiedBy>
  <cp:revision>7</cp:revision>
  <dcterms:created xsi:type="dcterms:W3CDTF">2017-12-01T08:15:05Z</dcterms:created>
  <dcterms:modified xsi:type="dcterms:W3CDTF">2017-12-01T09:30:19Z</dcterms:modified>
</cp:coreProperties>
</file>