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69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55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48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2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84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88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65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81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1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6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95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37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0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C9E3-7015-45C5-97D9-185E1F445EF3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BA31-9BB3-4F66-9E2B-F3C3F40C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89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4008-05F2-48E9-9A1F-90E1909E3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Tropical </a:t>
            </a:r>
            <a:r>
              <a:rPr lang="de-DE" dirty="0" err="1"/>
              <a:t>Savanna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2E3404-836F-4340-88A5-0DADB1B0F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Ryan, Mercy, Pauline</a:t>
            </a:r>
          </a:p>
        </p:txBody>
      </p:sp>
    </p:spTree>
    <p:extLst>
      <p:ext uri="{BB962C8B-B14F-4D97-AF65-F5344CB8AC3E}">
        <p14:creationId xmlns:p14="http://schemas.microsoft.com/office/powerpoint/2010/main" val="222971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36BFD1-38B3-4814-8253-91CF2D59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4" y="1240835"/>
            <a:ext cx="7126306" cy="39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9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C62FCC-7569-4B6A-B910-4F3121F1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047750"/>
            <a:ext cx="9696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7BAD7E-5EFD-4C59-B39B-11526262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48" y="452200"/>
            <a:ext cx="9320704" cy="5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16D27-7715-47B7-AE2C-CF87CBC6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Human </a:t>
            </a:r>
            <a:r>
              <a:rPr lang="de-DE" dirty="0" err="1"/>
              <a:t>Influences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9983C4-577F-4BCB-B998-45EAA0A4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endParaRPr lang="de-DE" dirty="0"/>
          </a:p>
          <a:p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human </a:t>
            </a:r>
            <a:r>
              <a:rPr lang="de-DE" dirty="0" err="1"/>
              <a:t>activity</a:t>
            </a:r>
            <a:endParaRPr lang="de-DE" dirty="0"/>
          </a:p>
          <a:p>
            <a:r>
              <a:rPr lang="de-DE" dirty="0" err="1"/>
              <a:t>Indelible</a:t>
            </a:r>
            <a:r>
              <a:rPr lang="de-DE" dirty="0"/>
              <a:t> 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biome</a:t>
            </a:r>
            <a:r>
              <a:rPr lang="de-DE" dirty="0"/>
              <a:t>: </a:t>
            </a:r>
            <a:r>
              <a:rPr lang="de-DE" dirty="0" err="1"/>
              <a:t>fire</a:t>
            </a:r>
            <a:endParaRPr lang="de-DE" dirty="0"/>
          </a:p>
          <a:p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and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, </a:t>
            </a:r>
            <a:r>
              <a:rPr lang="de-DE" dirty="0" err="1"/>
              <a:t>control</a:t>
            </a:r>
            <a:r>
              <a:rPr lang="de-DE" dirty="0"/>
              <a:t>, and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fire</a:t>
            </a:r>
            <a:endParaRPr lang="de-DE" dirty="0"/>
          </a:p>
          <a:p>
            <a:r>
              <a:rPr lang="de-DE" dirty="0" err="1"/>
              <a:t>Humans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in turn </a:t>
            </a:r>
            <a:r>
              <a:rPr lang="de-DE" dirty="0" err="1"/>
              <a:t>helped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maintain</a:t>
            </a:r>
            <a:r>
              <a:rPr lang="de-DE" dirty="0"/>
              <a:t> and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itself</a:t>
            </a:r>
            <a:endParaRPr lang="de-DE" dirty="0"/>
          </a:p>
          <a:p>
            <a:r>
              <a:rPr lang="de-DE" dirty="0"/>
              <a:t>Manipulation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on a large </a:t>
            </a:r>
            <a:r>
              <a:rPr lang="de-DE" dirty="0" err="1"/>
              <a:t>scale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79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4BCBB-AC34-47C8-AD97-1CAFF947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Human </a:t>
            </a:r>
            <a:r>
              <a:rPr lang="de-DE" dirty="0" err="1"/>
              <a:t>Influences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3AFA62-2739-4912-9DA4-7F8377C2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Humans</a:t>
            </a:r>
            <a:r>
              <a:rPr lang="de-DE" dirty="0"/>
              <a:t> </a:t>
            </a:r>
            <a:r>
              <a:rPr lang="de-DE" dirty="0" err="1"/>
              <a:t>subsisted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hunting</a:t>
            </a:r>
            <a:r>
              <a:rPr lang="de-DE" dirty="0"/>
              <a:t> and </a:t>
            </a:r>
            <a:r>
              <a:rPr lang="de-DE" dirty="0" err="1"/>
              <a:t>gathering</a:t>
            </a:r>
            <a:endParaRPr lang="de-DE" dirty="0"/>
          </a:p>
          <a:p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shifted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hunting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pastoralism</a:t>
            </a:r>
            <a:endParaRPr lang="de-DE" dirty="0"/>
          </a:p>
          <a:p>
            <a:r>
              <a:rPr lang="de-DE" dirty="0"/>
              <a:t>Today:  livestock </a:t>
            </a:r>
            <a:r>
              <a:rPr lang="de-DE" dirty="0" err="1"/>
              <a:t>ranching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source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livelihood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  <a:p>
            <a:r>
              <a:rPr lang="de-DE" dirty="0"/>
              <a:t>In modern-</a:t>
            </a:r>
            <a:r>
              <a:rPr lang="de-DE" dirty="0" err="1"/>
              <a:t>day</a:t>
            </a:r>
            <a:r>
              <a:rPr lang="de-DE" dirty="0"/>
              <a:t> sub-</a:t>
            </a:r>
            <a:r>
              <a:rPr lang="de-DE" dirty="0" err="1"/>
              <a:t>Sahran</a:t>
            </a:r>
            <a:r>
              <a:rPr lang="de-DE" dirty="0"/>
              <a:t> </a:t>
            </a:r>
            <a:r>
              <a:rPr lang="de-DE" dirty="0" err="1"/>
              <a:t>Africa</a:t>
            </a:r>
            <a:r>
              <a:rPr lang="de-DE" dirty="0"/>
              <a:t> high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livestock and </a:t>
            </a:r>
            <a:r>
              <a:rPr lang="de-DE" dirty="0" err="1"/>
              <a:t>drought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devasteted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97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1E59A7-D87F-44DF-92FF-5F224973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00075"/>
            <a:ext cx="9525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EA678-DBA7-4A36-854E-A70B8FED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Savanna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9A3A1-04D4-4443-B42B-163F5B333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Birthplace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humankind</a:t>
            </a:r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eventually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out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biome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8073A5-2048-4912-9902-60696605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19" y="1027906"/>
            <a:ext cx="69225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D2A47-C744-4163-9FE6-1969A4DB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Geography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C4BC5E-11F3-4C38-B888-5CDA0BD9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Most </a:t>
            </a:r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savannas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</a:t>
            </a:r>
            <a:r>
              <a:rPr lang="de-DE" dirty="0" err="1"/>
              <a:t>north</a:t>
            </a:r>
            <a:r>
              <a:rPr lang="de-DE" dirty="0"/>
              <a:t> and </a:t>
            </a:r>
            <a:r>
              <a:rPr lang="de-DE" dirty="0" err="1"/>
              <a:t>south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tropical</a:t>
            </a:r>
            <a:r>
              <a:rPr lang="de-DE" dirty="0"/>
              <a:t> dry </a:t>
            </a:r>
            <a:r>
              <a:rPr lang="de-DE" dirty="0" err="1"/>
              <a:t>forests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10° </a:t>
            </a:r>
            <a:r>
              <a:rPr lang="de-DE" dirty="0" err="1"/>
              <a:t>to</a:t>
            </a:r>
            <a:r>
              <a:rPr lang="de-DE" dirty="0"/>
              <a:t> 20°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equator</a:t>
            </a:r>
            <a:endParaRPr lang="de-DE" dirty="0"/>
          </a:p>
          <a:p>
            <a:r>
              <a:rPr lang="de-DE" dirty="0" err="1"/>
              <a:t>Africa</a:t>
            </a:r>
            <a:r>
              <a:rPr lang="de-DE" dirty="0"/>
              <a:t>: </a:t>
            </a:r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west </a:t>
            </a:r>
            <a:r>
              <a:rPr lang="de-DE" dirty="0" err="1"/>
              <a:t>to</a:t>
            </a:r>
            <a:r>
              <a:rPr lang="de-DE" dirty="0"/>
              <a:t> East African Highlands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south-central</a:t>
            </a:r>
            <a:r>
              <a:rPr lang="de-DE" dirty="0"/>
              <a:t> </a:t>
            </a:r>
            <a:r>
              <a:rPr lang="de-DE" dirty="0" err="1"/>
              <a:t>Africa</a:t>
            </a:r>
            <a:endParaRPr lang="de-DE" dirty="0"/>
          </a:p>
          <a:p>
            <a:r>
              <a:rPr lang="de-DE" dirty="0"/>
              <a:t>South </a:t>
            </a:r>
            <a:r>
              <a:rPr lang="de-DE" dirty="0" err="1"/>
              <a:t>America</a:t>
            </a:r>
            <a:r>
              <a:rPr lang="de-DE" dirty="0"/>
              <a:t>: </a:t>
            </a:r>
            <a:r>
              <a:rPr lang="de-DE" dirty="0" err="1"/>
              <a:t>south-central</a:t>
            </a:r>
            <a:r>
              <a:rPr lang="de-DE" dirty="0"/>
              <a:t> Brazil, Venezuela, Colombia</a:t>
            </a:r>
          </a:p>
          <a:p>
            <a:r>
              <a:rPr lang="de-DE" dirty="0"/>
              <a:t>Natural </a:t>
            </a:r>
            <a:r>
              <a:rPr lang="de-DE" dirty="0" err="1"/>
              <a:t>vegetation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northern Australia and southern Asia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9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91E8EB-1795-4449-9DBE-28A6E8A30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73" y="1427611"/>
            <a:ext cx="7066016" cy="45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C1DE6-120C-4286-AAA9-676BB5E9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735D2-3FDB-4465-B3EB-071968C1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Life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cycles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rhythms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alternating</a:t>
            </a:r>
            <a:r>
              <a:rPr lang="de-DE" dirty="0"/>
              <a:t> dry and </a:t>
            </a:r>
            <a:r>
              <a:rPr lang="de-DE" dirty="0" err="1"/>
              <a:t>wet</a:t>
            </a:r>
            <a:r>
              <a:rPr lang="de-DE" dirty="0"/>
              <a:t> </a:t>
            </a:r>
            <a:r>
              <a:rPr lang="de-DE" dirty="0" err="1"/>
              <a:t>seasons</a:t>
            </a:r>
            <a:endParaRPr lang="de-DE" dirty="0"/>
          </a:p>
          <a:p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droughts</a:t>
            </a:r>
            <a:r>
              <a:rPr lang="de-DE" dirty="0"/>
              <a:t> </a:t>
            </a:r>
            <a:r>
              <a:rPr lang="de-DE" dirty="0" err="1"/>
              <a:t>combines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: </a:t>
            </a:r>
            <a:r>
              <a:rPr lang="de-DE" dirty="0" err="1"/>
              <a:t>fire</a:t>
            </a:r>
            <a:endParaRPr lang="de-DE" dirty="0"/>
          </a:p>
          <a:p>
            <a:r>
              <a:rPr lang="de-DE" dirty="0"/>
              <a:t>Rains </a:t>
            </a:r>
            <a:r>
              <a:rPr lang="de-DE" dirty="0" err="1"/>
              <a:t>come</a:t>
            </a:r>
            <a:r>
              <a:rPr lang="de-DE" dirty="0"/>
              <a:t> in </a:t>
            </a:r>
            <a:r>
              <a:rPr lang="de-DE" dirty="0" err="1"/>
              <a:t>summer</a:t>
            </a:r>
            <a:r>
              <a:rPr lang="de-DE" dirty="0"/>
              <a:t>, </a:t>
            </a:r>
            <a:r>
              <a:rPr lang="de-DE" dirty="0" err="1"/>
              <a:t>accompanied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intense</a:t>
            </a:r>
            <a:r>
              <a:rPr lang="de-DE" dirty="0"/>
              <a:t> </a:t>
            </a:r>
            <a:r>
              <a:rPr lang="de-DE" dirty="0" err="1"/>
              <a:t>lightning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often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fires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beginning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season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Fires</a:t>
            </a:r>
            <a:r>
              <a:rPr lang="de-DE" dirty="0">
                <a:sym typeface="Wingdings" panose="05000000000000000000" pitchFamily="2" charset="2"/>
              </a:rPr>
              <a:t> kill </a:t>
            </a:r>
            <a:r>
              <a:rPr lang="de-DE" dirty="0" err="1">
                <a:sym typeface="Wingdings" panose="05000000000000000000" pitchFamily="2" charset="2"/>
              </a:rPr>
              <a:t>young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trees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grasses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survive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quickly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resprout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Fires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help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maintain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tropical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savanna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lanscape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grasslan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scattered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trees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1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5A09C-B9F4-487B-96CD-E286A7F5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4C8B74-CE1F-4BD0-84A1-A20498AA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Generally </a:t>
            </a:r>
            <a:r>
              <a:rPr lang="de-DE" dirty="0" err="1"/>
              <a:t>drier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tropical</a:t>
            </a:r>
            <a:r>
              <a:rPr lang="de-DE" dirty="0"/>
              <a:t> dry </a:t>
            </a:r>
            <a:r>
              <a:rPr lang="de-DE" dirty="0" err="1"/>
              <a:t>forest</a:t>
            </a:r>
            <a:endParaRPr lang="de-DE" dirty="0"/>
          </a:p>
          <a:p>
            <a:r>
              <a:rPr lang="de-DE" dirty="0"/>
              <a:t>Venezuela </a:t>
            </a:r>
            <a:r>
              <a:rPr lang="de-DE" dirty="0" err="1"/>
              <a:t>receives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tropical</a:t>
            </a:r>
            <a:r>
              <a:rPr lang="de-DE" dirty="0"/>
              <a:t> dry </a:t>
            </a:r>
            <a:r>
              <a:rPr lang="de-DE" dirty="0" err="1"/>
              <a:t>forest</a:t>
            </a:r>
            <a:endParaRPr lang="de-DE" dirty="0"/>
          </a:p>
          <a:p>
            <a:r>
              <a:rPr lang="de-DE" dirty="0"/>
              <a:t>Other </a:t>
            </a:r>
            <a:r>
              <a:rPr lang="de-DE" dirty="0" err="1"/>
              <a:t>savannas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in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dry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deserts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savannas</a:t>
            </a:r>
            <a:r>
              <a:rPr lang="de-DE" dirty="0"/>
              <a:t> </a:t>
            </a:r>
            <a:r>
              <a:rPr lang="de-DE" dirty="0" err="1"/>
              <a:t>persist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desertlike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043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96A175-ACD4-4183-9637-088C44AB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519112"/>
            <a:ext cx="77628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CC84B-90AC-4E9B-A89D-00FD0D8E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Soils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BC4F32-7293-4DC6-8B3D-0F856290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permeability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tropical</a:t>
            </a:r>
            <a:r>
              <a:rPr lang="de-DE" dirty="0"/>
              <a:t> </a:t>
            </a:r>
            <a:r>
              <a:rPr lang="de-DE" dirty="0" err="1"/>
              <a:t>savannas</a:t>
            </a:r>
            <a:endParaRPr lang="de-DE" dirty="0"/>
          </a:p>
          <a:p>
            <a:r>
              <a:rPr lang="de-DE" dirty="0" err="1">
                <a:sym typeface="Wingdings" panose="05000000000000000000" pitchFamily="2" charset="2"/>
              </a:rPr>
              <a:t>savannas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occur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areas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southwestern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Africa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otherwise</a:t>
            </a:r>
            <a:r>
              <a:rPr lang="de-DE" dirty="0">
                <a:sym typeface="Wingdings" panose="05000000000000000000" pitchFamily="2" charset="2"/>
              </a:rPr>
              <a:t> support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dessert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Impermeable </a:t>
            </a:r>
            <a:r>
              <a:rPr lang="de-DE" dirty="0" err="1">
                <a:sym typeface="Wingdings" panose="05000000000000000000" pitchFamily="2" charset="2"/>
              </a:rPr>
              <a:t>soils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help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savannas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persist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wet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areas</a:t>
            </a:r>
            <a:r>
              <a:rPr lang="de-DE" dirty="0">
                <a:sym typeface="Wingdings" panose="05000000000000000000" pitchFamily="2" charset="2"/>
              </a:rPr>
              <a:t> (South </a:t>
            </a:r>
            <a:r>
              <a:rPr lang="de-DE" dirty="0" err="1">
                <a:sym typeface="Wingdings" panose="05000000000000000000" pitchFamily="2" charset="2"/>
              </a:rPr>
              <a:t>America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 err="1">
                <a:sym typeface="Wingdings" panose="05000000000000000000" pitchFamily="2" charset="2"/>
              </a:rPr>
              <a:t>Scattered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trees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occur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soils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drained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5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4356B-3D38-43A1-B584-0CD1E925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Biology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99DB53-6F2F-40B4-8392-6055A61B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Total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globe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tropical</a:t>
            </a:r>
            <a:r>
              <a:rPr lang="de-DE" dirty="0"/>
              <a:t> rain </a:t>
            </a:r>
            <a:r>
              <a:rPr lang="de-DE" dirty="0" err="1"/>
              <a:t>forest</a:t>
            </a:r>
            <a:endParaRPr lang="de-DE" dirty="0"/>
          </a:p>
          <a:p>
            <a:r>
              <a:rPr lang="de-DE" dirty="0"/>
              <a:t>Biological </a:t>
            </a:r>
            <a:r>
              <a:rPr lang="de-DE" dirty="0" err="1"/>
              <a:t>activity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, in </a:t>
            </a:r>
            <a:r>
              <a:rPr lang="de-DE" dirty="0" err="1"/>
              <a:t>grasses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savanna</a:t>
            </a:r>
            <a:r>
              <a:rPr lang="de-DE" dirty="0"/>
              <a:t> </a:t>
            </a:r>
            <a:r>
              <a:rPr lang="de-DE" dirty="0" err="1"/>
              <a:t>resist</a:t>
            </a:r>
            <a:r>
              <a:rPr lang="de-DE" dirty="0"/>
              <a:t> </a:t>
            </a:r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unaffected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low-intensity</a:t>
            </a:r>
            <a:r>
              <a:rPr lang="de-DE" dirty="0"/>
              <a:t> </a:t>
            </a:r>
            <a:r>
              <a:rPr lang="de-DE" dirty="0" err="1"/>
              <a:t>fires</a:t>
            </a:r>
            <a:endParaRPr lang="de-DE" dirty="0"/>
          </a:p>
          <a:p>
            <a:r>
              <a:rPr lang="de-DE" dirty="0" err="1"/>
              <a:t>Populated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wandering</a:t>
            </a:r>
            <a:r>
              <a:rPr lang="de-DE" dirty="0"/>
              <a:t> </a:t>
            </a:r>
            <a:r>
              <a:rPr lang="de-DE" dirty="0" err="1"/>
              <a:t>animals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move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response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seasonal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year-to-year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variations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rainfall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food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availability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Kangaroos, large </a:t>
            </a:r>
            <a:r>
              <a:rPr lang="de-DE" dirty="0" err="1">
                <a:sym typeface="Wingdings" panose="05000000000000000000" pitchFamily="2" charset="2"/>
              </a:rPr>
              <a:t>flocks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birds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humans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Mobile </a:t>
            </a:r>
            <a:r>
              <a:rPr lang="de-DE" dirty="0" err="1"/>
              <a:t>consumers</a:t>
            </a:r>
            <a:r>
              <a:rPr lang="de-DE" dirty="0"/>
              <a:t>: </a:t>
            </a:r>
            <a:r>
              <a:rPr lang="de-DE" dirty="0" err="1"/>
              <a:t>elephants</a:t>
            </a:r>
            <a:r>
              <a:rPr lang="de-DE" dirty="0"/>
              <a:t>, </a:t>
            </a:r>
            <a:r>
              <a:rPr lang="de-DE" dirty="0" err="1"/>
              <a:t>wildebeest</a:t>
            </a:r>
            <a:r>
              <a:rPr lang="de-DE" dirty="0"/>
              <a:t>, </a:t>
            </a:r>
            <a:r>
              <a:rPr lang="de-DE" dirty="0" err="1"/>
              <a:t>giraffes</a:t>
            </a:r>
            <a:r>
              <a:rPr lang="de-DE" dirty="0"/>
              <a:t>, </a:t>
            </a:r>
            <a:r>
              <a:rPr lang="de-DE" dirty="0" err="1"/>
              <a:t>zebras</a:t>
            </a:r>
            <a:r>
              <a:rPr lang="de-DE" dirty="0"/>
              <a:t>, </a:t>
            </a:r>
            <a:r>
              <a:rPr lang="de-DE" dirty="0" err="1"/>
              <a:t>lions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7909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427</Words>
  <Application>Microsoft Office PowerPoint</Application>
  <PresentationFormat>Breitbild</PresentationFormat>
  <Paragraphs>45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Tropical Savanna</vt:lpstr>
      <vt:lpstr>Savanna</vt:lpstr>
      <vt:lpstr>Geography</vt:lpstr>
      <vt:lpstr>PowerPoint-Präsentation</vt:lpstr>
      <vt:lpstr>Climate</vt:lpstr>
      <vt:lpstr>Climate</vt:lpstr>
      <vt:lpstr>PowerPoint-Präsentation</vt:lpstr>
      <vt:lpstr>Soils</vt:lpstr>
      <vt:lpstr>Biology</vt:lpstr>
      <vt:lpstr>PowerPoint-Präsentation</vt:lpstr>
      <vt:lpstr>PowerPoint-Präsentation</vt:lpstr>
      <vt:lpstr>PowerPoint-Präsentation</vt:lpstr>
      <vt:lpstr>Human Influences</vt:lpstr>
      <vt:lpstr>Human Influences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Savanna</dc:title>
  <dc:creator>pauline.koessel@gmx.de</dc:creator>
  <cp:lastModifiedBy>pauline.koessel@gmx.de</cp:lastModifiedBy>
  <cp:revision>7</cp:revision>
  <dcterms:created xsi:type="dcterms:W3CDTF">2021-03-22T09:27:14Z</dcterms:created>
  <dcterms:modified xsi:type="dcterms:W3CDTF">2021-03-22T10:15:03Z</dcterms:modified>
</cp:coreProperties>
</file>