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3" r:id="rId4"/>
    <p:sldId id="258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>
        <p:scale>
          <a:sx n="66" d="100"/>
          <a:sy n="66" d="100"/>
        </p:scale>
        <p:origin x="564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8F128A-25BF-4BC8-9BDA-A001C18ED3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D0C6683-6F2B-456A-AF5C-DD27281FFC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08EFA96-2460-4FF4-B192-B2F8EF73C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4FDB2-F811-496F-8244-DA4C74BF7DC3}" type="datetimeFigureOut">
              <a:rPr lang="nl-BE" smtClean="0"/>
              <a:t>9/03/2021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0451FF7-5060-4896-B1FD-490B15817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FCFE479-183B-4347-B817-88F1B8FAC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77C26-2C0A-402F-8D1D-B4AE664332B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46355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0B6519-1C5B-4AFB-9992-E147974C5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9079536-2E3F-4AFA-B78C-F8F8734140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FAF4621-0681-4617-8099-97A7D97E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4FDB2-F811-496F-8244-DA4C74BF7DC3}" type="datetimeFigureOut">
              <a:rPr lang="nl-BE" smtClean="0"/>
              <a:t>9/03/2021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3670738-A17C-4195-96CE-83CFAECAA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DD548A1-AD75-4BAF-AAAD-249C4895F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77C26-2C0A-402F-8D1D-B4AE664332B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94983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31A6A58-D9D8-4BFD-B0BA-D9395C4BCE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1BD5CA8-D163-4983-9039-162F24CACD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E1BDF08-673B-4456-9C0E-98D002157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4FDB2-F811-496F-8244-DA4C74BF7DC3}" type="datetimeFigureOut">
              <a:rPr lang="nl-BE" smtClean="0"/>
              <a:t>9/03/2021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B96E8A6-D5CD-4855-8041-A86BBDEA9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87165D6-503F-4608-A882-840E6F261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77C26-2C0A-402F-8D1D-B4AE664332B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00360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80EE1D-BD42-45A4-89F9-3346FAC2B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83173E3-0792-432A-B030-FBAAA46257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BC0FE1C-24CF-40E9-BC43-83C4072E3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4FDB2-F811-496F-8244-DA4C74BF7DC3}" type="datetimeFigureOut">
              <a:rPr lang="nl-BE" smtClean="0"/>
              <a:t>9/03/2021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74157E5-7CA0-4446-B85E-505FA39C7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4BA5A5F-5C02-4665-B9B6-01381B7C1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77C26-2C0A-402F-8D1D-B4AE664332B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3710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D3B85-326F-41AB-8878-7B57FDFF3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06EC754-CE94-415E-831C-15A2A155E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99F583C-B8CF-4195-9F41-0E4702019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4FDB2-F811-496F-8244-DA4C74BF7DC3}" type="datetimeFigureOut">
              <a:rPr lang="nl-BE" smtClean="0"/>
              <a:t>9/03/2021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C75FE11-DBF6-48AB-88B4-9EEC83114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67954FA-97A5-4ABB-80DE-91E55EF53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77C26-2C0A-402F-8D1D-B4AE664332B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47253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60EA10-2854-4F1D-B955-572749B6C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2902869-721F-48D8-95C7-782EA3DD16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7604B97-F132-4121-A214-BDC188E5A8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1425A42-A633-4201-B501-6C8D63F9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4FDB2-F811-496F-8244-DA4C74BF7DC3}" type="datetimeFigureOut">
              <a:rPr lang="nl-BE" smtClean="0"/>
              <a:t>9/03/2021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842996A-9190-4D04-BA74-940E4E86F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8F02FFF-FEDD-46EE-A7EE-6D7A123BC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77C26-2C0A-402F-8D1D-B4AE664332B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12626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E9473E-BE0E-4C67-8894-F219F33EC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3726CE4-C7A1-46C0-BBE0-887EFFD110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E1344C0-E603-4F62-951D-415D780DD3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FF51506-F0B8-4D33-AAFC-BB637F50EC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6BF9F51-EB9E-4CE3-8289-745B70C320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24CA19C-0139-4505-9965-9EAA21932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4FDB2-F811-496F-8244-DA4C74BF7DC3}" type="datetimeFigureOut">
              <a:rPr lang="nl-BE" smtClean="0"/>
              <a:t>9/03/2021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00CFBA3-66CA-473F-8207-7A6A8C69A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BBB691A-3B90-463D-A567-8AC97E23E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77C26-2C0A-402F-8D1D-B4AE664332B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45700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224FEA-8CEE-458F-B81F-BE11908B4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4E0BECA-5522-4BB3-966A-EDA8FF953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4FDB2-F811-496F-8244-DA4C74BF7DC3}" type="datetimeFigureOut">
              <a:rPr lang="nl-BE" smtClean="0"/>
              <a:t>9/03/2021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2B19A5C-8BA8-468A-A0F9-8CBF16D80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857DAE5-773B-4C46-A481-B5340876E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77C26-2C0A-402F-8D1D-B4AE664332B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62430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5B17F00-0DD5-4FFD-8E73-80D366C15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4FDB2-F811-496F-8244-DA4C74BF7DC3}" type="datetimeFigureOut">
              <a:rPr lang="nl-BE" smtClean="0"/>
              <a:t>9/03/2021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1A6AEDE-1B60-4D94-9735-7A5687AAD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3344EEE-8572-4662-95F7-A98D5C219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77C26-2C0A-402F-8D1D-B4AE664332B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82617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65A66F-8CBD-4764-A41F-A896D9081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B1A5690-1A25-4E20-82B8-8A30B009D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5BB7326-9D64-4286-B683-7CC7BB512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60E0316-23E3-42A5-8E58-4BB49B36C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4FDB2-F811-496F-8244-DA4C74BF7DC3}" type="datetimeFigureOut">
              <a:rPr lang="nl-BE" smtClean="0"/>
              <a:t>9/03/2021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AF084CE-213B-40A4-AF31-1BD9D696B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A3711B2-A376-4E1F-A699-5E6087006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77C26-2C0A-402F-8D1D-B4AE664332B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78988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3DB234-5ED9-4D52-AC0D-AF2908C76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170D3A1-A777-498A-93F4-A8192292DB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8DA91CC-5B26-4F1C-808F-4945C7494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073283E-3EAE-46D5-BA48-2834820D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4FDB2-F811-496F-8244-DA4C74BF7DC3}" type="datetimeFigureOut">
              <a:rPr lang="nl-BE" smtClean="0"/>
              <a:t>9/03/2021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047D6C6-7EE3-4B30-95A7-278994133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27986B7-1495-4990-8C1A-2A6F4601C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77C26-2C0A-402F-8D1D-B4AE664332B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76428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9362685-2702-466B-AC7B-731AA6BD3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FC98545-D342-4F5E-86F7-00104FB18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C73B1A4-6275-47A5-B881-D83319052B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4FDB2-F811-496F-8244-DA4C74BF7DC3}" type="datetimeFigureOut">
              <a:rPr lang="nl-BE" smtClean="0"/>
              <a:t>9/03/2021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8722538-9D4C-440F-8627-30197B766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AD6113-E721-4985-A27E-6B9839DE4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77C26-2C0A-402F-8D1D-B4AE664332B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38048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1D9A71B-151D-4F3F-8AC8-D8FA7F0A45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/>
          </a:bodyPr>
          <a:lstStyle/>
          <a:p>
            <a:r>
              <a:rPr lang="nl-BE" dirty="0">
                <a:solidFill>
                  <a:srgbClr val="FFFFFF"/>
                </a:solidFill>
              </a:rPr>
              <a:t>Water week - </a:t>
            </a:r>
            <a:r>
              <a:rPr lang="nl-BE" dirty="0" err="1">
                <a:solidFill>
                  <a:srgbClr val="FFFFFF"/>
                </a:solidFill>
              </a:rPr>
              <a:t>Ecology</a:t>
            </a:r>
            <a:endParaRPr lang="nl-BE" dirty="0">
              <a:solidFill>
                <a:srgbClr val="FFFFFF"/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AA968F1-E74F-4DF6-8146-25FDC91EDE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368" y="4074718"/>
            <a:ext cx="6105194" cy="682079"/>
          </a:xfrm>
        </p:spPr>
        <p:txBody>
          <a:bodyPr>
            <a:normAutofit/>
          </a:bodyPr>
          <a:lstStyle/>
          <a:p>
            <a:r>
              <a:rPr lang="nl-BE" dirty="0">
                <a:solidFill>
                  <a:srgbClr val="FFFFFF"/>
                </a:solidFill>
              </a:rPr>
              <a:t>P14-16 / p 48-49</a:t>
            </a:r>
          </a:p>
        </p:txBody>
      </p:sp>
    </p:spTree>
    <p:extLst>
      <p:ext uri="{BB962C8B-B14F-4D97-AF65-F5344CB8AC3E}">
        <p14:creationId xmlns:p14="http://schemas.microsoft.com/office/powerpoint/2010/main" val="2171065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536279-DFDD-454C-8B31-3307D15AC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DB688FA-F259-497D-986A-D38334BA35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C918510-0032-4BF6-8B39-B04EA7F50A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63"/>
          <a:stretch/>
        </p:blipFill>
        <p:spPr>
          <a:xfrm>
            <a:off x="591729" y="681037"/>
            <a:ext cx="11008541" cy="533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30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9943EB5-A6F7-4C2C-A1C3-880F4A88B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/>
          </a:bodyPr>
          <a:lstStyle/>
          <a:p>
            <a:endParaRPr lang="nl-BE" sz="400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900CFB3-89B5-4A47-9EBE-6CDC471579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415" b="13360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7AE5D1-2E00-4EA3-AC52-23C3BB881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>
            <a:normAutofit/>
          </a:bodyPr>
          <a:lstStyle/>
          <a:p>
            <a:endParaRPr lang="nl-BE" sz="20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12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4C42216D-7E47-4A7B-AB50-EE80CE2B7F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3147" y="457200"/>
            <a:ext cx="658570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64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8F4CD5CA-0C32-40A7-95C0-7B5B5736BF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249" b="22964"/>
          <a:stretch/>
        </p:blipFill>
        <p:spPr>
          <a:xfrm>
            <a:off x="457200" y="562221"/>
            <a:ext cx="11277600" cy="573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46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DDF53CB-8F8B-48FE-8F8A-AA678A5C56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15" t="20000" r="13803" b="3244"/>
          <a:stretch/>
        </p:blipFill>
        <p:spPr>
          <a:xfrm>
            <a:off x="3758954" y="457200"/>
            <a:ext cx="467409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07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CCBE0D0A-EF75-4BBF-9BFD-FDCAC56C3F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2636"/>
          <a:stretch/>
        </p:blipFill>
        <p:spPr>
          <a:xfrm>
            <a:off x="2133600" y="457200"/>
            <a:ext cx="692340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66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0D26214A-21E5-4BF6-BC14-43A214710F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898" b="11831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33422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</Words>
  <Application>Microsoft Office PowerPoint</Application>
  <PresentationFormat>Breedbeeld</PresentationFormat>
  <Paragraphs>2</Paragraphs>
  <Slides>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Kantoorthema</vt:lpstr>
      <vt:lpstr>Water week - Ecology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week - Ecology</dc:title>
  <dc:creator>Mercy</dc:creator>
  <cp:lastModifiedBy>Mercy</cp:lastModifiedBy>
  <cp:revision>1</cp:revision>
  <dcterms:created xsi:type="dcterms:W3CDTF">2021-03-09T09:24:02Z</dcterms:created>
  <dcterms:modified xsi:type="dcterms:W3CDTF">2021-03-09T09:25:46Z</dcterms:modified>
</cp:coreProperties>
</file>