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623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517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354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9709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81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2468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71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90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511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47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28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495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77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130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617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50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C6F4-3EAD-42E0-AC46-B5630A10C7E6}" type="datetimeFigureOut">
              <a:rPr lang="nb-NO" smtClean="0"/>
              <a:t>01.12.2017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D1CAFF-1C75-4D8D-87C0-F6D39DA351B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69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Ny vri oppgave</a:t>
            </a:r>
            <a:br>
              <a:rPr lang="nb-NO" b="1" dirty="0" smtClean="0"/>
            </a:br>
            <a:r>
              <a:rPr lang="nb-NO" b="1" dirty="0" smtClean="0"/>
              <a:t>Wasim og Lise</a:t>
            </a:r>
            <a:r>
              <a:rPr lang="nb-NO" dirty="0" smtClean="0"/>
              <a:t>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14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Felles refleksjonsnotat for gruppen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Mer aktive elever som tar større grad av ansvar for egen læring</a:t>
            </a:r>
          </a:p>
          <a:p>
            <a:r>
              <a:rPr lang="nb-NO" dirty="0" smtClean="0"/>
              <a:t>Økt motivasjon for timer/kurs</a:t>
            </a:r>
          </a:p>
          <a:p>
            <a:r>
              <a:rPr lang="nb-NO" dirty="0" smtClean="0"/>
              <a:t>Lavere terskel for samarbeid mellom elever på tvers av tidligere grupperinger</a:t>
            </a:r>
          </a:p>
          <a:p>
            <a:r>
              <a:rPr lang="nb-NO" dirty="0"/>
              <a:t>Fra lærerstyrt til </a:t>
            </a:r>
            <a:r>
              <a:rPr lang="nb-NO" dirty="0" smtClean="0"/>
              <a:t>elevstyrt</a:t>
            </a:r>
          </a:p>
          <a:p>
            <a:r>
              <a:rPr lang="nb-NO" dirty="0" smtClean="0"/>
              <a:t>Vi som lærer fikk en mer tilbaketrukket rolle i klasserommet, men det krevde mer i forkant </a:t>
            </a:r>
          </a:p>
          <a:p>
            <a:r>
              <a:rPr lang="nb-NO" dirty="0" smtClean="0"/>
              <a:t>Positiv opplevelse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83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Mål 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Lage en filmsnutt/filmklipp </a:t>
            </a:r>
          </a:p>
          <a:p>
            <a:r>
              <a:rPr lang="nb-NO" dirty="0" smtClean="0"/>
              <a:t>Bruke digitale ferdigheter </a:t>
            </a:r>
          </a:p>
          <a:p>
            <a:r>
              <a:rPr lang="nb-NO" dirty="0" smtClean="0"/>
              <a:t>Trekke inn erfaringer fra tidligere studier eller jobb, vise evne til selvstendig arbeid</a:t>
            </a:r>
          </a:p>
          <a:p>
            <a:r>
              <a:rPr lang="nb-NO" dirty="0" smtClean="0"/>
              <a:t>Læringsmålene er delt i tre nivåer- grunnleggende, moderat og avansert. </a:t>
            </a:r>
          </a:p>
          <a:p>
            <a:r>
              <a:rPr lang="nb-NO" dirty="0" smtClean="0"/>
              <a:t>Gruppen skal prestere mot moderat-avansert mål</a:t>
            </a:r>
          </a:p>
          <a:p>
            <a:r>
              <a:rPr lang="nb-NO" dirty="0" smtClean="0"/>
              <a:t>Bli </a:t>
            </a:r>
            <a:r>
              <a:rPr lang="nb-NO" dirty="0"/>
              <a:t>bedre i datahåndtering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85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Læreforutsetninger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To dager i uka – fire timer</a:t>
            </a:r>
          </a:p>
          <a:p>
            <a:r>
              <a:rPr lang="nb-NO" dirty="0" smtClean="0"/>
              <a:t>Gruppe på 15  deltakere</a:t>
            </a:r>
          </a:p>
          <a:p>
            <a:r>
              <a:rPr lang="nb-NO" dirty="0" smtClean="0"/>
              <a:t>Mot A1/A2</a:t>
            </a:r>
          </a:p>
          <a:p>
            <a:r>
              <a:rPr lang="nb-NO" dirty="0" smtClean="0"/>
              <a:t>Innehar moderate ferdigheter i digitalkompetanse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59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Vri i oppgaven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Lage en filmsnutt/filmklipp</a:t>
            </a:r>
          </a:p>
          <a:p>
            <a:r>
              <a:rPr lang="nb-NO" dirty="0" smtClean="0"/>
              <a:t>Ukeplanen forlenget fra en til to uker</a:t>
            </a:r>
          </a:p>
          <a:p>
            <a:r>
              <a:rPr lang="nb-NO" dirty="0" smtClean="0"/>
              <a:t>Undervisningen – fra lærerstyrt til elevstyrt</a:t>
            </a:r>
          </a:p>
          <a:p>
            <a:r>
              <a:rPr lang="nb-NO" dirty="0" smtClean="0"/>
              <a:t>Del 1 – se på en film, levere oppgaver knyttet til filmen, vurdere og skrive en omtale av filmen – gruppevis</a:t>
            </a:r>
          </a:p>
          <a:p>
            <a:r>
              <a:rPr lang="nb-NO" dirty="0" smtClean="0"/>
              <a:t>Del 2 – velge en film selv- presentere foran klassen med vekt på konstruktiv vurdering-gruppevis eller individuelt</a:t>
            </a:r>
          </a:p>
          <a:p>
            <a:r>
              <a:rPr lang="nb-NO" dirty="0" smtClean="0"/>
              <a:t>Del 3 – lage en filmsnutt, intervjue administrasjonen på FK, bearbeide spørsmålene på forkant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309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V</a:t>
            </a:r>
            <a:r>
              <a:rPr lang="nb-NO" b="1" dirty="0" smtClean="0"/>
              <a:t>urdering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Tilbakemeldinger – gruppevis og individuelt</a:t>
            </a:r>
          </a:p>
          <a:p>
            <a:r>
              <a:rPr lang="nb-NO" dirty="0" smtClean="0"/>
              <a:t>Formativ og summativ vurdering</a:t>
            </a:r>
          </a:p>
          <a:p>
            <a:r>
              <a:rPr lang="nb-NO" dirty="0" smtClean="0"/>
              <a:t>Levere skriftligoppgaver på itslearning. </a:t>
            </a:r>
          </a:p>
          <a:p>
            <a:r>
              <a:rPr lang="nb-NO" dirty="0" smtClean="0"/>
              <a:t>Godkjent eller ikke godkjent </a:t>
            </a:r>
          </a:p>
          <a:p>
            <a:r>
              <a:rPr lang="nb-NO" dirty="0" smtClean="0"/>
              <a:t>Selvstendig arbeid</a:t>
            </a:r>
          </a:p>
          <a:p>
            <a:r>
              <a:rPr lang="nb-NO" dirty="0" smtClean="0"/>
              <a:t>Presentasjoner i plenum </a:t>
            </a:r>
          </a:p>
        </p:txBody>
      </p:sp>
    </p:spTree>
    <p:extLst>
      <p:ext uri="{BB962C8B-B14F-4D97-AF65-F5344CB8AC3E}">
        <p14:creationId xmlns:p14="http://schemas.microsoft.com/office/powerpoint/2010/main" val="4800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Resultater/drøfting 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Gjennomført over to uker. Fokus på detaljer, krever tid</a:t>
            </a:r>
          </a:p>
          <a:p>
            <a:r>
              <a:rPr lang="nb-NO" dirty="0" smtClean="0"/>
              <a:t>Jobbe for å styrke selvstendighet i oppgaveløsning og bruk av ulike digitale ferdigheter</a:t>
            </a:r>
          </a:p>
          <a:p>
            <a:r>
              <a:rPr lang="nb-NO" dirty="0" smtClean="0"/>
              <a:t>Diskusjoner og tilbakemeldinger ble brukt til å forbedre resultatet </a:t>
            </a:r>
          </a:p>
          <a:p>
            <a:r>
              <a:rPr lang="nb-NO" dirty="0" smtClean="0"/>
              <a:t>Variasjon fremmet motivasjon og engasjement </a:t>
            </a:r>
          </a:p>
          <a:p>
            <a:r>
              <a:rPr lang="nb-NO" dirty="0" smtClean="0"/>
              <a:t>Tidligere erfaringer og datakunnskaper kom frem </a:t>
            </a:r>
          </a:p>
          <a:p>
            <a:r>
              <a:rPr lang="nb-NO" dirty="0" smtClean="0"/>
              <a:t>Filmsnuttene ble lagt ut på itslearning. 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28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Lises nye vri- Jobbsøkerkurs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Tidligere: </a:t>
            </a:r>
            <a:r>
              <a:rPr lang="nb-NO" dirty="0" smtClean="0"/>
              <a:t>3 dager, 3 ulike tema, forelesninger, forsøk på plenumsdiskusjon, individuelt arbeid</a:t>
            </a:r>
          </a:p>
          <a:p>
            <a:endParaRPr lang="nb-NO" dirty="0" smtClean="0"/>
          </a:p>
          <a:p>
            <a:r>
              <a:rPr lang="nb-NO" b="1" dirty="0" smtClean="0"/>
              <a:t>Ny vri: </a:t>
            </a:r>
            <a:r>
              <a:rPr lang="nb-NO" dirty="0" smtClean="0"/>
              <a:t>3 dager, fortsatt de 3 samme tema, bruk av nettkurs, gruppeoppgaver med digitalt hjelpemiddel, </a:t>
            </a:r>
            <a:r>
              <a:rPr lang="nb-NO" dirty="0" err="1" smtClean="0"/>
              <a:t>fremleff</a:t>
            </a:r>
            <a:r>
              <a:rPr lang="nb-NO" dirty="0" smtClean="0"/>
              <a:t>, plenumsdiskusjon, selvstendig arbeid, </a:t>
            </a:r>
            <a:r>
              <a:rPr lang="nb-NO" dirty="0" err="1" smtClean="0"/>
              <a:t>kahoot</a:t>
            </a: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957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Mål for ny vri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Større aktivitetsnivå hos deltakere</a:t>
            </a:r>
          </a:p>
          <a:p>
            <a:r>
              <a:rPr lang="nb-NO" dirty="0" smtClean="0"/>
              <a:t>Større læringsutbytte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108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Hvordan gikk det?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Mer aktive deltakere</a:t>
            </a:r>
          </a:p>
          <a:p>
            <a:r>
              <a:rPr lang="nb-NO" dirty="0" smtClean="0"/>
              <a:t>Samarbeid på tvers av gruppene for dagen</a:t>
            </a:r>
          </a:p>
          <a:p>
            <a:r>
              <a:rPr lang="nb-NO" dirty="0" smtClean="0"/>
              <a:t>Tok større ansvar for læreprosessen selv</a:t>
            </a:r>
          </a:p>
          <a:p>
            <a:r>
              <a:rPr lang="nb-NO" dirty="0" smtClean="0"/>
              <a:t>Min arbeidsdag ble «enklere»</a:t>
            </a:r>
          </a:p>
          <a:p>
            <a:endParaRPr lang="nb-NO" dirty="0" smtClean="0"/>
          </a:p>
          <a:p>
            <a:r>
              <a:rPr lang="nb-NO" b="1" dirty="0" smtClean="0"/>
              <a:t>Skriftlig evaluering viser:</a:t>
            </a:r>
          </a:p>
          <a:p>
            <a:r>
              <a:rPr lang="nb-NO" dirty="0" smtClean="0"/>
              <a:t>8 av 10 deltakere opplevde i stor grad å ha nådd målene</a:t>
            </a:r>
          </a:p>
          <a:p>
            <a:r>
              <a:rPr lang="nb-NO" dirty="0" smtClean="0"/>
              <a:t>2 av 10 nådd målene i noen grad</a:t>
            </a:r>
          </a:p>
          <a:p>
            <a:r>
              <a:rPr lang="nb-NO" dirty="0" smtClean="0"/>
              <a:t>10 av 10 mente at opplegget var variert og interessant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82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390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Ny vri oppgave Wasim og Lise </vt:lpstr>
      <vt:lpstr>Mål </vt:lpstr>
      <vt:lpstr>Læreforutsetninger</vt:lpstr>
      <vt:lpstr>Vri i oppgaven</vt:lpstr>
      <vt:lpstr>Vurdering</vt:lpstr>
      <vt:lpstr>Resultater/drøfting </vt:lpstr>
      <vt:lpstr>Lises nye vri- Jobbsøkerkurs</vt:lpstr>
      <vt:lpstr>Mål for ny vri</vt:lpstr>
      <vt:lpstr>Hvordan gikk det?</vt:lpstr>
      <vt:lpstr>Felles refleksjonsnotat for gruppen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Introtiltak</dc:title>
  <dc:creator>wasim</dc:creator>
  <cp:lastModifiedBy>wasim</cp:lastModifiedBy>
  <cp:revision>22</cp:revision>
  <dcterms:created xsi:type="dcterms:W3CDTF">2017-11-29T10:39:09Z</dcterms:created>
  <dcterms:modified xsi:type="dcterms:W3CDTF">2017-12-01T09:30:39Z</dcterms:modified>
</cp:coreProperties>
</file>