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2623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4517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9354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19709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5812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02468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12712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0903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1511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7478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282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5495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177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5130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617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5504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3691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Ny vri oppgave</a:t>
            </a:r>
            <a:br>
              <a:rPr lang="nb-NO" b="1" dirty="0" smtClean="0"/>
            </a:br>
            <a:r>
              <a:rPr lang="nb-NO" b="1" dirty="0" smtClean="0"/>
              <a:t>Wasim og Lise</a:t>
            </a:r>
            <a:r>
              <a:rPr lang="nb-NO" dirty="0" smtClean="0"/>
              <a:t>	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4142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Mål 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Lage en filmsnutt/filmklipp </a:t>
            </a:r>
          </a:p>
          <a:p>
            <a:r>
              <a:rPr lang="nb-NO" dirty="0" smtClean="0"/>
              <a:t>Bruke digitale ferdigheter </a:t>
            </a:r>
          </a:p>
          <a:p>
            <a:r>
              <a:rPr lang="nb-NO" dirty="0" smtClean="0"/>
              <a:t>Trekke inn erfaringer fra tidligere studier eller jobb, vise evne til selvstendig arbeid</a:t>
            </a:r>
          </a:p>
          <a:p>
            <a:r>
              <a:rPr lang="nb-NO" dirty="0" smtClean="0"/>
              <a:t>Læringsmålene er delt i tre nivåer- grunnleggende, moderat og avansert. </a:t>
            </a:r>
          </a:p>
          <a:p>
            <a:r>
              <a:rPr lang="nb-NO" dirty="0" smtClean="0"/>
              <a:t>Gruppen skal prestere mot moderat-avansert mål</a:t>
            </a:r>
          </a:p>
          <a:p>
            <a:r>
              <a:rPr lang="nb-NO" dirty="0" smtClean="0"/>
              <a:t>Bli </a:t>
            </a:r>
            <a:r>
              <a:rPr lang="nb-NO" dirty="0"/>
              <a:t>bedre i datahåndtering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2857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Læreforutsetninger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To dager i uka – fire timer</a:t>
            </a:r>
          </a:p>
          <a:p>
            <a:r>
              <a:rPr lang="nb-NO" dirty="0" smtClean="0"/>
              <a:t>Gruppe på 15  deltakere</a:t>
            </a:r>
          </a:p>
          <a:p>
            <a:r>
              <a:rPr lang="nb-NO" dirty="0" smtClean="0"/>
              <a:t>Mot A1/A2</a:t>
            </a:r>
          </a:p>
          <a:p>
            <a:r>
              <a:rPr lang="nb-NO" dirty="0" smtClean="0"/>
              <a:t>Innehar moderate ferdigheter i digitalkompetanse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5590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Vri i oppgaven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Lage en filmsnutt/filmklipp</a:t>
            </a:r>
          </a:p>
          <a:p>
            <a:r>
              <a:rPr lang="nb-NO" dirty="0" smtClean="0"/>
              <a:t>Ukeplanen forlenget fra en til to uker</a:t>
            </a:r>
          </a:p>
          <a:p>
            <a:r>
              <a:rPr lang="nb-NO" dirty="0" smtClean="0"/>
              <a:t>Undervisningen – fra lærerstyrt til elevstyrt</a:t>
            </a:r>
          </a:p>
          <a:p>
            <a:r>
              <a:rPr lang="nb-NO" dirty="0" smtClean="0"/>
              <a:t>Del 1 – se på en film, levere oppgaver knyttet til filmen, vurdere og skrive en omtale av filmen – gruppevis</a:t>
            </a:r>
          </a:p>
          <a:p>
            <a:r>
              <a:rPr lang="nb-NO" dirty="0" smtClean="0"/>
              <a:t>Del 2 – velge en film selv- presentere foran klassen med vekt på konstruktiv vurdering-gruppevis eller individuelt</a:t>
            </a:r>
          </a:p>
          <a:p>
            <a:r>
              <a:rPr lang="nb-NO" dirty="0" smtClean="0"/>
              <a:t>Del 3 – lage en filmsnutt, intervjue administrasjonen på FK, bearbeide spørsmålene på forkant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8309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V</a:t>
            </a:r>
            <a:r>
              <a:rPr lang="nb-NO" b="1" dirty="0" smtClean="0"/>
              <a:t>urdering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Tilbakemeldinger – gruppevis og individuelt</a:t>
            </a:r>
          </a:p>
          <a:p>
            <a:r>
              <a:rPr lang="nb-NO" dirty="0" smtClean="0"/>
              <a:t>Formativ og summativ vurdering</a:t>
            </a:r>
          </a:p>
          <a:p>
            <a:r>
              <a:rPr lang="nb-NO" dirty="0" smtClean="0"/>
              <a:t>Levere skriftligoppgaver på itslearning. </a:t>
            </a:r>
          </a:p>
          <a:p>
            <a:r>
              <a:rPr lang="nb-NO" dirty="0" smtClean="0"/>
              <a:t>Godkjent eller ikke godkjent </a:t>
            </a:r>
          </a:p>
          <a:p>
            <a:r>
              <a:rPr lang="nb-NO" dirty="0" smtClean="0"/>
              <a:t>Selvstendig arbeid</a:t>
            </a:r>
          </a:p>
          <a:p>
            <a:r>
              <a:rPr lang="nb-NO" dirty="0" smtClean="0"/>
              <a:t>Presentasjoner i plenum </a:t>
            </a:r>
          </a:p>
        </p:txBody>
      </p:sp>
    </p:spTree>
    <p:extLst>
      <p:ext uri="{BB962C8B-B14F-4D97-AF65-F5344CB8AC3E}">
        <p14:creationId xmlns:p14="http://schemas.microsoft.com/office/powerpoint/2010/main" val="48007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Resultater/drøfting 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Gjennomført over to uker. Fokus på detaljer, krever tid</a:t>
            </a:r>
          </a:p>
          <a:p>
            <a:r>
              <a:rPr lang="nb-NO" dirty="0" smtClean="0"/>
              <a:t>Jobbe for å styrke selvstendighet i oppgaveløsning og bruk av ulike digitale ferdigheter</a:t>
            </a:r>
          </a:p>
          <a:p>
            <a:r>
              <a:rPr lang="nb-NO" dirty="0" smtClean="0"/>
              <a:t>Diskusjoner og tilbakemeldinger ble brukt til å forbedre resultatet </a:t>
            </a:r>
          </a:p>
          <a:p>
            <a:r>
              <a:rPr lang="nb-NO" dirty="0" smtClean="0"/>
              <a:t>Variasjon fremmet motivasjon og engasjement </a:t>
            </a:r>
          </a:p>
          <a:p>
            <a:r>
              <a:rPr lang="nb-NO" dirty="0" smtClean="0"/>
              <a:t>Tidligere erfaringer og datakunnskaper kom frem </a:t>
            </a:r>
          </a:p>
          <a:p>
            <a:r>
              <a:rPr lang="nb-NO" dirty="0" smtClean="0"/>
              <a:t>Filmsnuttene ble lagt ut på itslearning. 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0289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304</TotalTime>
  <Words>216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Ny vri oppgave Wasim og Lise </vt:lpstr>
      <vt:lpstr>Mål </vt:lpstr>
      <vt:lpstr>Læreforutsetninger</vt:lpstr>
      <vt:lpstr>Vri i oppgaven</vt:lpstr>
      <vt:lpstr>Vurdering</vt:lpstr>
      <vt:lpstr>Resultater/drøfting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Introtiltak</dc:title>
  <dc:creator>wasim</dc:creator>
  <cp:lastModifiedBy>wasim</cp:lastModifiedBy>
  <cp:revision>23</cp:revision>
  <dcterms:created xsi:type="dcterms:W3CDTF">2017-11-29T10:39:09Z</dcterms:created>
  <dcterms:modified xsi:type="dcterms:W3CDTF">2017-12-01T12:04:17Z</dcterms:modified>
</cp:coreProperties>
</file>