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73" r:id="rId3"/>
    <p:sldId id="267" r:id="rId4"/>
    <p:sldId id="274" r:id="rId5"/>
    <p:sldId id="275" r:id="rId6"/>
    <p:sldId id="276" r:id="rId7"/>
    <p:sldId id="277" r:id="rId8"/>
    <p:sldId id="278" r:id="rId9"/>
    <p:sldId id="279" r:id="rId10"/>
    <p:sldId id="268" r:id="rId11"/>
    <p:sldId id="269" r:id="rId12"/>
    <p:sldId id="262" r:id="rId13"/>
    <p:sldId id="263" r:id="rId14"/>
    <p:sldId id="264" r:id="rId15"/>
    <p:sldId id="265" r:id="rId16"/>
    <p:sldId id="266" r:id="rId17"/>
    <p:sldId id="270" r:id="rId18"/>
    <p:sldId id="271" r:id="rId19"/>
    <p:sldId id="272" r:id="rId20"/>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34" d="100"/>
          <a:sy n="134" d="100"/>
        </p:scale>
        <p:origin x="-2088" y="-96"/>
      </p:cViewPr>
      <p:guideLst>
        <p:guide orient="horz" pos="2160"/>
        <p:guide pos="43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1393A-B00C-E449-8D2B-CC90FC0A7170}" type="doc">
      <dgm:prSet loTypeId="urn:microsoft.com/office/officeart/2005/8/layout/hProcess3" loCatId="" qsTypeId="urn:microsoft.com/office/officeart/2005/8/quickstyle/simple4" qsCatId="simple" csTypeId="urn:microsoft.com/office/officeart/2005/8/colors/accent1_4" csCatId="accent1" phldr="1"/>
      <dgm:spPr/>
    </dgm:pt>
    <dgm:pt modelId="{6075B98F-1289-B247-94B4-F4F3AC8107AD}">
      <dgm:prSet phldrT="[Text]"/>
      <dgm:spPr/>
      <dgm:t>
        <a:bodyPr/>
        <a:lstStyle/>
        <a:p>
          <a:r>
            <a:rPr lang="nb-NO" dirty="0" smtClean="0">
              <a:latin typeface="Arail" charset="0"/>
              <a:ea typeface="ＭＳ Ｐゴシック" charset="0"/>
              <a:cs typeface="Arail" charset="0"/>
            </a:rPr>
            <a:t>Endre tilbakemeldingskultur</a:t>
          </a:r>
          <a:br>
            <a:rPr lang="nb-NO" dirty="0" smtClean="0">
              <a:latin typeface="Arail" charset="0"/>
              <a:ea typeface="ＭＳ Ｐゴシック" charset="0"/>
              <a:cs typeface="Arail" charset="0"/>
            </a:rPr>
          </a:br>
          <a:r>
            <a:rPr lang="nb-NO" dirty="0" smtClean="0">
              <a:latin typeface="Arail" charset="0"/>
              <a:ea typeface="ＭＳ Ｐゴシック" charset="0"/>
              <a:cs typeface="Arail" charset="0"/>
            </a:rPr>
            <a:t> i klasserommet og </a:t>
          </a:r>
          <a:r>
            <a:rPr lang="nb-NO" dirty="0" err="1" smtClean="0">
              <a:latin typeface="Arail" charset="0"/>
              <a:ea typeface="ＭＳ Ｐゴシック" charset="0"/>
              <a:cs typeface="Arail" charset="0"/>
            </a:rPr>
            <a:t>ift</a:t>
          </a:r>
          <a:r>
            <a:rPr lang="nb-NO" dirty="0" smtClean="0">
              <a:latin typeface="Arail" charset="0"/>
              <a:ea typeface="ＭＳ Ｐゴシック" charset="0"/>
              <a:cs typeface="Arail" charset="0"/>
            </a:rPr>
            <a:t> den enkelte elev</a:t>
          </a:r>
        </a:p>
        <a:p>
          <a:r>
            <a:rPr lang="nb-NO" dirty="0" smtClean="0">
              <a:latin typeface="Arail" charset="0"/>
              <a:ea typeface="ＭＳ Ｐゴシック" charset="0"/>
              <a:cs typeface="Arail" charset="0"/>
            </a:rPr>
            <a:t>Tilbakemeldinger</a:t>
          </a:r>
          <a:br>
            <a:rPr lang="nb-NO" dirty="0" smtClean="0">
              <a:latin typeface="Arail" charset="0"/>
              <a:ea typeface="ＭＳ Ｐゴシック" charset="0"/>
              <a:cs typeface="Arail" charset="0"/>
            </a:rPr>
          </a:br>
          <a:r>
            <a:rPr lang="nb-NO" dirty="0" err="1" smtClean="0">
              <a:latin typeface="Arail" charset="0"/>
              <a:ea typeface="ＭＳ Ｐゴシック" charset="0"/>
              <a:cs typeface="Arail" charset="0"/>
            </a:rPr>
            <a:t>Oppovermeldinger</a:t>
          </a:r>
          <a:r>
            <a:rPr lang="nb-NO" dirty="0" smtClean="0">
              <a:latin typeface="Arail" charset="0"/>
              <a:ea typeface="ＭＳ Ｐゴシック" charset="0"/>
              <a:cs typeface="Arail" charset="0"/>
            </a:rPr>
            <a:t/>
          </a:r>
          <a:br>
            <a:rPr lang="nb-NO" dirty="0" smtClean="0">
              <a:latin typeface="Arail" charset="0"/>
              <a:ea typeface="ＭＳ Ｐゴシック" charset="0"/>
              <a:cs typeface="Arail" charset="0"/>
            </a:rPr>
          </a:br>
          <a:r>
            <a:rPr lang="nb-NO" dirty="0" err="1" smtClean="0">
              <a:latin typeface="Arail" charset="0"/>
              <a:ea typeface="ＭＳ Ｐゴシック" charset="0"/>
              <a:cs typeface="Arail" charset="0"/>
            </a:rPr>
            <a:t>Framovermeldinger</a:t>
          </a:r>
          <a:endParaRPr lang="nb-NO" dirty="0"/>
        </a:p>
      </dgm:t>
    </dgm:pt>
    <dgm:pt modelId="{AE642AF6-06BF-3A46-9D6F-1AFC70EBCDA6}" type="parTrans" cxnId="{D2CB9952-A54D-3C48-B088-2E143857699B}">
      <dgm:prSet/>
      <dgm:spPr/>
      <dgm:t>
        <a:bodyPr/>
        <a:lstStyle/>
        <a:p>
          <a:endParaRPr lang="nb-NO"/>
        </a:p>
      </dgm:t>
    </dgm:pt>
    <dgm:pt modelId="{3003965D-DAD0-CD4D-9413-52AE5EB4B746}" type="sibTrans" cxnId="{D2CB9952-A54D-3C48-B088-2E143857699B}">
      <dgm:prSet/>
      <dgm:spPr/>
      <dgm:t>
        <a:bodyPr/>
        <a:lstStyle/>
        <a:p>
          <a:endParaRPr lang="nb-NO"/>
        </a:p>
      </dgm:t>
    </dgm:pt>
    <dgm:pt modelId="{820F64D1-C8F6-444B-AF4C-8C8B20FFECE7}">
      <dgm:prSet phldrT="[Text]"/>
      <dgm:spPr/>
      <dgm:t>
        <a:bodyPr/>
        <a:lstStyle/>
        <a:p>
          <a:r>
            <a:rPr lang="nb-NO" dirty="0" smtClean="0">
              <a:latin typeface="Arail" charset="0"/>
              <a:ea typeface="ＭＳ Ｐゴシック" charset="0"/>
              <a:cs typeface="Arail" charset="0"/>
            </a:rPr>
            <a:t>Kunnskapsdeling gjennom hospitering/</a:t>
          </a:r>
          <a:r>
            <a:rPr lang="nb-NO" dirty="0" err="1" smtClean="0">
              <a:latin typeface="Arail" charset="0"/>
              <a:ea typeface="ＭＳ Ｐゴシック" charset="0"/>
              <a:cs typeface="Arail" charset="0"/>
            </a:rPr>
            <a:t>klasseromsvandring</a:t>
          </a:r>
          <a:endParaRPr lang="nb-NO" dirty="0"/>
        </a:p>
      </dgm:t>
    </dgm:pt>
    <dgm:pt modelId="{742A0398-C784-6543-B90E-5C4FD5B21442}" type="parTrans" cxnId="{0855B7A1-BE27-7F46-8C21-BAA54C19A24B}">
      <dgm:prSet/>
      <dgm:spPr/>
      <dgm:t>
        <a:bodyPr/>
        <a:lstStyle/>
        <a:p>
          <a:endParaRPr lang="nb-NO"/>
        </a:p>
      </dgm:t>
    </dgm:pt>
    <dgm:pt modelId="{6CA64B57-6C90-824D-B68C-7FF0D7FBEBD5}" type="sibTrans" cxnId="{0855B7A1-BE27-7F46-8C21-BAA54C19A24B}">
      <dgm:prSet/>
      <dgm:spPr/>
      <dgm:t>
        <a:bodyPr/>
        <a:lstStyle/>
        <a:p>
          <a:endParaRPr lang="nb-NO"/>
        </a:p>
      </dgm:t>
    </dgm:pt>
    <dgm:pt modelId="{7944DB7A-9574-E245-B242-E6A8564D37F7}">
      <dgm:prSet phldrT="[Text]"/>
      <dgm:spPr/>
      <dgm:t>
        <a:bodyPr/>
        <a:lstStyle/>
        <a:p>
          <a:r>
            <a:rPr lang="nb-NO" dirty="0" smtClean="0"/>
            <a:t>Institusjonell forankring gjennom  strategisk skoleledelse</a:t>
          </a:r>
          <a:br>
            <a:rPr lang="nb-NO" dirty="0" smtClean="0"/>
          </a:br>
          <a:r>
            <a:rPr lang="nb-NO" dirty="0" smtClean="0"/>
            <a:t>(rektor)</a:t>
          </a:r>
          <a:endParaRPr lang="nb-NO" dirty="0"/>
        </a:p>
      </dgm:t>
    </dgm:pt>
    <dgm:pt modelId="{EF186425-2C46-D84A-B241-1014761047F9}" type="parTrans" cxnId="{F0B43FD8-5068-0446-987D-79AAF3C1AAEC}">
      <dgm:prSet/>
      <dgm:spPr/>
      <dgm:t>
        <a:bodyPr/>
        <a:lstStyle/>
        <a:p>
          <a:endParaRPr lang="nb-NO"/>
        </a:p>
      </dgm:t>
    </dgm:pt>
    <dgm:pt modelId="{A9DEA52E-FBBB-3E4E-AE6E-BE2C24B416C6}" type="sibTrans" cxnId="{F0B43FD8-5068-0446-987D-79AAF3C1AAEC}">
      <dgm:prSet/>
      <dgm:spPr/>
      <dgm:t>
        <a:bodyPr/>
        <a:lstStyle/>
        <a:p>
          <a:endParaRPr lang="nb-NO"/>
        </a:p>
      </dgm:t>
    </dgm:pt>
    <dgm:pt modelId="{6F9D98E6-F6FE-234C-8FF6-5F083EBDAF91}" type="pres">
      <dgm:prSet presAssocID="{8B61393A-B00C-E449-8D2B-CC90FC0A7170}" presName="Name0" presStyleCnt="0">
        <dgm:presLayoutVars>
          <dgm:dir/>
          <dgm:animLvl val="lvl"/>
          <dgm:resizeHandles val="exact"/>
        </dgm:presLayoutVars>
      </dgm:prSet>
      <dgm:spPr/>
    </dgm:pt>
    <dgm:pt modelId="{C8ACF3CB-D81B-F949-9FDD-F85D602A4EFC}" type="pres">
      <dgm:prSet presAssocID="{8B61393A-B00C-E449-8D2B-CC90FC0A7170}" presName="dummy" presStyleCnt="0"/>
      <dgm:spPr/>
    </dgm:pt>
    <dgm:pt modelId="{A1A761AA-BCA3-E045-B6AB-1D1996588CDD}" type="pres">
      <dgm:prSet presAssocID="{8B61393A-B00C-E449-8D2B-CC90FC0A7170}" presName="linH" presStyleCnt="0"/>
      <dgm:spPr/>
    </dgm:pt>
    <dgm:pt modelId="{F2012E5D-914B-2C47-A5E3-0B95B254DC55}" type="pres">
      <dgm:prSet presAssocID="{8B61393A-B00C-E449-8D2B-CC90FC0A7170}" presName="padding1" presStyleCnt="0"/>
      <dgm:spPr/>
    </dgm:pt>
    <dgm:pt modelId="{8A2BFE44-B00D-0D4E-B28F-3156AEDC5BFC}" type="pres">
      <dgm:prSet presAssocID="{6075B98F-1289-B247-94B4-F4F3AC8107AD}" presName="linV" presStyleCnt="0"/>
      <dgm:spPr/>
    </dgm:pt>
    <dgm:pt modelId="{C13598F9-6769-D742-A732-F461CDDE6E4B}" type="pres">
      <dgm:prSet presAssocID="{6075B98F-1289-B247-94B4-F4F3AC8107AD}" presName="spVertical1" presStyleCnt="0"/>
      <dgm:spPr/>
    </dgm:pt>
    <dgm:pt modelId="{8715C07B-C03D-BC41-921E-2C5FB06B484E}" type="pres">
      <dgm:prSet presAssocID="{6075B98F-1289-B247-94B4-F4F3AC8107AD}" presName="parTx" presStyleLbl="revTx" presStyleIdx="0" presStyleCnt="3">
        <dgm:presLayoutVars>
          <dgm:chMax val="0"/>
          <dgm:chPref val="0"/>
          <dgm:bulletEnabled val="1"/>
        </dgm:presLayoutVars>
      </dgm:prSet>
      <dgm:spPr/>
      <dgm:t>
        <a:bodyPr/>
        <a:lstStyle/>
        <a:p>
          <a:endParaRPr lang="nb-NO"/>
        </a:p>
      </dgm:t>
    </dgm:pt>
    <dgm:pt modelId="{7712D446-A29D-704A-8730-049DF5A9FBC6}" type="pres">
      <dgm:prSet presAssocID="{6075B98F-1289-B247-94B4-F4F3AC8107AD}" presName="spVertical2" presStyleCnt="0"/>
      <dgm:spPr/>
    </dgm:pt>
    <dgm:pt modelId="{4E3086AD-CB72-8D43-ADD7-5E582E2FA691}" type="pres">
      <dgm:prSet presAssocID="{6075B98F-1289-B247-94B4-F4F3AC8107AD}" presName="spVertical3" presStyleCnt="0"/>
      <dgm:spPr/>
    </dgm:pt>
    <dgm:pt modelId="{99122D09-F7B7-1E46-BC77-566B2B9E5F32}" type="pres">
      <dgm:prSet presAssocID="{3003965D-DAD0-CD4D-9413-52AE5EB4B746}" presName="space" presStyleCnt="0"/>
      <dgm:spPr/>
    </dgm:pt>
    <dgm:pt modelId="{B24964B1-9D58-F343-8992-3BA3376C31E7}" type="pres">
      <dgm:prSet presAssocID="{820F64D1-C8F6-444B-AF4C-8C8B20FFECE7}" presName="linV" presStyleCnt="0"/>
      <dgm:spPr/>
    </dgm:pt>
    <dgm:pt modelId="{ABD04F42-1929-724F-B46D-A1D3ED845FA2}" type="pres">
      <dgm:prSet presAssocID="{820F64D1-C8F6-444B-AF4C-8C8B20FFECE7}" presName="spVertical1" presStyleCnt="0"/>
      <dgm:spPr/>
    </dgm:pt>
    <dgm:pt modelId="{409C0420-0437-364A-A6EF-7117377FE4C8}" type="pres">
      <dgm:prSet presAssocID="{820F64D1-C8F6-444B-AF4C-8C8B20FFECE7}" presName="parTx" presStyleLbl="revTx" presStyleIdx="1" presStyleCnt="3">
        <dgm:presLayoutVars>
          <dgm:chMax val="0"/>
          <dgm:chPref val="0"/>
          <dgm:bulletEnabled val="1"/>
        </dgm:presLayoutVars>
      </dgm:prSet>
      <dgm:spPr/>
      <dgm:t>
        <a:bodyPr/>
        <a:lstStyle/>
        <a:p>
          <a:endParaRPr lang="nb-NO"/>
        </a:p>
      </dgm:t>
    </dgm:pt>
    <dgm:pt modelId="{EC720FF5-7AA5-C04C-BA5F-8ADE94ED2E46}" type="pres">
      <dgm:prSet presAssocID="{820F64D1-C8F6-444B-AF4C-8C8B20FFECE7}" presName="spVertical2" presStyleCnt="0"/>
      <dgm:spPr/>
    </dgm:pt>
    <dgm:pt modelId="{A02214D5-E426-6448-8720-25C9A11004F8}" type="pres">
      <dgm:prSet presAssocID="{820F64D1-C8F6-444B-AF4C-8C8B20FFECE7}" presName="spVertical3" presStyleCnt="0"/>
      <dgm:spPr/>
    </dgm:pt>
    <dgm:pt modelId="{1183200E-88A3-3D46-8F33-7D433ECADA9F}" type="pres">
      <dgm:prSet presAssocID="{6CA64B57-6C90-824D-B68C-7FF0D7FBEBD5}" presName="space" presStyleCnt="0"/>
      <dgm:spPr/>
    </dgm:pt>
    <dgm:pt modelId="{8739443B-E91A-C849-ADC0-20FEDC846761}" type="pres">
      <dgm:prSet presAssocID="{7944DB7A-9574-E245-B242-E6A8564D37F7}" presName="linV" presStyleCnt="0"/>
      <dgm:spPr/>
    </dgm:pt>
    <dgm:pt modelId="{E1F24B64-DFA5-3C4D-8925-88F0811D1770}" type="pres">
      <dgm:prSet presAssocID="{7944DB7A-9574-E245-B242-E6A8564D37F7}" presName="spVertical1" presStyleCnt="0"/>
      <dgm:spPr/>
    </dgm:pt>
    <dgm:pt modelId="{2B0710F6-EDEE-1243-9A58-1C4EA6D59CB7}" type="pres">
      <dgm:prSet presAssocID="{7944DB7A-9574-E245-B242-E6A8564D37F7}" presName="parTx" presStyleLbl="revTx" presStyleIdx="2" presStyleCnt="3">
        <dgm:presLayoutVars>
          <dgm:chMax val="0"/>
          <dgm:chPref val="0"/>
          <dgm:bulletEnabled val="1"/>
        </dgm:presLayoutVars>
      </dgm:prSet>
      <dgm:spPr/>
      <dgm:t>
        <a:bodyPr/>
        <a:lstStyle/>
        <a:p>
          <a:endParaRPr lang="nb-NO"/>
        </a:p>
      </dgm:t>
    </dgm:pt>
    <dgm:pt modelId="{5687CAA0-6634-3F4C-9AAA-149852E13098}" type="pres">
      <dgm:prSet presAssocID="{7944DB7A-9574-E245-B242-E6A8564D37F7}" presName="spVertical2" presStyleCnt="0"/>
      <dgm:spPr/>
    </dgm:pt>
    <dgm:pt modelId="{02BC194F-E226-7C4A-87FA-65A518670108}" type="pres">
      <dgm:prSet presAssocID="{7944DB7A-9574-E245-B242-E6A8564D37F7}" presName="spVertical3" presStyleCnt="0"/>
      <dgm:spPr/>
    </dgm:pt>
    <dgm:pt modelId="{C0CC30D4-65AE-2B4B-8DA4-D12630F12DD0}" type="pres">
      <dgm:prSet presAssocID="{8B61393A-B00C-E449-8D2B-CC90FC0A7170}" presName="padding2" presStyleCnt="0"/>
      <dgm:spPr/>
    </dgm:pt>
    <dgm:pt modelId="{A8E641CE-D3FE-B746-B1D7-841EC90D2011}" type="pres">
      <dgm:prSet presAssocID="{8B61393A-B00C-E449-8D2B-CC90FC0A7170}" presName="negArrow" presStyleCnt="0"/>
      <dgm:spPr/>
    </dgm:pt>
    <dgm:pt modelId="{7886632D-1846-D64C-B02F-55FA8F25E8F6}" type="pres">
      <dgm:prSet presAssocID="{8B61393A-B00C-E449-8D2B-CC90FC0A7170}" presName="backgroundArrow" presStyleLbl="node1" presStyleIdx="0" presStyleCnt="1"/>
      <dgm:spPr/>
    </dgm:pt>
  </dgm:ptLst>
  <dgm:cxnLst>
    <dgm:cxn modelId="{7B2AA66A-E8B2-824F-B214-8826B4DF2A22}" type="presOf" srcId="{6075B98F-1289-B247-94B4-F4F3AC8107AD}" destId="{8715C07B-C03D-BC41-921E-2C5FB06B484E}" srcOrd="0" destOrd="0" presId="urn:microsoft.com/office/officeart/2005/8/layout/hProcess3"/>
    <dgm:cxn modelId="{D2CB9952-A54D-3C48-B088-2E143857699B}" srcId="{8B61393A-B00C-E449-8D2B-CC90FC0A7170}" destId="{6075B98F-1289-B247-94B4-F4F3AC8107AD}" srcOrd="0" destOrd="0" parTransId="{AE642AF6-06BF-3A46-9D6F-1AFC70EBCDA6}" sibTransId="{3003965D-DAD0-CD4D-9413-52AE5EB4B746}"/>
    <dgm:cxn modelId="{F0B43FD8-5068-0446-987D-79AAF3C1AAEC}" srcId="{8B61393A-B00C-E449-8D2B-CC90FC0A7170}" destId="{7944DB7A-9574-E245-B242-E6A8564D37F7}" srcOrd="2" destOrd="0" parTransId="{EF186425-2C46-D84A-B241-1014761047F9}" sibTransId="{A9DEA52E-FBBB-3E4E-AE6E-BE2C24B416C6}"/>
    <dgm:cxn modelId="{65FC280F-5518-7949-B73E-4CD95DDB1C2D}" type="presOf" srcId="{820F64D1-C8F6-444B-AF4C-8C8B20FFECE7}" destId="{409C0420-0437-364A-A6EF-7117377FE4C8}" srcOrd="0" destOrd="0" presId="urn:microsoft.com/office/officeart/2005/8/layout/hProcess3"/>
    <dgm:cxn modelId="{61EBAE6E-0126-5B46-A98E-D893BC58F2BB}" type="presOf" srcId="{7944DB7A-9574-E245-B242-E6A8564D37F7}" destId="{2B0710F6-EDEE-1243-9A58-1C4EA6D59CB7}" srcOrd="0" destOrd="0" presId="urn:microsoft.com/office/officeart/2005/8/layout/hProcess3"/>
    <dgm:cxn modelId="{0855B7A1-BE27-7F46-8C21-BAA54C19A24B}" srcId="{8B61393A-B00C-E449-8D2B-CC90FC0A7170}" destId="{820F64D1-C8F6-444B-AF4C-8C8B20FFECE7}" srcOrd="1" destOrd="0" parTransId="{742A0398-C784-6543-B90E-5C4FD5B21442}" sibTransId="{6CA64B57-6C90-824D-B68C-7FF0D7FBEBD5}"/>
    <dgm:cxn modelId="{38C77985-636C-FA4B-BD73-E8F9E01C5AB6}" type="presOf" srcId="{8B61393A-B00C-E449-8D2B-CC90FC0A7170}" destId="{6F9D98E6-F6FE-234C-8FF6-5F083EBDAF91}" srcOrd="0" destOrd="0" presId="urn:microsoft.com/office/officeart/2005/8/layout/hProcess3"/>
    <dgm:cxn modelId="{7BD852DD-48CD-7342-B925-BB0061BEAB5D}" type="presParOf" srcId="{6F9D98E6-F6FE-234C-8FF6-5F083EBDAF91}" destId="{C8ACF3CB-D81B-F949-9FDD-F85D602A4EFC}" srcOrd="0" destOrd="0" presId="urn:microsoft.com/office/officeart/2005/8/layout/hProcess3"/>
    <dgm:cxn modelId="{863DA1EA-6F5A-3C43-92E7-0C90592998FE}" type="presParOf" srcId="{6F9D98E6-F6FE-234C-8FF6-5F083EBDAF91}" destId="{A1A761AA-BCA3-E045-B6AB-1D1996588CDD}" srcOrd="1" destOrd="0" presId="urn:microsoft.com/office/officeart/2005/8/layout/hProcess3"/>
    <dgm:cxn modelId="{23FF939F-F62B-4E4C-80BB-F40CFAB7A9EE}" type="presParOf" srcId="{A1A761AA-BCA3-E045-B6AB-1D1996588CDD}" destId="{F2012E5D-914B-2C47-A5E3-0B95B254DC55}" srcOrd="0" destOrd="0" presId="urn:microsoft.com/office/officeart/2005/8/layout/hProcess3"/>
    <dgm:cxn modelId="{3D057232-1810-B146-96AB-C2CF28722B0C}" type="presParOf" srcId="{A1A761AA-BCA3-E045-B6AB-1D1996588CDD}" destId="{8A2BFE44-B00D-0D4E-B28F-3156AEDC5BFC}" srcOrd="1" destOrd="0" presId="urn:microsoft.com/office/officeart/2005/8/layout/hProcess3"/>
    <dgm:cxn modelId="{097D8438-D984-3D40-AAA1-348DF4DFFD28}" type="presParOf" srcId="{8A2BFE44-B00D-0D4E-B28F-3156AEDC5BFC}" destId="{C13598F9-6769-D742-A732-F461CDDE6E4B}" srcOrd="0" destOrd="0" presId="urn:microsoft.com/office/officeart/2005/8/layout/hProcess3"/>
    <dgm:cxn modelId="{121ABDCE-3983-304C-A506-8A8078245206}" type="presParOf" srcId="{8A2BFE44-B00D-0D4E-B28F-3156AEDC5BFC}" destId="{8715C07B-C03D-BC41-921E-2C5FB06B484E}" srcOrd="1" destOrd="0" presId="urn:microsoft.com/office/officeart/2005/8/layout/hProcess3"/>
    <dgm:cxn modelId="{CD18B040-86CA-4E47-9775-1CFAF9268F38}" type="presParOf" srcId="{8A2BFE44-B00D-0D4E-B28F-3156AEDC5BFC}" destId="{7712D446-A29D-704A-8730-049DF5A9FBC6}" srcOrd="2" destOrd="0" presId="urn:microsoft.com/office/officeart/2005/8/layout/hProcess3"/>
    <dgm:cxn modelId="{1F05A122-E418-E448-8FEE-67831B9C4571}" type="presParOf" srcId="{8A2BFE44-B00D-0D4E-B28F-3156AEDC5BFC}" destId="{4E3086AD-CB72-8D43-ADD7-5E582E2FA691}" srcOrd="3" destOrd="0" presId="urn:microsoft.com/office/officeart/2005/8/layout/hProcess3"/>
    <dgm:cxn modelId="{7A644601-263F-5345-B448-F1DC0B015EB6}" type="presParOf" srcId="{A1A761AA-BCA3-E045-B6AB-1D1996588CDD}" destId="{99122D09-F7B7-1E46-BC77-566B2B9E5F32}" srcOrd="2" destOrd="0" presId="urn:microsoft.com/office/officeart/2005/8/layout/hProcess3"/>
    <dgm:cxn modelId="{85BD27E8-8BCD-3D4B-B4F8-C2E3C4227FF5}" type="presParOf" srcId="{A1A761AA-BCA3-E045-B6AB-1D1996588CDD}" destId="{B24964B1-9D58-F343-8992-3BA3376C31E7}" srcOrd="3" destOrd="0" presId="urn:microsoft.com/office/officeart/2005/8/layout/hProcess3"/>
    <dgm:cxn modelId="{AD885F7B-C4EB-D342-B0EF-DB88F9E98F4F}" type="presParOf" srcId="{B24964B1-9D58-F343-8992-3BA3376C31E7}" destId="{ABD04F42-1929-724F-B46D-A1D3ED845FA2}" srcOrd="0" destOrd="0" presId="urn:microsoft.com/office/officeart/2005/8/layout/hProcess3"/>
    <dgm:cxn modelId="{6E7ADCCB-D729-654B-92E7-E47C339093A2}" type="presParOf" srcId="{B24964B1-9D58-F343-8992-3BA3376C31E7}" destId="{409C0420-0437-364A-A6EF-7117377FE4C8}" srcOrd="1" destOrd="0" presId="urn:microsoft.com/office/officeart/2005/8/layout/hProcess3"/>
    <dgm:cxn modelId="{AE368AAE-4E88-EA44-9AA2-B9C1DE5C930A}" type="presParOf" srcId="{B24964B1-9D58-F343-8992-3BA3376C31E7}" destId="{EC720FF5-7AA5-C04C-BA5F-8ADE94ED2E46}" srcOrd="2" destOrd="0" presId="urn:microsoft.com/office/officeart/2005/8/layout/hProcess3"/>
    <dgm:cxn modelId="{DB4A5E1D-B1A5-FC4F-80E7-DAC83342A9FE}" type="presParOf" srcId="{B24964B1-9D58-F343-8992-3BA3376C31E7}" destId="{A02214D5-E426-6448-8720-25C9A11004F8}" srcOrd="3" destOrd="0" presId="urn:microsoft.com/office/officeart/2005/8/layout/hProcess3"/>
    <dgm:cxn modelId="{6C5C65D3-311A-0E49-88B5-5E43D4B9EC5F}" type="presParOf" srcId="{A1A761AA-BCA3-E045-B6AB-1D1996588CDD}" destId="{1183200E-88A3-3D46-8F33-7D433ECADA9F}" srcOrd="4" destOrd="0" presId="urn:microsoft.com/office/officeart/2005/8/layout/hProcess3"/>
    <dgm:cxn modelId="{799AAA90-16C3-DB45-8951-89FA341456C9}" type="presParOf" srcId="{A1A761AA-BCA3-E045-B6AB-1D1996588CDD}" destId="{8739443B-E91A-C849-ADC0-20FEDC846761}" srcOrd="5" destOrd="0" presId="urn:microsoft.com/office/officeart/2005/8/layout/hProcess3"/>
    <dgm:cxn modelId="{8009C6AA-1102-BE49-B881-BB564ADBF8B5}" type="presParOf" srcId="{8739443B-E91A-C849-ADC0-20FEDC846761}" destId="{E1F24B64-DFA5-3C4D-8925-88F0811D1770}" srcOrd="0" destOrd="0" presId="urn:microsoft.com/office/officeart/2005/8/layout/hProcess3"/>
    <dgm:cxn modelId="{F20254D5-ADFE-134B-BB92-B9AA8F7CB5A3}" type="presParOf" srcId="{8739443B-E91A-C849-ADC0-20FEDC846761}" destId="{2B0710F6-EDEE-1243-9A58-1C4EA6D59CB7}" srcOrd="1" destOrd="0" presId="urn:microsoft.com/office/officeart/2005/8/layout/hProcess3"/>
    <dgm:cxn modelId="{BF17951E-22E1-5A42-B2D3-DD0D103FBC92}" type="presParOf" srcId="{8739443B-E91A-C849-ADC0-20FEDC846761}" destId="{5687CAA0-6634-3F4C-9AAA-149852E13098}" srcOrd="2" destOrd="0" presId="urn:microsoft.com/office/officeart/2005/8/layout/hProcess3"/>
    <dgm:cxn modelId="{A6ED6231-8092-EC43-8B89-A30D84062FA8}" type="presParOf" srcId="{8739443B-E91A-C849-ADC0-20FEDC846761}" destId="{02BC194F-E226-7C4A-87FA-65A518670108}" srcOrd="3" destOrd="0" presId="urn:microsoft.com/office/officeart/2005/8/layout/hProcess3"/>
    <dgm:cxn modelId="{8614F447-BBA8-EB41-860A-3C21A8CED36C}" type="presParOf" srcId="{A1A761AA-BCA3-E045-B6AB-1D1996588CDD}" destId="{C0CC30D4-65AE-2B4B-8DA4-D12630F12DD0}" srcOrd="6" destOrd="0" presId="urn:microsoft.com/office/officeart/2005/8/layout/hProcess3"/>
    <dgm:cxn modelId="{60B3D987-93A3-3C47-AC62-0752BB450377}" type="presParOf" srcId="{A1A761AA-BCA3-E045-B6AB-1D1996588CDD}" destId="{A8E641CE-D3FE-B746-B1D7-841EC90D2011}" srcOrd="7" destOrd="0" presId="urn:microsoft.com/office/officeart/2005/8/layout/hProcess3"/>
    <dgm:cxn modelId="{F5B564CC-59FD-5441-9AFF-E691E0A86A6E}" type="presParOf" srcId="{A1A761AA-BCA3-E045-B6AB-1D1996588CDD}" destId="{7886632D-1846-D64C-B02F-55FA8F25E8F6}"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C9A6650-CA9C-E849-AE12-00F9EEE9591A}"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nb-NO"/>
        </a:p>
      </dgm:t>
    </dgm:pt>
    <dgm:pt modelId="{5C1B7BC1-2237-694A-90AB-868409A3CBE7}">
      <dgm:prSet phldrT="[Text]"/>
      <dgm:spPr/>
      <dgm:t>
        <a:bodyPr/>
        <a:lstStyle/>
        <a:p>
          <a:r>
            <a:rPr lang="nb-NO" dirty="0" smtClean="0"/>
            <a:t>feedback</a:t>
          </a:r>
          <a:endParaRPr lang="nb-NO" dirty="0"/>
        </a:p>
      </dgm:t>
    </dgm:pt>
    <dgm:pt modelId="{32293AE8-F0FA-0843-BA35-AF59BC2A3048}" type="parTrans" cxnId="{42AB4EE3-A1FC-9044-B4F7-17CC49286545}">
      <dgm:prSet/>
      <dgm:spPr/>
      <dgm:t>
        <a:bodyPr/>
        <a:lstStyle/>
        <a:p>
          <a:endParaRPr lang="nb-NO"/>
        </a:p>
      </dgm:t>
    </dgm:pt>
    <dgm:pt modelId="{11F579A1-AEB1-B14A-AF28-4DCA3EF76805}" type="sibTrans" cxnId="{42AB4EE3-A1FC-9044-B4F7-17CC49286545}">
      <dgm:prSet/>
      <dgm:spPr/>
      <dgm:t>
        <a:bodyPr/>
        <a:lstStyle/>
        <a:p>
          <a:endParaRPr lang="nb-NO"/>
        </a:p>
      </dgm:t>
    </dgm:pt>
    <dgm:pt modelId="{4236D6D3-0ECB-184E-9F0F-2473C6F39A42}">
      <dgm:prSet phldrT="[Text]" phldr="1"/>
      <dgm:spPr/>
      <dgm:t>
        <a:bodyPr/>
        <a:lstStyle/>
        <a:p>
          <a:endParaRPr lang="nb-NO" dirty="0"/>
        </a:p>
      </dgm:t>
    </dgm:pt>
    <dgm:pt modelId="{DA2EDB24-2D74-5A43-AC3C-B2FC7F0A0914}" type="parTrans" cxnId="{1C65DDF9-613C-494A-9488-A9823F248FD3}">
      <dgm:prSet/>
      <dgm:spPr/>
      <dgm:t>
        <a:bodyPr/>
        <a:lstStyle/>
        <a:p>
          <a:endParaRPr lang="nb-NO"/>
        </a:p>
      </dgm:t>
    </dgm:pt>
    <dgm:pt modelId="{6C3E134D-3C32-D44C-8C5D-DE8C36CD9D0A}" type="sibTrans" cxnId="{1C65DDF9-613C-494A-9488-A9823F248FD3}">
      <dgm:prSet/>
      <dgm:spPr/>
      <dgm:t>
        <a:bodyPr/>
        <a:lstStyle/>
        <a:p>
          <a:endParaRPr lang="nb-NO"/>
        </a:p>
      </dgm:t>
    </dgm:pt>
    <dgm:pt modelId="{5F7F05F0-D599-0A4C-BE58-15F64330872E}">
      <dgm:prSet phldrT="[Text]"/>
      <dgm:spPr/>
      <dgm:t>
        <a:bodyPr/>
        <a:lstStyle/>
        <a:p>
          <a:r>
            <a:rPr lang="nb-NO" dirty="0" err="1" smtClean="0"/>
            <a:t>feedup</a:t>
          </a:r>
          <a:endParaRPr lang="nb-NO" dirty="0"/>
        </a:p>
      </dgm:t>
    </dgm:pt>
    <dgm:pt modelId="{42D8DB32-88D0-6043-B294-A9412B4AE39E}" type="parTrans" cxnId="{4560DC2C-9965-8D47-9F05-64D5A1F99D51}">
      <dgm:prSet/>
      <dgm:spPr/>
      <dgm:t>
        <a:bodyPr/>
        <a:lstStyle/>
        <a:p>
          <a:endParaRPr lang="nb-NO"/>
        </a:p>
      </dgm:t>
    </dgm:pt>
    <dgm:pt modelId="{1C382B08-D244-9F43-8B6F-49B89DC3F379}" type="sibTrans" cxnId="{4560DC2C-9965-8D47-9F05-64D5A1F99D51}">
      <dgm:prSet/>
      <dgm:spPr/>
      <dgm:t>
        <a:bodyPr/>
        <a:lstStyle/>
        <a:p>
          <a:endParaRPr lang="nb-NO"/>
        </a:p>
      </dgm:t>
    </dgm:pt>
    <dgm:pt modelId="{827EA52C-67F2-0745-8789-AAC0794E554F}">
      <dgm:prSet phldrT="[Text]"/>
      <dgm:spPr/>
      <dgm:t>
        <a:bodyPr/>
        <a:lstStyle/>
        <a:p>
          <a:r>
            <a:rPr lang="nb-NO" dirty="0" smtClean="0"/>
            <a:t>Mål for læringen. Hvor du skal</a:t>
          </a:r>
          <a:endParaRPr lang="nb-NO" dirty="0"/>
        </a:p>
      </dgm:t>
    </dgm:pt>
    <dgm:pt modelId="{2AE7CDE1-EB7D-4C48-9240-B1FACED86652}" type="parTrans" cxnId="{403C6A55-F856-3A45-A076-DA7D5960E691}">
      <dgm:prSet/>
      <dgm:spPr/>
      <dgm:t>
        <a:bodyPr/>
        <a:lstStyle/>
        <a:p>
          <a:endParaRPr lang="nb-NO"/>
        </a:p>
      </dgm:t>
    </dgm:pt>
    <dgm:pt modelId="{4BBA1DED-E207-334B-93EB-1CDA5EFB2A6A}" type="sibTrans" cxnId="{403C6A55-F856-3A45-A076-DA7D5960E691}">
      <dgm:prSet/>
      <dgm:spPr/>
      <dgm:t>
        <a:bodyPr/>
        <a:lstStyle/>
        <a:p>
          <a:endParaRPr lang="nb-NO"/>
        </a:p>
      </dgm:t>
    </dgm:pt>
    <dgm:pt modelId="{7EAE9E22-FD1E-E946-B2F2-B4FD92B708BE}">
      <dgm:prSet phldrT="[Text]" phldr="1"/>
      <dgm:spPr/>
      <dgm:t>
        <a:bodyPr/>
        <a:lstStyle/>
        <a:p>
          <a:endParaRPr lang="nb-NO" dirty="0"/>
        </a:p>
      </dgm:t>
    </dgm:pt>
    <dgm:pt modelId="{38D3A3FB-29DD-2440-B55A-00C171E74FAC}" type="parTrans" cxnId="{1D608E61-FA56-3640-A457-15B32797AAE5}">
      <dgm:prSet/>
      <dgm:spPr/>
      <dgm:t>
        <a:bodyPr/>
        <a:lstStyle/>
        <a:p>
          <a:endParaRPr lang="nb-NO"/>
        </a:p>
      </dgm:t>
    </dgm:pt>
    <dgm:pt modelId="{DE152129-8071-554C-87E1-E780D3BAA31B}" type="sibTrans" cxnId="{1D608E61-FA56-3640-A457-15B32797AAE5}">
      <dgm:prSet/>
      <dgm:spPr/>
      <dgm:t>
        <a:bodyPr/>
        <a:lstStyle/>
        <a:p>
          <a:endParaRPr lang="nb-NO"/>
        </a:p>
      </dgm:t>
    </dgm:pt>
    <dgm:pt modelId="{51667F2F-9694-1547-B35D-6828A3FB4F7A}">
      <dgm:prSet phldrT="[Text]"/>
      <dgm:spPr/>
      <dgm:t>
        <a:bodyPr/>
        <a:lstStyle/>
        <a:p>
          <a:r>
            <a:rPr lang="nb-NO" dirty="0" err="1" smtClean="0"/>
            <a:t>feedforward</a:t>
          </a:r>
          <a:endParaRPr lang="nb-NO" dirty="0"/>
        </a:p>
      </dgm:t>
    </dgm:pt>
    <dgm:pt modelId="{703AFB77-517A-DF41-8BFE-DDEC5988C1D1}" type="parTrans" cxnId="{76E755BC-EA73-1747-8239-A9A54EA457F6}">
      <dgm:prSet/>
      <dgm:spPr/>
      <dgm:t>
        <a:bodyPr/>
        <a:lstStyle/>
        <a:p>
          <a:endParaRPr lang="nb-NO"/>
        </a:p>
      </dgm:t>
    </dgm:pt>
    <dgm:pt modelId="{9F48499A-0DA3-914E-9BD9-512B8E4BECD8}" type="sibTrans" cxnId="{76E755BC-EA73-1747-8239-A9A54EA457F6}">
      <dgm:prSet/>
      <dgm:spPr/>
      <dgm:t>
        <a:bodyPr/>
        <a:lstStyle/>
        <a:p>
          <a:endParaRPr lang="nb-NO"/>
        </a:p>
      </dgm:t>
    </dgm:pt>
    <dgm:pt modelId="{A1CCC51F-662B-6A4B-94E9-6C2968EBD61B}">
      <dgm:prSet phldrT="[Text]"/>
      <dgm:spPr/>
      <dgm:t>
        <a:bodyPr/>
        <a:lstStyle/>
        <a:p>
          <a:r>
            <a:rPr lang="nb-NO" dirty="0" smtClean="0"/>
            <a:t>Hva du skal gjøre for å nå målet</a:t>
          </a:r>
          <a:endParaRPr lang="nb-NO" dirty="0"/>
        </a:p>
      </dgm:t>
    </dgm:pt>
    <dgm:pt modelId="{FC94BD4C-2132-3B48-A4FB-5DE6A974376C}" type="parTrans" cxnId="{16C2D7FF-35B0-7E4A-B5A1-24E5650096FB}">
      <dgm:prSet/>
      <dgm:spPr/>
      <dgm:t>
        <a:bodyPr/>
        <a:lstStyle/>
        <a:p>
          <a:endParaRPr lang="nb-NO"/>
        </a:p>
      </dgm:t>
    </dgm:pt>
    <dgm:pt modelId="{E18BCDFE-9B67-9741-A33E-3A952A3609A4}" type="sibTrans" cxnId="{16C2D7FF-35B0-7E4A-B5A1-24E5650096FB}">
      <dgm:prSet/>
      <dgm:spPr/>
      <dgm:t>
        <a:bodyPr/>
        <a:lstStyle/>
        <a:p>
          <a:endParaRPr lang="nb-NO"/>
        </a:p>
      </dgm:t>
    </dgm:pt>
    <dgm:pt modelId="{B2F7447C-21B5-A347-873B-CF8F7A7D6D1F}">
      <dgm:prSet phldrT="[Text]" phldr="1"/>
      <dgm:spPr/>
      <dgm:t>
        <a:bodyPr/>
        <a:lstStyle/>
        <a:p>
          <a:endParaRPr lang="nb-NO" dirty="0"/>
        </a:p>
      </dgm:t>
    </dgm:pt>
    <dgm:pt modelId="{3FEEB62B-7099-9B48-9A12-31279B923DE3}" type="parTrans" cxnId="{D851E21C-16DD-EC4B-9005-E98C54E17DC8}">
      <dgm:prSet/>
      <dgm:spPr/>
      <dgm:t>
        <a:bodyPr/>
        <a:lstStyle/>
        <a:p>
          <a:endParaRPr lang="nb-NO"/>
        </a:p>
      </dgm:t>
    </dgm:pt>
    <dgm:pt modelId="{B118AD4E-35B0-8140-8085-6E28C6980776}" type="sibTrans" cxnId="{D851E21C-16DD-EC4B-9005-E98C54E17DC8}">
      <dgm:prSet/>
      <dgm:spPr/>
      <dgm:t>
        <a:bodyPr/>
        <a:lstStyle/>
        <a:p>
          <a:endParaRPr lang="nb-NO"/>
        </a:p>
      </dgm:t>
    </dgm:pt>
    <dgm:pt modelId="{6C96EF89-D6C5-A448-A680-29EE5A8BEC71}">
      <dgm:prSet phldrT="[Text]"/>
      <dgm:spPr/>
      <dgm:t>
        <a:bodyPr/>
        <a:lstStyle/>
        <a:p>
          <a:r>
            <a:rPr lang="nb-NO" dirty="0" smtClean="0"/>
            <a:t>Tilbakemelding på </a:t>
          </a:r>
          <a:r>
            <a:rPr lang="nb-NO" dirty="0" err="1" smtClean="0"/>
            <a:t>læreingsarbeidet</a:t>
          </a:r>
          <a:endParaRPr lang="nb-NO" dirty="0"/>
        </a:p>
      </dgm:t>
    </dgm:pt>
    <dgm:pt modelId="{15EC42F9-046D-ED40-902D-A3C0151B6758}" type="sibTrans" cxnId="{D4DDC0C6-5C94-3C4C-AD98-788451FED816}">
      <dgm:prSet/>
      <dgm:spPr/>
      <dgm:t>
        <a:bodyPr/>
        <a:lstStyle/>
        <a:p>
          <a:endParaRPr lang="nb-NO"/>
        </a:p>
      </dgm:t>
    </dgm:pt>
    <dgm:pt modelId="{2DA1131D-C669-4F4F-BE33-07934DF5B91B}" type="parTrans" cxnId="{D4DDC0C6-5C94-3C4C-AD98-788451FED816}">
      <dgm:prSet/>
      <dgm:spPr/>
      <dgm:t>
        <a:bodyPr/>
        <a:lstStyle/>
        <a:p>
          <a:endParaRPr lang="nb-NO"/>
        </a:p>
      </dgm:t>
    </dgm:pt>
    <dgm:pt modelId="{0FBC5B08-2001-0E42-BC13-D679A6025845}" type="pres">
      <dgm:prSet presAssocID="{EC9A6650-CA9C-E849-AE12-00F9EEE9591A}" presName="linearFlow" presStyleCnt="0">
        <dgm:presLayoutVars>
          <dgm:dir/>
          <dgm:animLvl val="lvl"/>
          <dgm:resizeHandles val="exact"/>
        </dgm:presLayoutVars>
      </dgm:prSet>
      <dgm:spPr/>
      <dgm:t>
        <a:bodyPr/>
        <a:lstStyle/>
        <a:p>
          <a:endParaRPr lang="nb-NO"/>
        </a:p>
      </dgm:t>
    </dgm:pt>
    <dgm:pt modelId="{A24882F5-C7A3-2F4D-9EDD-EED917A39D1C}" type="pres">
      <dgm:prSet presAssocID="{5C1B7BC1-2237-694A-90AB-868409A3CBE7}" presName="composite" presStyleCnt="0"/>
      <dgm:spPr/>
    </dgm:pt>
    <dgm:pt modelId="{FF1CC348-B857-154A-AE32-98666E838557}" type="pres">
      <dgm:prSet presAssocID="{5C1B7BC1-2237-694A-90AB-868409A3CBE7}" presName="parentText" presStyleLbl="alignNode1" presStyleIdx="0" presStyleCnt="3">
        <dgm:presLayoutVars>
          <dgm:chMax val="1"/>
          <dgm:bulletEnabled val="1"/>
        </dgm:presLayoutVars>
      </dgm:prSet>
      <dgm:spPr/>
      <dgm:t>
        <a:bodyPr/>
        <a:lstStyle/>
        <a:p>
          <a:endParaRPr lang="nb-NO"/>
        </a:p>
      </dgm:t>
    </dgm:pt>
    <dgm:pt modelId="{AC5524BB-20FB-7040-8BB0-C7C6184AE4D8}" type="pres">
      <dgm:prSet presAssocID="{5C1B7BC1-2237-694A-90AB-868409A3CBE7}" presName="descendantText" presStyleLbl="alignAcc1" presStyleIdx="0" presStyleCnt="3">
        <dgm:presLayoutVars>
          <dgm:bulletEnabled val="1"/>
        </dgm:presLayoutVars>
      </dgm:prSet>
      <dgm:spPr/>
      <dgm:t>
        <a:bodyPr/>
        <a:lstStyle/>
        <a:p>
          <a:endParaRPr lang="nb-NO"/>
        </a:p>
      </dgm:t>
    </dgm:pt>
    <dgm:pt modelId="{0CD37A6D-7316-C74B-9A7B-EA9C49DD750C}" type="pres">
      <dgm:prSet presAssocID="{11F579A1-AEB1-B14A-AF28-4DCA3EF76805}" presName="sp" presStyleCnt="0"/>
      <dgm:spPr/>
    </dgm:pt>
    <dgm:pt modelId="{13724219-4D0A-8444-BDE5-F2A931F1C150}" type="pres">
      <dgm:prSet presAssocID="{5F7F05F0-D599-0A4C-BE58-15F64330872E}" presName="composite" presStyleCnt="0"/>
      <dgm:spPr/>
    </dgm:pt>
    <dgm:pt modelId="{943597DE-21DB-9B43-B0E6-659197664490}" type="pres">
      <dgm:prSet presAssocID="{5F7F05F0-D599-0A4C-BE58-15F64330872E}" presName="parentText" presStyleLbl="alignNode1" presStyleIdx="1" presStyleCnt="3">
        <dgm:presLayoutVars>
          <dgm:chMax val="1"/>
          <dgm:bulletEnabled val="1"/>
        </dgm:presLayoutVars>
      </dgm:prSet>
      <dgm:spPr/>
      <dgm:t>
        <a:bodyPr/>
        <a:lstStyle/>
        <a:p>
          <a:endParaRPr lang="nb-NO"/>
        </a:p>
      </dgm:t>
    </dgm:pt>
    <dgm:pt modelId="{B3D59F0E-7775-FE43-86C3-F145A4138ADF}" type="pres">
      <dgm:prSet presAssocID="{5F7F05F0-D599-0A4C-BE58-15F64330872E}" presName="descendantText" presStyleLbl="alignAcc1" presStyleIdx="1" presStyleCnt="3">
        <dgm:presLayoutVars>
          <dgm:bulletEnabled val="1"/>
        </dgm:presLayoutVars>
      </dgm:prSet>
      <dgm:spPr/>
      <dgm:t>
        <a:bodyPr/>
        <a:lstStyle/>
        <a:p>
          <a:endParaRPr lang="nb-NO"/>
        </a:p>
      </dgm:t>
    </dgm:pt>
    <dgm:pt modelId="{718C79B8-3792-7F47-87E4-DDB3D15B83D5}" type="pres">
      <dgm:prSet presAssocID="{1C382B08-D244-9F43-8B6F-49B89DC3F379}" presName="sp" presStyleCnt="0"/>
      <dgm:spPr/>
    </dgm:pt>
    <dgm:pt modelId="{BE6949BB-7231-9941-BC47-AE61161B9307}" type="pres">
      <dgm:prSet presAssocID="{51667F2F-9694-1547-B35D-6828A3FB4F7A}" presName="composite" presStyleCnt="0"/>
      <dgm:spPr/>
    </dgm:pt>
    <dgm:pt modelId="{AC3FBD31-D983-6E4A-9B6C-022C86927D62}" type="pres">
      <dgm:prSet presAssocID="{51667F2F-9694-1547-B35D-6828A3FB4F7A}" presName="parentText" presStyleLbl="alignNode1" presStyleIdx="2" presStyleCnt="3">
        <dgm:presLayoutVars>
          <dgm:chMax val="1"/>
          <dgm:bulletEnabled val="1"/>
        </dgm:presLayoutVars>
      </dgm:prSet>
      <dgm:spPr/>
      <dgm:t>
        <a:bodyPr/>
        <a:lstStyle/>
        <a:p>
          <a:endParaRPr lang="nb-NO"/>
        </a:p>
      </dgm:t>
    </dgm:pt>
    <dgm:pt modelId="{44A2A406-3A7B-984C-9122-46E2F1F008DB}" type="pres">
      <dgm:prSet presAssocID="{51667F2F-9694-1547-B35D-6828A3FB4F7A}" presName="descendantText" presStyleLbl="alignAcc1" presStyleIdx="2" presStyleCnt="3">
        <dgm:presLayoutVars>
          <dgm:bulletEnabled val="1"/>
        </dgm:presLayoutVars>
      </dgm:prSet>
      <dgm:spPr/>
      <dgm:t>
        <a:bodyPr/>
        <a:lstStyle/>
        <a:p>
          <a:endParaRPr lang="nb-NO"/>
        </a:p>
      </dgm:t>
    </dgm:pt>
  </dgm:ptLst>
  <dgm:cxnLst>
    <dgm:cxn modelId="{BA5A9C42-BB41-CA45-B940-1D431F752412}" type="presOf" srcId="{4236D6D3-0ECB-184E-9F0F-2473C6F39A42}" destId="{AC5524BB-20FB-7040-8BB0-C7C6184AE4D8}" srcOrd="0" destOrd="1" presId="urn:microsoft.com/office/officeart/2005/8/layout/chevron2"/>
    <dgm:cxn modelId="{1D608E61-FA56-3640-A457-15B32797AAE5}" srcId="{5F7F05F0-D599-0A4C-BE58-15F64330872E}" destId="{7EAE9E22-FD1E-E946-B2F2-B4FD92B708BE}" srcOrd="1" destOrd="0" parTransId="{38D3A3FB-29DD-2440-B55A-00C171E74FAC}" sibTransId="{DE152129-8071-554C-87E1-E780D3BAA31B}"/>
    <dgm:cxn modelId="{8572BDB2-61A6-9E48-9B63-E3221B90A6CA}" type="presOf" srcId="{51667F2F-9694-1547-B35D-6828A3FB4F7A}" destId="{AC3FBD31-D983-6E4A-9B6C-022C86927D62}" srcOrd="0" destOrd="0" presId="urn:microsoft.com/office/officeart/2005/8/layout/chevron2"/>
    <dgm:cxn modelId="{42AB4EE3-A1FC-9044-B4F7-17CC49286545}" srcId="{EC9A6650-CA9C-E849-AE12-00F9EEE9591A}" destId="{5C1B7BC1-2237-694A-90AB-868409A3CBE7}" srcOrd="0" destOrd="0" parTransId="{32293AE8-F0FA-0843-BA35-AF59BC2A3048}" sibTransId="{11F579A1-AEB1-B14A-AF28-4DCA3EF76805}"/>
    <dgm:cxn modelId="{DB55C8BF-8BC2-B34A-86C6-F834409BF91B}" type="presOf" srcId="{EC9A6650-CA9C-E849-AE12-00F9EEE9591A}" destId="{0FBC5B08-2001-0E42-BC13-D679A6025845}" srcOrd="0" destOrd="0" presId="urn:microsoft.com/office/officeart/2005/8/layout/chevron2"/>
    <dgm:cxn modelId="{FFDA0C5E-7E15-2042-8A07-237BADD9EDEF}" type="presOf" srcId="{5C1B7BC1-2237-694A-90AB-868409A3CBE7}" destId="{FF1CC348-B857-154A-AE32-98666E838557}" srcOrd="0" destOrd="0" presId="urn:microsoft.com/office/officeart/2005/8/layout/chevron2"/>
    <dgm:cxn modelId="{D851E21C-16DD-EC4B-9005-E98C54E17DC8}" srcId="{51667F2F-9694-1547-B35D-6828A3FB4F7A}" destId="{B2F7447C-21B5-A347-873B-CF8F7A7D6D1F}" srcOrd="1" destOrd="0" parTransId="{3FEEB62B-7099-9B48-9A12-31279B923DE3}" sibTransId="{B118AD4E-35B0-8140-8085-6E28C6980776}"/>
    <dgm:cxn modelId="{B8B4455F-29EF-A843-97B2-6FC692D055E1}" type="presOf" srcId="{A1CCC51F-662B-6A4B-94E9-6C2968EBD61B}" destId="{44A2A406-3A7B-984C-9122-46E2F1F008DB}" srcOrd="0" destOrd="0" presId="urn:microsoft.com/office/officeart/2005/8/layout/chevron2"/>
    <dgm:cxn modelId="{FB486232-1778-874A-BF6F-F4213692C017}" type="presOf" srcId="{827EA52C-67F2-0745-8789-AAC0794E554F}" destId="{B3D59F0E-7775-FE43-86C3-F145A4138ADF}" srcOrd="0" destOrd="0" presId="urn:microsoft.com/office/officeart/2005/8/layout/chevron2"/>
    <dgm:cxn modelId="{93CEE1E2-1265-2347-B673-098B488D0E3E}" type="presOf" srcId="{6C96EF89-D6C5-A448-A680-29EE5A8BEC71}" destId="{AC5524BB-20FB-7040-8BB0-C7C6184AE4D8}" srcOrd="0" destOrd="0" presId="urn:microsoft.com/office/officeart/2005/8/layout/chevron2"/>
    <dgm:cxn modelId="{1C65DDF9-613C-494A-9488-A9823F248FD3}" srcId="{5C1B7BC1-2237-694A-90AB-868409A3CBE7}" destId="{4236D6D3-0ECB-184E-9F0F-2473C6F39A42}" srcOrd="1" destOrd="0" parTransId="{DA2EDB24-2D74-5A43-AC3C-B2FC7F0A0914}" sibTransId="{6C3E134D-3C32-D44C-8C5D-DE8C36CD9D0A}"/>
    <dgm:cxn modelId="{403C6A55-F856-3A45-A076-DA7D5960E691}" srcId="{5F7F05F0-D599-0A4C-BE58-15F64330872E}" destId="{827EA52C-67F2-0745-8789-AAC0794E554F}" srcOrd="0" destOrd="0" parTransId="{2AE7CDE1-EB7D-4C48-9240-B1FACED86652}" sibTransId="{4BBA1DED-E207-334B-93EB-1CDA5EFB2A6A}"/>
    <dgm:cxn modelId="{DCBEDC35-20CC-564C-AF08-3F87D371B75C}" type="presOf" srcId="{7EAE9E22-FD1E-E946-B2F2-B4FD92B708BE}" destId="{B3D59F0E-7775-FE43-86C3-F145A4138ADF}" srcOrd="0" destOrd="1" presId="urn:microsoft.com/office/officeart/2005/8/layout/chevron2"/>
    <dgm:cxn modelId="{D4DDC0C6-5C94-3C4C-AD98-788451FED816}" srcId="{5C1B7BC1-2237-694A-90AB-868409A3CBE7}" destId="{6C96EF89-D6C5-A448-A680-29EE5A8BEC71}" srcOrd="0" destOrd="0" parTransId="{2DA1131D-C669-4F4F-BE33-07934DF5B91B}" sibTransId="{15EC42F9-046D-ED40-902D-A3C0151B6758}"/>
    <dgm:cxn modelId="{8F7BED55-E8E4-1B4E-9522-975CB1E5235B}" type="presOf" srcId="{5F7F05F0-D599-0A4C-BE58-15F64330872E}" destId="{943597DE-21DB-9B43-B0E6-659197664490}" srcOrd="0" destOrd="0" presId="urn:microsoft.com/office/officeart/2005/8/layout/chevron2"/>
    <dgm:cxn modelId="{16C2D7FF-35B0-7E4A-B5A1-24E5650096FB}" srcId="{51667F2F-9694-1547-B35D-6828A3FB4F7A}" destId="{A1CCC51F-662B-6A4B-94E9-6C2968EBD61B}" srcOrd="0" destOrd="0" parTransId="{FC94BD4C-2132-3B48-A4FB-5DE6A974376C}" sibTransId="{E18BCDFE-9B67-9741-A33E-3A952A3609A4}"/>
    <dgm:cxn modelId="{4560DC2C-9965-8D47-9F05-64D5A1F99D51}" srcId="{EC9A6650-CA9C-E849-AE12-00F9EEE9591A}" destId="{5F7F05F0-D599-0A4C-BE58-15F64330872E}" srcOrd="1" destOrd="0" parTransId="{42D8DB32-88D0-6043-B294-A9412B4AE39E}" sibTransId="{1C382B08-D244-9F43-8B6F-49B89DC3F379}"/>
    <dgm:cxn modelId="{76E755BC-EA73-1747-8239-A9A54EA457F6}" srcId="{EC9A6650-CA9C-E849-AE12-00F9EEE9591A}" destId="{51667F2F-9694-1547-B35D-6828A3FB4F7A}" srcOrd="2" destOrd="0" parTransId="{703AFB77-517A-DF41-8BFE-DDEC5988C1D1}" sibTransId="{9F48499A-0DA3-914E-9BD9-512B8E4BECD8}"/>
    <dgm:cxn modelId="{C220D7DA-1B1B-5943-AABF-6D45B061BCC6}" type="presOf" srcId="{B2F7447C-21B5-A347-873B-CF8F7A7D6D1F}" destId="{44A2A406-3A7B-984C-9122-46E2F1F008DB}" srcOrd="0" destOrd="1" presId="urn:microsoft.com/office/officeart/2005/8/layout/chevron2"/>
    <dgm:cxn modelId="{3F84FE14-DCE4-8549-B905-8C1128EF6A23}" type="presParOf" srcId="{0FBC5B08-2001-0E42-BC13-D679A6025845}" destId="{A24882F5-C7A3-2F4D-9EDD-EED917A39D1C}" srcOrd="0" destOrd="0" presId="urn:microsoft.com/office/officeart/2005/8/layout/chevron2"/>
    <dgm:cxn modelId="{BCDD752C-AC95-424D-8BE7-20C34A59C21A}" type="presParOf" srcId="{A24882F5-C7A3-2F4D-9EDD-EED917A39D1C}" destId="{FF1CC348-B857-154A-AE32-98666E838557}" srcOrd="0" destOrd="0" presId="urn:microsoft.com/office/officeart/2005/8/layout/chevron2"/>
    <dgm:cxn modelId="{FF680140-E6A2-8D48-850B-EAB420BBF478}" type="presParOf" srcId="{A24882F5-C7A3-2F4D-9EDD-EED917A39D1C}" destId="{AC5524BB-20FB-7040-8BB0-C7C6184AE4D8}" srcOrd="1" destOrd="0" presId="urn:microsoft.com/office/officeart/2005/8/layout/chevron2"/>
    <dgm:cxn modelId="{3EE0192F-BA50-0549-B7DA-E324A555A844}" type="presParOf" srcId="{0FBC5B08-2001-0E42-BC13-D679A6025845}" destId="{0CD37A6D-7316-C74B-9A7B-EA9C49DD750C}" srcOrd="1" destOrd="0" presId="urn:microsoft.com/office/officeart/2005/8/layout/chevron2"/>
    <dgm:cxn modelId="{C0C60952-1848-9A4F-9024-69DEB430443F}" type="presParOf" srcId="{0FBC5B08-2001-0E42-BC13-D679A6025845}" destId="{13724219-4D0A-8444-BDE5-F2A931F1C150}" srcOrd="2" destOrd="0" presId="urn:microsoft.com/office/officeart/2005/8/layout/chevron2"/>
    <dgm:cxn modelId="{4786A90D-E1A5-FA45-BAFF-2D37EF68A996}" type="presParOf" srcId="{13724219-4D0A-8444-BDE5-F2A931F1C150}" destId="{943597DE-21DB-9B43-B0E6-659197664490}" srcOrd="0" destOrd="0" presId="urn:microsoft.com/office/officeart/2005/8/layout/chevron2"/>
    <dgm:cxn modelId="{D903138C-58DE-5C49-8F02-99ABBF7FB332}" type="presParOf" srcId="{13724219-4D0A-8444-BDE5-F2A931F1C150}" destId="{B3D59F0E-7775-FE43-86C3-F145A4138ADF}" srcOrd="1" destOrd="0" presId="urn:microsoft.com/office/officeart/2005/8/layout/chevron2"/>
    <dgm:cxn modelId="{75FD174D-8E8F-B241-87D4-CD5D1140E06B}" type="presParOf" srcId="{0FBC5B08-2001-0E42-BC13-D679A6025845}" destId="{718C79B8-3792-7F47-87E4-DDB3D15B83D5}" srcOrd="3" destOrd="0" presId="urn:microsoft.com/office/officeart/2005/8/layout/chevron2"/>
    <dgm:cxn modelId="{EAABE9AD-C343-BB4A-91B7-C450311EE2E7}" type="presParOf" srcId="{0FBC5B08-2001-0E42-BC13-D679A6025845}" destId="{BE6949BB-7231-9941-BC47-AE61161B9307}" srcOrd="4" destOrd="0" presId="urn:microsoft.com/office/officeart/2005/8/layout/chevron2"/>
    <dgm:cxn modelId="{DF5CFFD5-7079-C14A-B4F9-F34E19217863}" type="presParOf" srcId="{BE6949BB-7231-9941-BC47-AE61161B9307}" destId="{AC3FBD31-D983-6E4A-9B6C-022C86927D62}" srcOrd="0" destOrd="0" presId="urn:microsoft.com/office/officeart/2005/8/layout/chevron2"/>
    <dgm:cxn modelId="{BD7BDE4F-AF63-B641-BF39-10D9671D4228}" type="presParOf" srcId="{BE6949BB-7231-9941-BC47-AE61161B9307}" destId="{44A2A406-3A7B-984C-9122-46E2F1F008D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16E271-FD45-8044-8F90-16013EA50B93}"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nb-NO"/>
        </a:p>
      </dgm:t>
    </dgm:pt>
    <dgm:pt modelId="{DB095D12-5987-BD44-874B-31AD76E6475C}">
      <dgm:prSet phldrT="[Text]"/>
      <dgm:spPr/>
      <dgm:t>
        <a:bodyPr/>
        <a:lstStyle/>
        <a:p>
          <a:r>
            <a:rPr lang="nb-NO" dirty="0" smtClean="0"/>
            <a:t>Personlig mestring</a:t>
          </a:r>
          <a:endParaRPr lang="nb-NO" dirty="0"/>
        </a:p>
      </dgm:t>
    </dgm:pt>
    <dgm:pt modelId="{A55A0649-42C1-A84E-9BE0-29AD8B5A0B9C}" type="parTrans" cxnId="{CBE7A249-B9E0-1548-BF9C-8A343622A74D}">
      <dgm:prSet/>
      <dgm:spPr/>
      <dgm:t>
        <a:bodyPr/>
        <a:lstStyle/>
        <a:p>
          <a:endParaRPr lang="nb-NO"/>
        </a:p>
      </dgm:t>
    </dgm:pt>
    <dgm:pt modelId="{BAA826CA-A9E7-7A44-9D8B-312E81A0B033}" type="sibTrans" cxnId="{CBE7A249-B9E0-1548-BF9C-8A343622A74D}">
      <dgm:prSet/>
      <dgm:spPr/>
      <dgm:t>
        <a:bodyPr/>
        <a:lstStyle/>
        <a:p>
          <a:endParaRPr lang="nb-NO"/>
        </a:p>
      </dgm:t>
    </dgm:pt>
    <dgm:pt modelId="{098524DF-C675-204A-9871-BAC249359B69}">
      <dgm:prSet phldrT="[Text]"/>
      <dgm:spPr/>
      <dgm:t>
        <a:bodyPr/>
        <a:lstStyle/>
        <a:p>
          <a:r>
            <a:rPr lang="nb-NO" dirty="0" smtClean="0"/>
            <a:t>Mentale modeller</a:t>
          </a:r>
          <a:endParaRPr lang="nb-NO" dirty="0"/>
        </a:p>
      </dgm:t>
    </dgm:pt>
    <dgm:pt modelId="{4DD2040E-8FAD-F54E-9ACB-2AA551EBBD8B}" type="parTrans" cxnId="{ED9D8E58-8218-2240-9B9B-61ABA3AA375E}">
      <dgm:prSet/>
      <dgm:spPr/>
      <dgm:t>
        <a:bodyPr/>
        <a:lstStyle/>
        <a:p>
          <a:endParaRPr lang="nb-NO"/>
        </a:p>
      </dgm:t>
    </dgm:pt>
    <dgm:pt modelId="{E604ED1A-7441-F646-B7F6-395EEFEE2021}" type="sibTrans" cxnId="{ED9D8E58-8218-2240-9B9B-61ABA3AA375E}">
      <dgm:prSet/>
      <dgm:spPr/>
      <dgm:t>
        <a:bodyPr/>
        <a:lstStyle/>
        <a:p>
          <a:endParaRPr lang="nb-NO"/>
        </a:p>
      </dgm:t>
    </dgm:pt>
    <dgm:pt modelId="{A878F8B6-9360-BB48-B96E-A4A386D95153}">
      <dgm:prSet phldrT="[Text]"/>
      <dgm:spPr/>
      <dgm:t>
        <a:bodyPr/>
        <a:lstStyle/>
        <a:p>
          <a:r>
            <a:rPr lang="nb-NO" dirty="0" smtClean="0"/>
            <a:t>Felles visjon</a:t>
          </a:r>
          <a:endParaRPr lang="nb-NO" dirty="0"/>
        </a:p>
      </dgm:t>
    </dgm:pt>
    <dgm:pt modelId="{063B6790-A457-1741-B9E0-124A2D5EF2DD}" type="parTrans" cxnId="{2B2B2492-686B-BA47-A714-D09D6455E180}">
      <dgm:prSet/>
      <dgm:spPr/>
      <dgm:t>
        <a:bodyPr/>
        <a:lstStyle/>
        <a:p>
          <a:endParaRPr lang="nb-NO"/>
        </a:p>
      </dgm:t>
    </dgm:pt>
    <dgm:pt modelId="{8652A334-AE66-514D-9A2B-3013CD53D35E}" type="sibTrans" cxnId="{2B2B2492-686B-BA47-A714-D09D6455E180}">
      <dgm:prSet/>
      <dgm:spPr/>
      <dgm:t>
        <a:bodyPr/>
        <a:lstStyle/>
        <a:p>
          <a:endParaRPr lang="nb-NO"/>
        </a:p>
      </dgm:t>
    </dgm:pt>
    <dgm:pt modelId="{66C52A56-D9ED-9D41-9DC3-B182ED4A1104}">
      <dgm:prSet phldrT="[Text]"/>
      <dgm:spPr/>
      <dgm:t>
        <a:bodyPr/>
        <a:lstStyle/>
        <a:p>
          <a:r>
            <a:rPr lang="nb-NO" dirty="0" smtClean="0"/>
            <a:t>Gruppelæring</a:t>
          </a:r>
          <a:endParaRPr lang="nb-NO" dirty="0"/>
        </a:p>
      </dgm:t>
    </dgm:pt>
    <dgm:pt modelId="{9461575D-DB9B-7542-B822-64DF209E803E}" type="parTrans" cxnId="{59283588-17B7-9749-B6D6-C48F7767C852}">
      <dgm:prSet/>
      <dgm:spPr/>
      <dgm:t>
        <a:bodyPr/>
        <a:lstStyle/>
        <a:p>
          <a:endParaRPr lang="nb-NO"/>
        </a:p>
      </dgm:t>
    </dgm:pt>
    <dgm:pt modelId="{7DD7C80C-5959-5241-A759-E0C5690F5D97}" type="sibTrans" cxnId="{59283588-17B7-9749-B6D6-C48F7767C852}">
      <dgm:prSet/>
      <dgm:spPr/>
      <dgm:t>
        <a:bodyPr/>
        <a:lstStyle/>
        <a:p>
          <a:endParaRPr lang="nb-NO"/>
        </a:p>
      </dgm:t>
    </dgm:pt>
    <dgm:pt modelId="{A28050CC-377B-8B4B-8B18-FE6FA88CD493}">
      <dgm:prSet phldrT="[Text]"/>
      <dgm:spPr/>
      <dgm:t>
        <a:bodyPr/>
        <a:lstStyle/>
        <a:p>
          <a:r>
            <a:rPr lang="nb-NO" dirty="0" smtClean="0"/>
            <a:t>Systemtenkning</a:t>
          </a:r>
          <a:endParaRPr lang="nb-NO" dirty="0"/>
        </a:p>
      </dgm:t>
    </dgm:pt>
    <dgm:pt modelId="{3E8AC7B4-CD17-7941-9DF0-E27CBE30C733}" type="parTrans" cxnId="{E0D0E31E-A0B8-9243-923B-77B84BFFC131}">
      <dgm:prSet/>
      <dgm:spPr/>
      <dgm:t>
        <a:bodyPr/>
        <a:lstStyle/>
        <a:p>
          <a:endParaRPr lang="nb-NO"/>
        </a:p>
      </dgm:t>
    </dgm:pt>
    <dgm:pt modelId="{0BD0BE12-3D3E-4F41-87C4-966CB2EB823E}" type="sibTrans" cxnId="{E0D0E31E-A0B8-9243-923B-77B84BFFC131}">
      <dgm:prSet/>
      <dgm:spPr/>
      <dgm:t>
        <a:bodyPr/>
        <a:lstStyle/>
        <a:p>
          <a:endParaRPr lang="nb-NO"/>
        </a:p>
      </dgm:t>
    </dgm:pt>
    <dgm:pt modelId="{D7D874D0-0329-624A-8F09-D4EE4C2BF83E}" type="pres">
      <dgm:prSet presAssocID="{3116E271-FD45-8044-8F90-16013EA50B93}" presName="cycle" presStyleCnt="0">
        <dgm:presLayoutVars>
          <dgm:dir/>
          <dgm:resizeHandles val="exact"/>
        </dgm:presLayoutVars>
      </dgm:prSet>
      <dgm:spPr/>
    </dgm:pt>
    <dgm:pt modelId="{347FEA33-E838-234F-9D31-D7B7DFB546D6}" type="pres">
      <dgm:prSet presAssocID="{DB095D12-5987-BD44-874B-31AD76E6475C}" presName="node" presStyleLbl="node1" presStyleIdx="0" presStyleCnt="5">
        <dgm:presLayoutVars>
          <dgm:bulletEnabled val="1"/>
        </dgm:presLayoutVars>
      </dgm:prSet>
      <dgm:spPr/>
    </dgm:pt>
    <dgm:pt modelId="{593F9BB7-381E-7A48-BCB1-FE8A0CE1E79F}" type="pres">
      <dgm:prSet presAssocID="{BAA826CA-A9E7-7A44-9D8B-312E81A0B033}" presName="sibTrans" presStyleLbl="sibTrans2D1" presStyleIdx="0" presStyleCnt="5"/>
      <dgm:spPr/>
    </dgm:pt>
    <dgm:pt modelId="{3032351E-6211-9A40-863C-23F5F4AB77EB}" type="pres">
      <dgm:prSet presAssocID="{BAA826CA-A9E7-7A44-9D8B-312E81A0B033}" presName="connectorText" presStyleLbl="sibTrans2D1" presStyleIdx="0" presStyleCnt="5"/>
      <dgm:spPr/>
    </dgm:pt>
    <dgm:pt modelId="{362964EC-F4E4-014E-8725-568AB3F6EE7F}" type="pres">
      <dgm:prSet presAssocID="{098524DF-C675-204A-9871-BAC249359B69}" presName="node" presStyleLbl="node1" presStyleIdx="1" presStyleCnt="5">
        <dgm:presLayoutVars>
          <dgm:bulletEnabled val="1"/>
        </dgm:presLayoutVars>
      </dgm:prSet>
      <dgm:spPr/>
    </dgm:pt>
    <dgm:pt modelId="{F415DF64-C1CD-7B44-A43C-8F3DB92C1110}" type="pres">
      <dgm:prSet presAssocID="{E604ED1A-7441-F646-B7F6-395EEFEE2021}" presName="sibTrans" presStyleLbl="sibTrans2D1" presStyleIdx="1" presStyleCnt="5"/>
      <dgm:spPr/>
    </dgm:pt>
    <dgm:pt modelId="{88F69C57-BF65-F84F-BAE6-059ABFEC8F68}" type="pres">
      <dgm:prSet presAssocID="{E604ED1A-7441-F646-B7F6-395EEFEE2021}" presName="connectorText" presStyleLbl="sibTrans2D1" presStyleIdx="1" presStyleCnt="5"/>
      <dgm:spPr/>
    </dgm:pt>
    <dgm:pt modelId="{2DDC4C51-59E2-264D-A4ED-CDA0DCEEF298}" type="pres">
      <dgm:prSet presAssocID="{A878F8B6-9360-BB48-B96E-A4A386D95153}" presName="node" presStyleLbl="node1" presStyleIdx="2" presStyleCnt="5">
        <dgm:presLayoutVars>
          <dgm:bulletEnabled val="1"/>
        </dgm:presLayoutVars>
      </dgm:prSet>
      <dgm:spPr/>
    </dgm:pt>
    <dgm:pt modelId="{2426FCF7-31E1-D649-86E4-3B7DDF4C0884}" type="pres">
      <dgm:prSet presAssocID="{8652A334-AE66-514D-9A2B-3013CD53D35E}" presName="sibTrans" presStyleLbl="sibTrans2D1" presStyleIdx="2" presStyleCnt="5"/>
      <dgm:spPr/>
    </dgm:pt>
    <dgm:pt modelId="{9A10D2FD-1F81-9441-89FF-E49611A56E33}" type="pres">
      <dgm:prSet presAssocID="{8652A334-AE66-514D-9A2B-3013CD53D35E}" presName="connectorText" presStyleLbl="sibTrans2D1" presStyleIdx="2" presStyleCnt="5"/>
      <dgm:spPr/>
    </dgm:pt>
    <dgm:pt modelId="{DEA3ECE1-DAB6-E44F-B0AE-1647E2D540F8}" type="pres">
      <dgm:prSet presAssocID="{66C52A56-D9ED-9D41-9DC3-B182ED4A1104}" presName="node" presStyleLbl="node1" presStyleIdx="3" presStyleCnt="5">
        <dgm:presLayoutVars>
          <dgm:bulletEnabled val="1"/>
        </dgm:presLayoutVars>
      </dgm:prSet>
      <dgm:spPr/>
    </dgm:pt>
    <dgm:pt modelId="{6E3E381E-BBF3-CA45-929D-66603F463C68}" type="pres">
      <dgm:prSet presAssocID="{7DD7C80C-5959-5241-A759-E0C5690F5D97}" presName="sibTrans" presStyleLbl="sibTrans2D1" presStyleIdx="3" presStyleCnt="5"/>
      <dgm:spPr/>
    </dgm:pt>
    <dgm:pt modelId="{EBC6A3DE-8CEC-604F-92E7-ADC40CB6C00C}" type="pres">
      <dgm:prSet presAssocID="{7DD7C80C-5959-5241-A759-E0C5690F5D97}" presName="connectorText" presStyleLbl="sibTrans2D1" presStyleIdx="3" presStyleCnt="5"/>
      <dgm:spPr/>
    </dgm:pt>
    <dgm:pt modelId="{1FF13224-5370-494D-88C5-36AF17786E63}" type="pres">
      <dgm:prSet presAssocID="{A28050CC-377B-8B4B-8B18-FE6FA88CD493}" presName="node" presStyleLbl="node1" presStyleIdx="4" presStyleCnt="5">
        <dgm:presLayoutVars>
          <dgm:bulletEnabled val="1"/>
        </dgm:presLayoutVars>
      </dgm:prSet>
      <dgm:spPr/>
    </dgm:pt>
    <dgm:pt modelId="{207A8B66-BE66-A141-9758-18193AF52CC8}" type="pres">
      <dgm:prSet presAssocID="{0BD0BE12-3D3E-4F41-87C4-966CB2EB823E}" presName="sibTrans" presStyleLbl="sibTrans2D1" presStyleIdx="4" presStyleCnt="5"/>
      <dgm:spPr/>
    </dgm:pt>
    <dgm:pt modelId="{963689AA-EF29-F649-9639-C53137204FE7}" type="pres">
      <dgm:prSet presAssocID="{0BD0BE12-3D3E-4F41-87C4-966CB2EB823E}" presName="connectorText" presStyleLbl="sibTrans2D1" presStyleIdx="4" presStyleCnt="5"/>
      <dgm:spPr/>
    </dgm:pt>
  </dgm:ptLst>
  <dgm:cxnLst>
    <dgm:cxn modelId="{7F631036-EADE-9840-9A2E-15B6F3FE6B7A}" type="presOf" srcId="{A28050CC-377B-8B4B-8B18-FE6FA88CD493}" destId="{1FF13224-5370-494D-88C5-36AF17786E63}" srcOrd="0" destOrd="0" presId="urn:microsoft.com/office/officeart/2005/8/layout/cycle2"/>
    <dgm:cxn modelId="{74A6B6CB-2E1C-C84F-8ACF-1C6FE2D4A98F}" type="presOf" srcId="{7DD7C80C-5959-5241-A759-E0C5690F5D97}" destId="{6E3E381E-BBF3-CA45-929D-66603F463C68}" srcOrd="0" destOrd="0" presId="urn:microsoft.com/office/officeart/2005/8/layout/cycle2"/>
    <dgm:cxn modelId="{648BEBA4-5D28-4847-9B5C-77DFE72AA281}" type="presOf" srcId="{0BD0BE12-3D3E-4F41-87C4-966CB2EB823E}" destId="{963689AA-EF29-F649-9639-C53137204FE7}" srcOrd="1" destOrd="0" presId="urn:microsoft.com/office/officeart/2005/8/layout/cycle2"/>
    <dgm:cxn modelId="{ABE7DA20-2EFF-A149-B71B-B873F241180C}" type="presOf" srcId="{0BD0BE12-3D3E-4F41-87C4-966CB2EB823E}" destId="{207A8B66-BE66-A141-9758-18193AF52CC8}" srcOrd="0" destOrd="0" presId="urn:microsoft.com/office/officeart/2005/8/layout/cycle2"/>
    <dgm:cxn modelId="{B162E01F-4177-3F49-B62B-681360EA3C76}" type="presOf" srcId="{66C52A56-D9ED-9D41-9DC3-B182ED4A1104}" destId="{DEA3ECE1-DAB6-E44F-B0AE-1647E2D540F8}" srcOrd="0" destOrd="0" presId="urn:microsoft.com/office/officeart/2005/8/layout/cycle2"/>
    <dgm:cxn modelId="{2DC0ED87-6F71-314D-B587-6DCBF092C906}" type="presOf" srcId="{A878F8B6-9360-BB48-B96E-A4A386D95153}" destId="{2DDC4C51-59E2-264D-A4ED-CDA0DCEEF298}" srcOrd="0" destOrd="0" presId="urn:microsoft.com/office/officeart/2005/8/layout/cycle2"/>
    <dgm:cxn modelId="{5CC0557A-45C0-DB43-9CE2-A2612180B9D8}" type="presOf" srcId="{8652A334-AE66-514D-9A2B-3013CD53D35E}" destId="{9A10D2FD-1F81-9441-89FF-E49611A56E33}" srcOrd="1" destOrd="0" presId="urn:microsoft.com/office/officeart/2005/8/layout/cycle2"/>
    <dgm:cxn modelId="{882640BD-0D67-9B4C-97D9-6D815F6DA657}" type="presOf" srcId="{E604ED1A-7441-F646-B7F6-395EEFEE2021}" destId="{F415DF64-C1CD-7B44-A43C-8F3DB92C1110}" srcOrd="0" destOrd="0" presId="urn:microsoft.com/office/officeart/2005/8/layout/cycle2"/>
    <dgm:cxn modelId="{C2AB0F18-3412-5A42-99C8-91BB31FB74D3}" type="presOf" srcId="{098524DF-C675-204A-9871-BAC249359B69}" destId="{362964EC-F4E4-014E-8725-568AB3F6EE7F}" srcOrd="0" destOrd="0" presId="urn:microsoft.com/office/officeart/2005/8/layout/cycle2"/>
    <dgm:cxn modelId="{21F6B86C-D14B-3443-B142-DF8012375C5B}" type="presOf" srcId="{3116E271-FD45-8044-8F90-16013EA50B93}" destId="{D7D874D0-0329-624A-8F09-D4EE4C2BF83E}" srcOrd="0" destOrd="0" presId="urn:microsoft.com/office/officeart/2005/8/layout/cycle2"/>
    <dgm:cxn modelId="{2B2B2492-686B-BA47-A714-D09D6455E180}" srcId="{3116E271-FD45-8044-8F90-16013EA50B93}" destId="{A878F8B6-9360-BB48-B96E-A4A386D95153}" srcOrd="2" destOrd="0" parTransId="{063B6790-A457-1741-B9E0-124A2D5EF2DD}" sibTransId="{8652A334-AE66-514D-9A2B-3013CD53D35E}"/>
    <dgm:cxn modelId="{C7204C64-B159-E44A-8F24-4CB6CE95F2B4}" type="presOf" srcId="{DB095D12-5987-BD44-874B-31AD76E6475C}" destId="{347FEA33-E838-234F-9D31-D7B7DFB546D6}" srcOrd="0" destOrd="0" presId="urn:microsoft.com/office/officeart/2005/8/layout/cycle2"/>
    <dgm:cxn modelId="{79DA0B17-1682-704C-884C-4F9F46E62EAE}" type="presOf" srcId="{E604ED1A-7441-F646-B7F6-395EEFEE2021}" destId="{88F69C57-BF65-F84F-BAE6-059ABFEC8F68}" srcOrd="1" destOrd="0" presId="urn:microsoft.com/office/officeart/2005/8/layout/cycle2"/>
    <dgm:cxn modelId="{E0D0E31E-A0B8-9243-923B-77B84BFFC131}" srcId="{3116E271-FD45-8044-8F90-16013EA50B93}" destId="{A28050CC-377B-8B4B-8B18-FE6FA88CD493}" srcOrd="4" destOrd="0" parTransId="{3E8AC7B4-CD17-7941-9DF0-E27CBE30C733}" sibTransId="{0BD0BE12-3D3E-4F41-87C4-966CB2EB823E}"/>
    <dgm:cxn modelId="{59283588-17B7-9749-B6D6-C48F7767C852}" srcId="{3116E271-FD45-8044-8F90-16013EA50B93}" destId="{66C52A56-D9ED-9D41-9DC3-B182ED4A1104}" srcOrd="3" destOrd="0" parTransId="{9461575D-DB9B-7542-B822-64DF209E803E}" sibTransId="{7DD7C80C-5959-5241-A759-E0C5690F5D97}"/>
    <dgm:cxn modelId="{CBE7A249-B9E0-1548-BF9C-8A343622A74D}" srcId="{3116E271-FD45-8044-8F90-16013EA50B93}" destId="{DB095D12-5987-BD44-874B-31AD76E6475C}" srcOrd="0" destOrd="0" parTransId="{A55A0649-42C1-A84E-9BE0-29AD8B5A0B9C}" sibTransId="{BAA826CA-A9E7-7A44-9D8B-312E81A0B033}"/>
    <dgm:cxn modelId="{7ACB60B5-797F-3849-950D-3F9A1079F754}" type="presOf" srcId="{BAA826CA-A9E7-7A44-9D8B-312E81A0B033}" destId="{3032351E-6211-9A40-863C-23F5F4AB77EB}" srcOrd="1" destOrd="0" presId="urn:microsoft.com/office/officeart/2005/8/layout/cycle2"/>
    <dgm:cxn modelId="{0076A9FA-E4D5-BD48-912F-898B68B8695D}" type="presOf" srcId="{7DD7C80C-5959-5241-A759-E0C5690F5D97}" destId="{EBC6A3DE-8CEC-604F-92E7-ADC40CB6C00C}" srcOrd="1" destOrd="0" presId="urn:microsoft.com/office/officeart/2005/8/layout/cycle2"/>
    <dgm:cxn modelId="{773C6D9A-7C6D-BF4E-A522-36B297F32CBB}" type="presOf" srcId="{8652A334-AE66-514D-9A2B-3013CD53D35E}" destId="{2426FCF7-31E1-D649-86E4-3B7DDF4C0884}" srcOrd="0" destOrd="0" presId="urn:microsoft.com/office/officeart/2005/8/layout/cycle2"/>
    <dgm:cxn modelId="{ED9D8E58-8218-2240-9B9B-61ABA3AA375E}" srcId="{3116E271-FD45-8044-8F90-16013EA50B93}" destId="{098524DF-C675-204A-9871-BAC249359B69}" srcOrd="1" destOrd="0" parTransId="{4DD2040E-8FAD-F54E-9ACB-2AA551EBBD8B}" sibTransId="{E604ED1A-7441-F646-B7F6-395EEFEE2021}"/>
    <dgm:cxn modelId="{0420C9DB-F50D-D740-892E-0D82D0EA3619}" type="presOf" srcId="{BAA826CA-A9E7-7A44-9D8B-312E81A0B033}" destId="{593F9BB7-381E-7A48-BCB1-FE8A0CE1E79F}" srcOrd="0" destOrd="0" presId="urn:microsoft.com/office/officeart/2005/8/layout/cycle2"/>
    <dgm:cxn modelId="{A57ACB96-2C93-8749-845B-FCB721C62AAA}" type="presParOf" srcId="{D7D874D0-0329-624A-8F09-D4EE4C2BF83E}" destId="{347FEA33-E838-234F-9D31-D7B7DFB546D6}" srcOrd="0" destOrd="0" presId="urn:microsoft.com/office/officeart/2005/8/layout/cycle2"/>
    <dgm:cxn modelId="{59740FD1-B98F-8E43-828A-0A9D513FC950}" type="presParOf" srcId="{D7D874D0-0329-624A-8F09-D4EE4C2BF83E}" destId="{593F9BB7-381E-7A48-BCB1-FE8A0CE1E79F}" srcOrd="1" destOrd="0" presId="urn:microsoft.com/office/officeart/2005/8/layout/cycle2"/>
    <dgm:cxn modelId="{7BB44754-7316-8847-9594-79A036DD2B2C}" type="presParOf" srcId="{593F9BB7-381E-7A48-BCB1-FE8A0CE1E79F}" destId="{3032351E-6211-9A40-863C-23F5F4AB77EB}" srcOrd="0" destOrd="0" presId="urn:microsoft.com/office/officeart/2005/8/layout/cycle2"/>
    <dgm:cxn modelId="{67038BC5-61E3-9244-88C8-FDE9E35DBC2B}" type="presParOf" srcId="{D7D874D0-0329-624A-8F09-D4EE4C2BF83E}" destId="{362964EC-F4E4-014E-8725-568AB3F6EE7F}" srcOrd="2" destOrd="0" presId="urn:microsoft.com/office/officeart/2005/8/layout/cycle2"/>
    <dgm:cxn modelId="{481D2448-980C-6A42-A3E5-666CD93C5F8E}" type="presParOf" srcId="{D7D874D0-0329-624A-8F09-D4EE4C2BF83E}" destId="{F415DF64-C1CD-7B44-A43C-8F3DB92C1110}" srcOrd="3" destOrd="0" presId="urn:microsoft.com/office/officeart/2005/8/layout/cycle2"/>
    <dgm:cxn modelId="{90539A87-C424-AE45-90F4-0374AD1BF7C2}" type="presParOf" srcId="{F415DF64-C1CD-7B44-A43C-8F3DB92C1110}" destId="{88F69C57-BF65-F84F-BAE6-059ABFEC8F68}" srcOrd="0" destOrd="0" presId="urn:microsoft.com/office/officeart/2005/8/layout/cycle2"/>
    <dgm:cxn modelId="{475A83DD-BE95-AC44-AE95-B0CC942B6165}" type="presParOf" srcId="{D7D874D0-0329-624A-8F09-D4EE4C2BF83E}" destId="{2DDC4C51-59E2-264D-A4ED-CDA0DCEEF298}" srcOrd="4" destOrd="0" presId="urn:microsoft.com/office/officeart/2005/8/layout/cycle2"/>
    <dgm:cxn modelId="{9CE65C6A-5AEE-3A40-B9CF-D679A5841A26}" type="presParOf" srcId="{D7D874D0-0329-624A-8F09-D4EE4C2BF83E}" destId="{2426FCF7-31E1-D649-86E4-3B7DDF4C0884}" srcOrd="5" destOrd="0" presId="urn:microsoft.com/office/officeart/2005/8/layout/cycle2"/>
    <dgm:cxn modelId="{D6E36FF2-6AF8-C444-A92A-227C60A1784D}" type="presParOf" srcId="{2426FCF7-31E1-D649-86E4-3B7DDF4C0884}" destId="{9A10D2FD-1F81-9441-89FF-E49611A56E33}" srcOrd="0" destOrd="0" presId="urn:microsoft.com/office/officeart/2005/8/layout/cycle2"/>
    <dgm:cxn modelId="{A514BC8A-3742-5A45-8B10-D606F202EB4B}" type="presParOf" srcId="{D7D874D0-0329-624A-8F09-D4EE4C2BF83E}" destId="{DEA3ECE1-DAB6-E44F-B0AE-1647E2D540F8}" srcOrd="6" destOrd="0" presId="urn:microsoft.com/office/officeart/2005/8/layout/cycle2"/>
    <dgm:cxn modelId="{3C4FE5C0-BF78-9141-8C21-D8A1550E17B9}" type="presParOf" srcId="{D7D874D0-0329-624A-8F09-D4EE4C2BF83E}" destId="{6E3E381E-BBF3-CA45-929D-66603F463C68}" srcOrd="7" destOrd="0" presId="urn:microsoft.com/office/officeart/2005/8/layout/cycle2"/>
    <dgm:cxn modelId="{5F523E0A-BEA6-D14E-924B-145521519319}" type="presParOf" srcId="{6E3E381E-BBF3-CA45-929D-66603F463C68}" destId="{EBC6A3DE-8CEC-604F-92E7-ADC40CB6C00C}" srcOrd="0" destOrd="0" presId="urn:microsoft.com/office/officeart/2005/8/layout/cycle2"/>
    <dgm:cxn modelId="{50B0EB47-5203-9348-AC63-A63421414335}" type="presParOf" srcId="{D7D874D0-0329-624A-8F09-D4EE4C2BF83E}" destId="{1FF13224-5370-494D-88C5-36AF17786E63}" srcOrd="8" destOrd="0" presId="urn:microsoft.com/office/officeart/2005/8/layout/cycle2"/>
    <dgm:cxn modelId="{ADAE81B6-F156-7A43-BECD-A4133BBD0E64}" type="presParOf" srcId="{D7D874D0-0329-624A-8F09-D4EE4C2BF83E}" destId="{207A8B66-BE66-A141-9758-18193AF52CC8}" srcOrd="9" destOrd="0" presId="urn:microsoft.com/office/officeart/2005/8/layout/cycle2"/>
    <dgm:cxn modelId="{C7D495DE-ADE5-3C44-82D3-0E3BE24864D9}" type="presParOf" srcId="{207A8B66-BE66-A141-9758-18193AF52CC8}" destId="{963689AA-EF29-F649-9639-C53137204FE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6632D-1846-D64C-B02F-55FA8F25E8F6}">
      <dsp:nvSpPr>
        <dsp:cNvPr id="0" name=""/>
        <dsp:cNvSpPr/>
      </dsp:nvSpPr>
      <dsp:spPr>
        <a:xfrm>
          <a:off x="0" y="661702"/>
          <a:ext cx="7247765" cy="2438176"/>
        </a:xfrm>
        <a:prstGeom prst="rightArrow">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0710F6-EDEE-1243-9A58-1C4EA6D59CB7}">
      <dsp:nvSpPr>
        <dsp:cNvPr id="0" name=""/>
        <dsp:cNvSpPr/>
      </dsp:nvSpPr>
      <dsp:spPr>
        <a:xfrm>
          <a:off x="4776517" y="1271246"/>
          <a:ext cx="1746470" cy="121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nb-NO" sz="1100" kern="1200" dirty="0" smtClean="0"/>
            <a:t>Institusjonell forankring gjennom  strategisk skoleledelse</a:t>
          </a:r>
          <a:br>
            <a:rPr lang="nb-NO" sz="1100" kern="1200" dirty="0" smtClean="0"/>
          </a:br>
          <a:r>
            <a:rPr lang="nb-NO" sz="1100" kern="1200" dirty="0" smtClean="0"/>
            <a:t>(rektor)</a:t>
          </a:r>
          <a:endParaRPr lang="nb-NO" sz="1100" kern="1200" dirty="0"/>
        </a:p>
      </dsp:txBody>
      <dsp:txXfrm>
        <a:off x="4776517" y="1271246"/>
        <a:ext cx="1746470" cy="1219088"/>
      </dsp:txXfrm>
    </dsp:sp>
    <dsp:sp modelId="{409C0420-0437-364A-A6EF-7117377FE4C8}">
      <dsp:nvSpPr>
        <dsp:cNvPr id="0" name=""/>
        <dsp:cNvSpPr/>
      </dsp:nvSpPr>
      <dsp:spPr>
        <a:xfrm>
          <a:off x="2680752" y="1271246"/>
          <a:ext cx="1746470" cy="121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nb-NO" sz="1100" kern="1200" dirty="0" smtClean="0">
              <a:latin typeface="Arail" charset="0"/>
              <a:ea typeface="ＭＳ Ｐゴシック" charset="0"/>
              <a:cs typeface="Arail" charset="0"/>
            </a:rPr>
            <a:t>Kunnskapsdeling gjennom hospitering/</a:t>
          </a:r>
          <a:r>
            <a:rPr lang="nb-NO" sz="1100" kern="1200" dirty="0" err="1" smtClean="0">
              <a:latin typeface="Arail" charset="0"/>
              <a:ea typeface="ＭＳ Ｐゴシック" charset="0"/>
              <a:cs typeface="Arail" charset="0"/>
            </a:rPr>
            <a:t>klasseromsvandring</a:t>
          </a:r>
          <a:endParaRPr lang="nb-NO" sz="1100" kern="1200" dirty="0"/>
        </a:p>
      </dsp:txBody>
      <dsp:txXfrm>
        <a:off x="2680752" y="1271246"/>
        <a:ext cx="1746470" cy="1219088"/>
      </dsp:txXfrm>
    </dsp:sp>
    <dsp:sp modelId="{8715C07B-C03D-BC41-921E-2C5FB06B484E}">
      <dsp:nvSpPr>
        <dsp:cNvPr id="0" name=""/>
        <dsp:cNvSpPr/>
      </dsp:nvSpPr>
      <dsp:spPr>
        <a:xfrm>
          <a:off x="584988" y="1271246"/>
          <a:ext cx="1746470" cy="121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nb-NO" sz="1100" kern="1200" dirty="0" smtClean="0">
              <a:latin typeface="Arail" charset="0"/>
              <a:ea typeface="ＭＳ Ｐゴシック" charset="0"/>
              <a:cs typeface="Arail" charset="0"/>
            </a:rPr>
            <a:t>Endre tilbakemeldingskultur</a:t>
          </a:r>
          <a:br>
            <a:rPr lang="nb-NO" sz="1100" kern="1200" dirty="0" smtClean="0">
              <a:latin typeface="Arail" charset="0"/>
              <a:ea typeface="ＭＳ Ｐゴシック" charset="0"/>
              <a:cs typeface="Arail" charset="0"/>
            </a:rPr>
          </a:br>
          <a:r>
            <a:rPr lang="nb-NO" sz="1100" kern="1200" dirty="0" smtClean="0">
              <a:latin typeface="Arail" charset="0"/>
              <a:ea typeface="ＭＳ Ｐゴシック" charset="0"/>
              <a:cs typeface="Arail" charset="0"/>
            </a:rPr>
            <a:t> i klasserommet og </a:t>
          </a:r>
          <a:r>
            <a:rPr lang="nb-NO" sz="1100" kern="1200" dirty="0" err="1" smtClean="0">
              <a:latin typeface="Arail" charset="0"/>
              <a:ea typeface="ＭＳ Ｐゴシック" charset="0"/>
              <a:cs typeface="Arail" charset="0"/>
            </a:rPr>
            <a:t>ift</a:t>
          </a:r>
          <a:r>
            <a:rPr lang="nb-NO" sz="1100" kern="1200" dirty="0" smtClean="0">
              <a:latin typeface="Arail" charset="0"/>
              <a:ea typeface="ＭＳ Ｐゴシック" charset="0"/>
              <a:cs typeface="Arail" charset="0"/>
            </a:rPr>
            <a:t> den enkelte elev</a:t>
          </a:r>
        </a:p>
        <a:p>
          <a:pPr lvl="0" algn="ctr" defTabSz="488950">
            <a:lnSpc>
              <a:spcPct val="90000"/>
            </a:lnSpc>
            <a:spcBef>
              <a:spcPct val="0"/>
            </a:spcBef>
            <a:spcAft>
              <a:spcPct val="35000"/>
            </a:spcAft>
          </a:pPr>
          <a:r>
            <a:rPr lang="nb-NO" sz="1100" kern="1200" dirty="0" smtClean="0">
              <a:latin typeface="Arail" charset="0"/>
              <a:ea typeface="ＭＳ Ｐゴシック" charset="0"/>
              <a:cs typeface="Arail" charset="0"/>
            </a:rPr>
            <a:t>Tilbakemeldinger</a:t>
          </a:r>
          <a:br>
            <a:rPr lang="nb-NO" sz="1100" kern="1200" dirty="0" smtClean="0">
              <a:latin typeface="Arail" charset="0"/>
              <a:ea typeface="ＭＳ Ｐゴシック" charset="0"/>
              <a:cs typeface="Arail" charset="0"/>
            </a:rPr>
          </a:br>
          <a:r>
            <a:rPr lang="nb-NO" sz="1100" kern="1200" dirty="0" err="1" smtClean="0">
              <a:latin typeface="Arail" charset="0"/>
              <a:ea typeface="ＭＳ Ｐゴシック" charset="0"/>
              <a:cs typeface="Arail" charset="0"/>
            </a:rPr>
            <a:t>Oppovermeldinger</a:t>
          </a:r>
          <a:r>
            <a:rPr lang="nb-NO" sz="1100" kern="1200" dirty="0" smtClean="0">
              <a:latin typeface="Arail" charset="0"/>
              <a:ea typeface="ＭＳ Ｐゴシック" charset="0"/>
              <a:cs typeface="Arail" charset="0"/>
            </a:rPr>
            <a:t/>
          </a:r>
          <a:br>
            <a:rPr lang="nb-NO" sz="1100" kern="1200" dirty="0" smtClean="0">
              <a:latin typeface="Arail" charset="0"/>
              <a:ea typeface="ＭＳ Ｐゴシック" charset="0"/>
              <a:cs typeface="Arail" charset="0"/>
            </a:rPr>
          </a:br>
          <a:r>
            <a:rPr lang="nb-NO" sz="1100" kern="1200" dirty="0" err="1" smtClean="0">
              <a:latin typeface="Arail" charset="0"/>
              <a:ea typeface="ＭＳ Ｐゴシック" charset="0"/>
              <a:cs typeface="Arail" charset="0"/>
            </a:rPr>
            <a:t>Framovermeldinger</a:t>
          </a:r>
          <a:endParaRPr lang="nb-NO" sz="1100" kern="1200" dirty="0"/>
        </a:p>
      </dsp:txBody>
      <dsp:txXfrm>
        <a:off x="584988" y="1271246"/>
        <a:ext cx="1746470" cy="1219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CC348-B857-154A-AE32-98666E838557}">
      <dsp:nvSpPr>
        <dsp:cNvPr id="0" name=""/>
        <dsp:cNvSpPr/>
      </dsp:nvSpPr>
      <dsp:spPr>
        <a:xfrm rot="5400000">
          <a:off x="-114377" y="115367"/>
          <a:ext cx="762514" cy="533760"/>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feedback</a:t>
          </a:r>
          <a:endParaRPr lang="nb-NO" sz="800" kern="1200" dirty="0"/>
        </a:p>
      </dsp:txBody>
      <dsp:txXfrm rot="-5400000">
        <a:off x="0" y="267870"/>
        <a:ext cx="533760" cy="228754"/>
      </dsp:txXfrm>
    </dsp:sp>
    <dsp:sp modelId="{AC5524BB-20FB-7040-8BB0-C7C6184AE4D8}">
      <dsp:nvSpPr>
        <dsp:cNvPr id="0" name=""/>
        <dsp:cNvSpPr/>
      </dsp:nvSpPr>
      <dsp:spPr>
        <a:xfrm rot="5400000">
          <a:off x="2287314" y="-1752564"/>
          <a:ext cx="495634" cy="400274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b-NO" sz="1400" kern="1200" dirty="0" smtClean="0"/>
            <a:t>Tilbakemelding på </a:t>
          </a:r>
          <a:r>
            <a:rPr lang="nb-NO" sz="1400" kern="1200" dirty="0" err="1" smtClean="0"/>
            <a:t>læreingsarbeidet</a:t>
          </a:r>
          <a:endParaRPr lang="nb-NO" sz="1400" kern="1200" dirty="0"/>
        </a:p>
        <a:p>
          <a:pPr marL="114300" lvl="1" indent="-114300" algn="l" defTabSz="622300">
            <a:lnSpc>
              <a:spcPct val="90000"/>
            </a:lnSpc>
            <a:spcBef>
              <a:spcPct val="0"/>
            </a:spcBef>
            <a:spcAft>
              <a:spcPct val="15000"/>
            </a:spcAft>
            <a:buChar char="••"/>
          </a:pPr>
          <a:endParaRPr lang="nb-NO" sz="1400" kern="1200" dirty="0"/>
        </a:p>
      </dsp:txBody>
      <dsp:txXfrm rot="-5400000">
        <a:off x="533760" y="25185"/>
        <a:ext cx="3978548" cy="447244"/>
      </dsp:txXfrm>
    </dsp:sp>
    <dsp:sp modelId="{943597DE-21DB-9B43-B0E6-659197664490}">
      <dsp:nvSpPr>
        <dsp:cNvPr id="0" name=""/>
        <dsp:cNvSpPr/>
      </dsp:nvSpPr>
      <dsp:spPr>
        <a:xfrm rot="5400000">
          <a:off x="-114377" y="717754"/>
          <a:ext cx="762514" cy="533760"/>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err="1" smtClean="0"/>
            <a:t>feedup</a:t>
          </a:r>
          <a:endParaRPr lang="nb-NO" sz="800" kern="1200" dirty="0"/>
        </a:p>
      </dsp:txBody>
      <dsp:txXfrm rot="-5400000">
        <a:off x="0" y="870257"/>
        <a:ext cx="533760" cy="228754"/>
      </dsp:txXfrm>
    </dsp:sp>
    <dsp:sp modelId="{B3D59F0E-7775-FE43-86C3-F145A4138ADF}">
      <dsp:nvSpPr>
        <dsp:cNvPr id="0" name=""/>
        <dsp:cNvSpPr/>
      </dsp:nvSpPr>
      <dsp:spPr>
        <a:xfrm rot="5400000">
          <a:off x="2287314" y="-1150177"/>
          <a:ext cx="495634" cy="400274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b-NO" sz="1400" kern="1200" dirty="0" smtClean="0"/>
            <a:t>Mål for læringen. Hvor du skal</a:t>
          </a:r>
          <a:endParaRPr lang="nb-NO" sz="1400" kern="1200" dirty="0"/>
        </a:p>
        <a:p>
          <a:pPr marL="114300" lvl="1" indent="-114300" algn="l" defTabSz="622300">
            <a:lnSpc>
              <a:spcPct val="90000"/>
            </a:lnSpc>
            <a:spcBef>
              <a:spcPct val="0"/>
            </a:spcBef>
            <a:spcAft>
              <a:spcPct val="15000"/>
            </a:spcAft>
            <a:buChar char="••"/>
          </a:pPr>
          <a:endParaRPr lang="nb-NO" sz="1400" kern="1200" dirty="0"/>
        </a:p>
      </dsp:txBody>
      <dsp:txXfrm rot="-5400000">
        <a:off x="533760" y="627572"/>
        <a:ext cx="3978548" cy="447244"/>
      </dsp:txXfrm>
    </dsp:sp>
    <dsp:sp modelId="{AC3FBD31-D983-6E4A-9B6C-022C86927D62}">
      <dsp:nvSpPr>
        <dsp:cNvPr id="0" name=""/>
        <dsp:cNvSpPr/>
      </dsp:nvSpPr>
      <dsp:spPr>
        <a:xfrm rot="5400000">
          <a:off x="-114377" y="1320141"/>
          <a:ext cx="762514" cy="533760"/>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err="1" smtClean="0"/>
            <a:t>feedforward</a:t>
          </a:r>
          <a:endParaRPr lang="nb-NO" sz="800" kern="1200" dirty="0"/>
        </a:p>
      </dsp:txBody>
      <dsp:txXfrm rot="-5400000">
        <a:off x="0" y="1472644"/>
        <a:ext cx="533760" cy="228754"/>
      </dsp:txXfrm>
    </dsp:sp>
    <dsp:sp modelId="{44A2A406-3A7B-984C-9122-46E2F1F008DB}">
      <dsp:nvSpPr>
        <dsp:cNvPr id="0" name=""/>
        <dsp:cNvSpPr/>
      </dsp:nvSpPr>
      <dsp:spPr>
        <a:xfrm rot="5400000">
          <a:off x="2287314" y="-547790"/>
          <a:ext cx="495634" cy="400274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b-NO" sz="1400" kern="1200" dirty="0" smtClean="0"/>
            <a:t>Hva du skal gjøre for å nå målet</a:t>
          </a:r>
          <a:endParaRPr lang="nb-NO" sz="1400" kern="1200" dirty="0"/>
        </a:p>
        <a:p>
          <a:pPr marL="114300" lvl="1" indent="-114300" algn="l" defTabSz="622300">
            <a:lnSpc>
              <a:spcPct val="90000"/>
            </a:lnSpc>
            <a:spcBef>
              <a:spcPct val="0"/>
            </a:spcBef>
            <a:spcAft>
              <a:spcPct val="15000"/>
            </a:spcAft>
            <a:buChar char="••"/>
          </a:pPr>
          <a:endParaRPr lang="nb-NO" sz="1400" kern="1200" dirty="0"/>
        </a:p>
      </dsp:txBody>
      <dsp:txXfrm rot="-5400000">
        <a:off x="533760" y="1229959"/>
        <a:ext cx="3978548" cy="447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FEA33-E838-234F-9D31-D7B7DFB546D6}">
      <dsp:nvSpPr>
        <dsp:cNvPr id="0" name=""/>
        <dsp:cNvSpPr/>
      </dsp:nvSpPr>
      <dsp:spPr>
        <a:xfrm>
          <a:off x="3402769" y="1048"/>
          <a:ext cx="1195461" cy="11954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Personlig mestring</a:t>
          </a:r>
          <a:endParaRPr lang="nb-NO" sz="1000" kern="1200" dirty="0"/>
        </a:p>
      </dsp:txBody>
      <dsp:txXfrm>
        <a:off x="3577840" y="176119"/>
        <a:ext cx="845319" cy="845319"/>
      </dsp:txXfrm>
    </dsp:sp>
    <dsp:sp modelId="{593F9BB7-381E-7A48-BCB1-FE8A0CE1E79F}">
      <dsp:nvSpPr>
        <dsp:cNvPr id="0" name=""/>
        <dsp:cNvSpPr/>
      </dsp:nvSpPr>
      <dsp:spPr>
        <a:xfrm rot="2160000">
          <a:off x="4560656" y="919781"/>
          <a:ext cx="318657" cy="40346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nb-NO" sz="800" kern="1200"/>
        </a:p>
      </dsp:txBody>
      <dsp:txXfrm>
        <a:off x="4569785" y="972380"/>
        <a:ext cx="223060" cy="242080"/>
      </dsp:txXfrm>
    </dsp:sp>
    <dsp:sp modelId="{362964EC-F4E4-014E-8725-568AB3F6EE7F}">
      <dsp:nvSpPr>
        <dsp:cNvPr id="0" name=""/>
        <dsp:cNvSpPr/>
      </dsp:nvSpPr>
      <dsp:spPr>
        <a:xfrm>
          <a:off x="4856332" y="1057123"/>
          <a:ext cx="1195461" cy="11954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Mentale modeller</a:t>
          </a:r>
          <a:endParaRPr lang="nb-NO" sz="1000" kern="1200" dirty="0"/>
        </a:p>
      </dsp:txBody>
      <dsp:txXfrm>
        <a:off x="5031403" y="1232194"/>
        <a:ext cx="845319" cy="845319"/>
      </dsp:txXfrm>
    </dsp:sp>
    <dsp:sp modelId="{F415DF64-C1CD-7B44-A43C-8F3DB92C1110}">
      <dsp:nvSpPr>
        <dsp:cNvPr id="0" name=""/>
        <dsp:cNvSpPr/>
      </dsp:nvSpPr>
      <dsp:spPr>
        <a:xfrm rot="6480000">
          <a:off x="5019915" y="2298926"/>
          <a:ext cx="318657" cy="40346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nb-NO" sz="800" kern="1200"/>
        </a:p>
      </dsp:txBody>
      <dsp:txXfrm rot="10800000">
        <a:off x="5082484" y="2334161"/>
        <a:ext cx="223060" cy="242080"/>
      </dsp:txXfrm>
    </dsp:sp>
    <dsp:sp modelId="{2DDC4C51-59E2-264D-A4ED-CDA0DCEEF298}">
      <dsp:nvSpPr>
        <dsp:cNvPr id="0" name=""/>
        <dsp:cNvSpPr/>
      </dsp:nvSpPr>
      <dsp:spPr>
        <a:xfrm>
          <a:off x="4301120" y="2765890"/>
          <a:ext cx="1195461" cy="11954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Felles visjon</a:t>
          </a:r>
          <a:endParaRPr lang="nb-NO" sz="1000" kern="1200" dirty="0"/>
        </a:p>
      </dsp:txBody>
      <dsp:txXfrm>
        <a:off x="4476191" y="2940961"/>
        <a:ext cx="845319" cy="845319"/>
      </dsp:txXfrm>
    </dsp:sp>
    <dsp:sp modelId="{2426FCF7-31E1-D649-86E4-3B7DDF4C0884}">
      <dsp:nvSpPr>
        <dsp:cNvPr id="0" name=""/>
        <dsp:cNvSpPr/>
      </dsp:nvSpPr>
      <dsp:spPr>
        <a:xfrm rot="10800000">
          <a:off x="3850189" y="3161886"/>
          <a:ext cx="318657" cy="40346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nb-NO" sz="800" kern="1200"/>
        </a:p>
      </dsp:txBody>
      <dsp:txXfrm rot="10800000">
        <a:off x="3945786" y="3242580"/>
        <a:ext cx="223060" cy="242080"/>
      </dsp:txXfrm>
    </dsp:sp>
    <dsp:sp modelId="{DEA3ECE1-DAB6-E44F-B0AE-1647E2D540F8}">
      <dsp:nvSpPr>
        <dsp:cNvPr id="0" name=""/>
        <dsp:cNvSpPr/>
      </dsp:nvSpPr>
      <dsp:spPr>
        <a:xfrm>
          <a:off x="2504417" y="2765890"/>
          <a:ext cx="1195461" cy="11954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Gruppelæring</a:t>
          </a:r>
          <a:endParaRPr lang="nb-NO" sz="1000" kern="1200" dirty="0"/>
        </a:p>
      </dsp:txBody>
      <dsp:txXfrm>
        <a:off x="2679488" y="2940961"/>
        <a:ext cx="845319" cy="845319"/>
      </dsp:txXfrm>
    </dsp:sp>
    <dsp:sp modelId="{6E3E381E-BBF3-CA45-929D-66603F463C68}">
      <dsp:nvSpPr>
        <dsp:cNvPr id="0" name=""/>
        <dsp:cNvSpPr/>
      </dsp:nvSpPr>
      <dsp:spPr>
        <a:xfrm rot="15120000">
          <a:off x="2668000" y="2316080"/>
          <a:ext cx="318657" cy="40346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nb-NO" sz="800" kern="1200"/>
        </a:p>
      </dsp:txBody>
      <dsp:txXfrm rot="10800000">
        <a:off x="2730569" y="2442233"/>
        <a:ext cx="223060" cy="242080"/>
      </dsp:txXfrm>
    </dsp:sp>
    <dsp:sp modelId="{1FF13224-5370-494D-88C5-36AF17786E63}">
      <dsp:nvSpPr>
        <dsp:cNvPr id="0" name=""/>
        <dsp:cNvSpPr/>
      </dsp:nvSpPr>
      <dsp:spPr>
        <a:xfrm>
          <a:off x="1949205" y="1057123"/>
          <a:ext cx="1195461" cy="119546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Systemtenkning</a:t>
          </a:r>
          <a:endParaRPr lang="nb-NO" sz="1000" kern="1200" dirty="0"/>
        </a:p>
      </dsp:txBody>
      <dsp:txXfrm>
        <a:off x="2124276" y="1232194"/>
        <a:ext cx="845319" cy="845319"/>
      </dsp:txXfrm>
    </dsp:sp>
    <dsp:sp modelId="{207A8B66-BE66-A141-9758-18193AF52CC8}">
      <dsp:nvSpPr>
        <dsp:cNvPr id="0" name=""/>
        <dsp:cNvSpPr/>
      </dsp:nvSpPr>
      <dsp:spPr>
        <a:xfrm rot="19440000">
          <a:off x="3107093" y="930383"/>
          <a:ext cx="318657" cy="40346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nb-NO" sz="800" kern="1200"/>
        </a:p>
      </dsp:txBody>
      <dsp:txXfrm>
        <a:off x="3116222" y="1039172"/>
        <a:ext cx="223060" cy="242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42776B1-AFCF-7248-9972-DD4FC778A178}" type="datetime1">
              <a:rPr lang="nb-NO"/>
              <a:pPr/>
              <a:t>24.04.13</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B0880AA-0182-9F42-8F0F-9E62EBB387C1}" type="slidenum">
              <a:rPr lang="nb-NO"/>
              <a:pPr/>
              <a:t>‹#›</a:t>
            </a:fld>
            <a:endParaRPr lang="nb-NO"/>
          </a:p>
        </p:txBody>
      </p:sp>
    </p:spTree>
    <p:extLst>
      <p:ext uri="{BB962C8B-B14F-4D97-AF65-F5344CB8AC3E}">
        <p14:creationId xmlns:p14="http://schemas.microsoft.com/office/powerpoint/2010/main" val="3915623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7236F4F-2BB8-CE47-B595-E9A6AD1A2F38}" type="datetime1">
              <a:rPr lang="nb-NO"/>
              <a:pPr/>
              <a:t>24.04.13</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5F5D0F5-B3EA-2447-B60B-D730092AF3E9}" type="slidenum">
              <a:rPr lang="nb-NO"/>
              <a:pPr/>
              <a:t>‹#›</a:t>
            </a:fld>
            <a:endParaRPr lang="nb-NO"/>
          </a:p>
        </p:txBody>
      </p:sp>
    </p:spTree>
    <p:extLst>
      <p:ext uri="{BB962C8B-B14F-4D97-AF65-F5344CB8AC3E}">
        <p14:creationId xmlns:p14="http://schemas.microsoft.com/office/powerpoint/2010/main" val="366209524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a:prstGeom prst="rect">
            <a:avLst/>
          </a:prstGeom>
        </p:spPr>
        <p:txBody>
          <a:bodyPr/>
          <a:lstStyle/>
          <a:p>
            <a:r>
              <a:rPr lang="nb-NO" smtClean="0"/>
              <a:t>Click to edit Master title style</a:t>
            </a:r>
            <a:endParaRPr lang="nb-NO"/>
          </a:p>
        </p:txBody>
      </p:sp>
      <p:sp>
        <p:nvSpPr>
          <p:cNvPr id="3" name="Subtitle 2"/>
          <p:cNvSpPr>
            <a:spLocks noGrp="1"/>
          </p:cNvSpPr>
          <p:nvPr>
            <p:ph type="subTitle" idx="1"/>
          </p:nvPr>
        </p:nvSpPr>
        <p:spPr>
          <a:xfrm>
            <a:off x="685800" y="1219200"/>
            <a:ext cx="7772400" cy="990600"/>
          </a:xfrm>
          <a:prstGeom prst="rect">
            <a:avLst/>
          </a:prstGeom>
        </p:spPr>
        <p:txBody>
          <a:bodyPr/>
          <a:lstStyle>
            <a:lvl1pPr marL="0" indent="0" algn="l">
              <a:buNone/>
              <a:defRPr sz="2400">
                <a:solidFill>
                  <a:schemeClr val="tx1">
                    <a:tint val="75000"/>
                  </a:schemeClr>
                </a:solidFill>
                <a:latin typeface="Arail"/>
                <a:cs typeface="Ara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E3CB8EFA-5A58-8046-B9B9-1BB3E3C4BB5E}" type="datetime1">
              <a:rPr lang="nb-NO" smtClean="0"/>
              <a:t>24.04.13</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lvl1pPr>
              <a:defRPr/>
            </a:lvl1pPr>
          </a:lstStyle>
          <a:p>
            <a:fld id="{462DB232-671F-2C42-AA66-5E4060CC8DBA}" type="slidenum">
              <a:rPr lang="nb-NO"/>
              <a:pPr/>
              <a:t>‹#›</a:t>
            </a:fld>
            <a:endParaRPr lang="nb-NO"/>
          </a:p>
        </p:txBody>
      </p:sp>
    </p:spTree>
    <p:extLst>
      <p:ext uri="{BB962C8B-B14F-4D97-AF65-F5344CB8AC3E}">
        <p14:creationId xmlns:p14="http://schemas.microsoft.com/office/powerpoint/2010/main" val="324607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BA1646A6-229A-4142-97CF-BAD171440548}" type="datetime1">
              <a:rPr lang="nb-NO" smtClean="0"/>
              <a:t>24.04.13</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lvl1pPr>
              <a:defRPr/>
            </a:lvl1pPr>
          </a:lstStyle>
          <a:p>
            <a:fld id="{2292686A-AFA7-414E-9F00-A68A7094B7E5}" type="slidenum">
              <a:rPr lang="nb-NO"/>
              <a:pPr/>
              <a:t>‹#›</a:t>
            </a:fld>
            <a:endParaRPr lang="nb-NO"/>
          </a:p>
        </p:txBody>
      </p:sp>
    </p:spTree>
    <p:extLst>
      <p:ext uri="{BB962C8B-B14F-4D97-AF65-F5344CB8AC3E}">
        <p14:creationId xmlns:p14="http://schemas.microsoft.com/office/powerpoint/2010/main" val="243208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1F1F2E9B-2C7C-9340-A411-EB9BBEE4079E}" type="datetime1">
              <a:rPr lang="nb-NO" smtClean="0"/>
              <a:t>24.04.13</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lvl1pPr>
              <a:defRPr/>
            </a:lvl1pPr>
          </a:lstStyle>
          <a:p>
            <a:fld id="{69C9E601-AFA0-C646-ADB4-336CB708F0A4}" type="slidenum">
              <a:rPr lang="nb-NO"/>
              <a:pPr/>
              <a:t>‹#›</a:t>
            </a:fld>
            <a:endParaRPr lang="nb-NO"/>
          </a:p>
        </p:txBody>
      </p:sp>
    </p:spTree>
    <p:extLst>
      <p:ext uri="{BB962C8B-B14F-4D97-AF65-F5344CB8AC3E}">
        <p14:creationId xmlns:p14="http://schemas.microsoft.com/office/powerpoint/2010/main" val="178992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685800" y="1600201"/>
            <a:ext cx="8001000" cy="3962400"/>
          </a:xfrm>
          <a:prstGeom prst="rect">
            <a:avLst/>
          </a:prstGeom>
        </p:spPr>
        <p:txBody>
          <a:bodyPr/>
          <a:lstStyle>
            <a:lvl3pPr>
              <a:buNone/>
              <a:defRPr/>
            </a:lvl3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lvl1pPr>
              <a:defRPr/>
            </a:lvl1pPr>
          </a:lstStyle>
          <a:p>
            <a:fld id="{064F9022-3392-C544-89D8-FBF1247D7507}" type="slidenum">
              <a:rPr lang="nb-NO"/>
              <a:pPr/>
              <a:t>‹#›</a:t>
            </a:fld>
            <a:endParaRPr lang="nb-NO"/>
          </a:p>
        </p:txBody>
      </p:sp>
    </p:spTree>
    <p:extLst>
      <p:ext uri="{BB962C8B-B14F-4D97-AF65-F5344CB8AC3E}">
        <p14:creationId xmlns:p14="http://schemas.microsoft.com/office/powerpoint/2010/main" val="11904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fld id="{0C393469-405D-0544-8AA8-4B993328855E}" type="datetime1">
              <a:rPr lang="nb-NO" smtClean="0"/>
              <a:t>24.04.13</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lvl1pPr>
              <a:defRPr/>
            </a:lvl1pPr>
          </a:lstStyle>
          <a:p>
            <a:fld id="{C6BBDA12-41CD-8F45-B026-E455A3CC58B0}" type="slidenum">
              <a:rPr lang="nb-NO"/>
              <a:pPr/>
              <a:t>‹#›</a:t>
            </a:fld>
            <a:endParaRPr lang="nb-NO"/>
          </a:p>
        </p:txBody>
      </p:sp>
    </p:spTree>
    <p:extLst>
      <p:ext uri="{BB962C8B-B14F-4D97-AF65-F5344CB8AC3E}">
        <p14:creationId xmlns:p14="http://schemas.microsoft.com/office/powerpoint/2010/main" val="22069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39624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fld id="{CE8E7F8F-CD04-0A4C-B1E3-1C8DF819AC10}" type="datetime1">
              <a:rPr lang="nb-NO" smtClean="0"/>
              <a:t>24.04.13</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7" name="Slide Number Placeholder 5"/>
          <p:cNvSpPr>
            <a:spLocks noGrp="1"/>
          </p:cNvSpPr>
          <p:nvPr>
            <p:ph type="sldNum" sz="quarter" idx="12"/>
          </p:nvPr>
        </p:nvSpPr>
        <p:spPr/>
        <p:txBody>
          <a:bodyPr/>
          <a:lstStyle>
            <a:lvl1pPr>
              <a:defRPr/>
            </a:lvl1pPr>
          </a:lstStyle>
          <a:p>
            <a:fld id="{544156BF-B48B-D64E-B8C3-CC817B0FDCC0}" type="slidenum">
              <a:rPr lang="nb-NO"/>
              <a:pPr/>
              <a:t>‹#›</a:t>
            </a:fld>
            <a:endParaRPr lang="nb-NO"/>
          </a:p>
        </p:txBody>
      </p:sp>
    </p:spTree>
    <p:extLst>
      <p:ext uri="{BB962C8B-B14F-4D97-AF65-F5344CB8AC3E}">
        <p14:creationId xmlns:p14="http://schemas.microsoft.com/office/powerpoint/2010/main" val="229649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fld id="{3F5D3BAE-C434-A442-BEB0-4F007AFD4B67}" type="datetime1">
              <a:rPr lang="nb-NO" smtClean="0"/>
              <a:t>24.04.13</a:t>
            </a:fld>
            <a:endParaRPr lang="nb-NO"/>
          </a:p>
        </p:txBody>
      </p:sp>
      <p:sp>
        <p:nvSpPr>
          <p:cNvPr id="8"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9" name="Slide Number Placeholder 5"/>
          <p:cNvSpPr>
            <a:spLocks noGrp="1"/>
          </p:cNvSpPr>
          <p:nvPr>
            <p:ph type="sldNum" sz="quarter" idx="12"/>
          </p:nvPr>
        </p:nvSpPr>
        <p:spPr/>
        <p:txBody>
          <a:bodyPr/>
          <a:lstStyle>
            <a:lvl1pPr>
              <a:defRPr/>
            </a:lvl1pPr>
          </a:lstStyle>
          <a:p>
            <a:fld id="{C68456DF-2FF9-A447-9C85-5A1FDA787FCE}" type="slidenum">
              <a:rPr lang="nb-NO"/>
              <a:pPr/>
              <a:t>‹#›</a:t>
            </a:fld>
            <a:endParaRPr lang="nb-NO"/>
          </a:p>
        </p:txBody>
      </p:sp>
    </p:spTree>
    <p:extLst>
      <p:ext uri="{BB962C8B-B14F-4D97-AF65-F5344CB8AC3E}">
        <p14:creationId xmlns:p14="http://schemas.microsoft.com/office/powerpoint/2010/main" val="372570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fld id="{00F7E313-26BD-E54C-B03B-537042E255DF}" type="datetime1">
              <a:rPr lang="nb-NO" smtClean="0"/>
              <a:t>24.04.13</a:t>
            </a:fld>
            <a:endParaRPr lang="nb-NO"/>
          </a:p>
        </p:txBody>
      </p:sp>
      <p:sp>
        <p:nvSpPr>
          <p:cNvPr id="4"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5" name="Slide Number Placeholder 5"/>
          <p:cNvSpPr>
            <a:spLocks noGrp="1"/>
          </p:cNvSpPr>
          <p:nvPr>
            <p:ph type="sldNum" sz="quarter" idx="12"/>
          </p:nvPr>
        </p:nvSpPr>
        <p:spPr/>
        <p:txBody>
          <a:bodyPr/>
          <a:lstStyle>
            <a:lvl1pPr>
              <a:defRPr/>
            </a:lvl1pPr>
          </a:lstStyle>
          <a:p>
            <a:fld id="{6890BE10-85CA-9749-8735-22D856AD0AF3}" type="slidenum">
              <a:rPr lang="nb-NO"/>
              <a:pPr/>
              <a:t>‹#›</a:t>
            </a:fld>
            <a:endParaRPr lang="nb-NO"/>
          </a:p>
        </p:txBody>
      </p:sp>
    </p:spTree>
    <p:extLst>
      <p:ext uri="{BB962C8B-B14F-4D97-AF65-F5344CB8AC3E}">
        <p14:creationId xmlns:p14="http://schemas.microsoft.com/office/powerpoint/2010/main" val="35830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6D559C0-64B0-C744-8BD1-AA972698953D}" type="datetime1">
              <a:rPr lang="nb-NO" smtClean="0"/>
              <a:t>24.04.13</a:t>
            </a:fld>
            <a:endParaRPr lang="nb-NO"/>
          </a:p>
        </p:txBody>
      </p:sp>
      <p:sp>
        <p:nvSpPr>
          <p:cNvPr id="3"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4" name="Slide Number Placeholder 5"/>
          <p:cNvSpPr>
            <a:spLocks noGrp="1"/>
          </p:cNvSpPr>
          <p:nvPr>
            <p:ph type="sldNum" sz="quarter" idx="12"/>
          </p:nvPr>
        </p:nvSpPr>
        <p:spPr/>
        <p:txBody>
          <a:bodyPr/>
          <a:lstStyle>
            <a:lvl1pPr>
              <a:defRPr/>
            </a:lvl1pPr>
          </a:lstStyle>
          <a:p>
            <a:fld id="{90CA5137-7C1F-244D-800B-1B01ACAB005D}" type="slidenum">
              <a:rPr lang="nb-NO"/>
              <a:pPr/>
              <a:t>‹#›</a:t>
            </a:fld>
            <a:endParaRPr lang="nb-NO"/>
          </a:p>
        </p:txBody>
      </p:sp>
    </p:spTree>
    <p:extLst>
      <p:ext uri="{BB962C8B-B14F-4D97-AF65-F5344CB8AC3E}">
        <p14:creationId xmlns:p14="http://schemas.microsoft.com/office/powerpoint/2010/main" val="39979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365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41AF5E25-9C7C-814D-8AF0-E1446C92755C}" type="datetime1">
              <a:rPr lang="nb-NO" smtClean="0"/>
              <a:t>24.04.13</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7" name="Slide Number Placeholder 5"/>
          <p:cNvSpPr>
            <a:spLocks noGrp="1"/>
          </p:cNvSpPr>
          <p:nvPr>
            <p:ph type="sldNum" sz="quarter" idx="12"/>
          </p:nvPr>
        </p:nvSpPr>
        <p:spPr/>
        <p:txBody>
          <a:bodyPr/>
          <a:lstStyle>
            <a:lvl1pPr>
              <a:defRPr/>
            </a:lvl1pPr>
          </a:lstStyle>
          <a:p>
            <a:fld id="{139BE9BB-2C48-1C43-A820-72D4173C63AE}" type="slidenum">
              <a:rPr lang="nb-NO"/>
              <a:pPr/>
              <a:t>‹#›</a:t>
            </a:fld>
            <a:endParaRPr lang="nb-NO"/>
          </a:p>
        </p:txBody>
      </p:sp>
    </p:spTree>
    <p:extLst>
      <p:ext uri="{BB962C8B-B14F-4D97-AF65-F5344CB8AC3E}">
        <p14:creationId xmlns:p14="http://schemas.microsoft.com/office/powerpoint/2010/main" val="272822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90501AA4-926C-4F43-BA5D-18F4B11F6FAD}" type="datetime1">
              <a:rPr lang="nb-NO" smtClean="0"/>
              <a:t>24.04.13</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 HIVE</a:t>
            </a:r>
            <a:endParaRPr lang="nb-NO"/>
          </a:p>
        </p:txBody>
      </p:sp>
      <p:sp>
        <p:nvSpPr>
          <p:cNvPr id="7" name="Slide Number Placeholder 5"/>
          <p:cNvSpPr>
            <a:spLocks noGrp="1"/>
          </p:cNvSpPr>
          <p:nvPr>
            <p:ph type="sldNum" sz="quarter" idx="12"/>
          </p:nvPr>
        </p:nvSpPr>
        <p:spPr/>
        <p:txBody>
          <a:bodyPr/>
          <a:lstStyle>
            <a:lvl1pPr>
              <a:defRPr/>
            </a:lvl1pPr>
          </a:lstStyle>
          <a:p>
            <a:fld id="{F7DC7D6D-EA45-9549-AE49-7AEDA289B1C0}" type="slidenum">
              <a:rPr lang="nb-NO"/>
              <a:pPr/>
              <a:t>‹#›</a:t>
            </a:fld>
            <a:endParaRPr lang="nb-NO"/>
          </a:p>
        </p:txBody>
      </p:sp>
    </p:spTree>
    <p:extLst>
      <p:ext uri="{BB962C8B-B14F-4D97-AF65-F5344CB8AC3E}">
        <p14:creationId xmlns:p14="http://schemas.microsoft.com/office/powerpoint/2010/main" val="2707331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EF_underlag2.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58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nb-NO"/>
          </a:p>
        </p:txBody>
      </p:sp>
      <p:sp>
        <p:nvSpPr>
          <p:cNvPr id="10" name="Date Placeholder 3"/>
          <p:cNvSpPr>
            <a:spLocks noGrp="1"/>
          </p:cNvSpPr>
          <p:nvPr>
            <p:ph type="dt" sz="half" idx="2"/>
          </p:nvPr>
        </p:nvSpPr>
        <p:spPr>
          <a:xfrm>
            <a:off x="1905000" y="5949950"/>
            <a:ext cx="1778000" cy="4064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ail" charset="0"/>
              </a:defRPr>
            </a:lvl1pPr>
          </a:lstStyle>
          <a:p>
            <a:fld id="{C9370972-C9B0-B74F-910E-A103C0DAE061}" type="datetime1">
              <a:rPr lang="nb-NO" smtClean="0"/>
              <a:t>24.04.13</a:t>
            </a:fld>
            <a:endParaRPr lang="nb-NO"/>
          </a:p>
        </p:txBody>
      </p:sp>
      <p:sp>
        <p:nvSpPr>
          <p:cNvPr id="11" name="Footer Placeholder 4"/>
          <p:cNvSpPr>
            <a:spLocks noGrp="1"/>
          </p:cNvSpPr>
          <p:nvPr>
            <p:ph type="ftr" sz="quarter" idx="3"/>
          </p:nvPr>
        </p:nvSpPr>
        <p:spPr>
          <a:xfrm>
            <a:off x="6248400" y="603567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ea typeface="ＭＳ Ｐゴシック" pitchFamily="34" charset="-128"/>
                <a:cs typeface="+mn-cs"/>
              </a:defRPr>
            </a:lvl1pPr>
          </a:lstStyle>
          <a:p>
            <a:pPr>
              <a:defRPr/>
            </a:pPr>
            <a:r>
              <a:rPr lang="nb-NO" smtClean="0"/>
              <a:t>Mattias Øhra HIVE</a:t>
            </a:r>
            <a:endParaRPr lang="nb-NO"/>
          </a:p>
        </p:txBody>
      </p:sp>
      <p:sp>
        <p:nvSpPr>
          <p:cNvPr id="12" name="Slide Number Placeholder 5"/>
          <p:cNvSpPr>
            <a:spLocks noGrp="1"/>
          </p:cNvSpPr>
          <p:nvPr>
            <p:ph type="sldNum" sz="quarter" idx="4"/>
          </p:nvPr>
        </p:nvSpPr>
        <p:spPr>
          <a:xfrm>
            <a:off x="8305800" y="603567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defRPr>
            </a:lvl1pPr>
          </a:lstStyle>
          <a:p>
            <a:fld id="{FDFF28F7-F4D1-524D-A616-F0927929113E}" type="slidenum">
              <a:rPr lang="nb-NO"/>
              <a:pPr/>
              <a:t>‹#›</a:t>
            </a:fld>
            <a:endParaRPr lang="nb-NO"/>
          </a:p>
        </p:txBody>
      </p:sp>
      <p:pic>
        <p:nvPicPr>
          <p:cNvPr id="1031"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48363"/>
            <a:ext cx="154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fontAlgn="base" hangingPunct="1">
        <a:spcBef>
          <a:spcPct val="0"/>
        </a:spcBef>
        <a:spcAft>
          <a:spcPct val="0"/>
        </a:spcAft>
        <a:defRPr sz="3600" kern="1200">
          <a:solidFill>
            <a:srgbClr val="7F7F7F"/>
          </a:solidFill>
          <a:latin typeface="Arail"/>
          <a:ea typeface="ＭＳ Ｐゴシック" pitchFamily="-108" charset="-128"/>
          <a:cs typeface="Arail"/>
        </a:defRPr>
      </a:lvl1pPr>
      <a:lvl2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2pPr>
      <a:lvl3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3pPr>
      <a:lvl4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4pPr>
      <a:lvl5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DEF_underlag1_new.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533400" y="381000"/>
            <a:ext cx="7772400" cy="914400"/>
          </a:xfrm>
        </p:spPr>
        <p:txBody>
          <a:bodyPr/>
          <a:lstStyle/>
          <a:p>
            <a:r>
              <a:rPr lang="nb-NO" dirty="0"/>
              <a:t>Profesjonelt </a:t>
            </a:r>
            <a:r>
              <a:rPr lang="nb-NO" dirty="0" smtClean="0"/>
              <a:t>læringsfellesskap </a:t>
            </a:r>
            <a:br>
              <a:rPr lang="nb-NO" dirty="0" smtClean="0"/>
            </a:br>
            <a:r>
              <a:rPr lang="nb-NO" sz="1200" dirty="0" smtClean="0">
                <a:latin typeface="Arail" charset="0"/>
                <a:ea typeface="ＭＳ Ｐゴシック" charset="0"/>
                <a:cs typeface="Arail" charset="0"/>
              </a:rPr>
              <a:t>Innspill fra </a:t>
            </a:r>
            <a:r>
              <a:rPr lang="nb-NO" sz="1200" dirty="0">
                <a:solidFill>
                  <a:srgbClr val="898989"/>
                </a:solidFill>
                <a:latin typeface="Arail" charset="0"/>
                <a:ea typeface="ＭＳ Ｐゴシック" charset="0"/>
                <a:cs typeface="Arail" charset="0"/>
              </a:rPr>
              <a:t>Mattias Øhra</a:t>
            </a:r>
            <a:br>
              <a:rPr lang="nb-NO" sz="1200" dirty="0">
                <a:solidFill>
                  <a:srgbClr val="898989"/>
                </a:solidFill>
                <a:latin typeface="Arail" charset="0"/>
                <a:ea typeface="ＭＳ Ｐゴシック" charset="0"/>
                <a:cs typeface="Arail" charset="0"/>
              </a:rPr>
            </a:br>
            <a:endParaRPr lang="nb-NO" sz="1200" dirty="0">
              <a:latin typeface="Arail" charset="0"/>
              <a:ea typeface="ＭＳ Ｐゴシック" charset="0"/>
              <a:cs typeface="Arail" charset="0"/>
            </a:endParaRPr>
          </a:p>
        </p:txBody>
      </p:sp>
      <p:sp>
        <p:nvSpPr>
          <p:cNvPr id="2052" name="Subtitle 2"/>
          <p:cNvSpPr>
            <a:spLocks noGrp="1"/>
          </p:cNvSpPr>
          <p:nvPr>
            <p:ph type="subTitle" idx="1"/>
          </p:nvPr>
        </p:nvSpPr>
        <p:spPr bwMode="auto">
          <a:xfrm>
            <a:off x="533400" y="1295400"/>
            <a:ext cx="7086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sz="1600" dirty="0" smtClean="0">
                <a:solidFill>
                  <a:srgbClr val="898989"/>
                </a:solidFill>
                <a:latin typeface="Arail" charset="0"/>
                <a:ea typeface="ＭＳ Ｐゴシック" charset="0"/>
                <a:cs typeface="Arail" charset="0"/>
              </a:rPr>
              <a:t>Momenter fra </a:t>
            </a:r>
            <a:r>
              <a:rPr lang="nb-NO" sz="1600" dirty="0" err="1" smtClean="0"/>
              <a:t>Emstad</a:t>
            </a:r>
            <a:r>
              <a:rPr lang="nb-NO" sz="1600" dirty="0" smtClean="0"/>
              <a:t> 2012:</a:t>
            </a:r>
            <a:endParaRPr lang="nb-NO" sz="1600" dirty="0" smtClean="0">
              <a:solidFill>
                <a:srgbClr val="898989"/>
              </a:solidFill>
              <a:latin typeface="Arail" charset="0"/>
              <a:ea typeface="ＭＳ Ｐゴシック" charset="0"/>
              <a:cs typeface="Arail" charset="0"/>
            </a:endParaRPr>
          </a:p>
        </p:txBody>
      </p:sp>
      <p:pic>
        <p:nvPicPr>
          <p:cNvPr id="2053" name="Picture 7" descr="Web.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6325" y="5410200"/>
            <a:ext cx="2952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Web.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6325" y="5443538"/>
            <a:ext cx="2952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0"/>
            <a:ext cx="3924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Profesjonelt læringsfelleskap (PLF)</a:t>
            </a:r>
            <a:endParaRPr lang="nb-NO" dirty="0"/>
          </a:p>
        </p:txBody>
      </p:sp>
      <p:sp>
        <p:nvSpPr>
          <p:cNvPr id="3" name="Content Placeholder 2"/>
          <p:cNvSpPr>
            <a:spLocks noGrp="1"/>
          </p:cNvSpPr>
          <p:nvPr>
            <p:ph idx="1"/>
          </p:nvPr>
        </p:nvSpPr>
        <p:spPr/>
        <p:txBody>
          <a:bodyPr/>
          <a:lstStyle/>
          <a:p>
            <a:r>
              <a:rPr lang="nb-NO" sz="2400" dirty="0"/>
              <a:t>PLF dreier seg i høy grad om hvordan det i noen skoler skapes en kollektiv kultur som </a:t>
            </a:r>
            <a:r>
              <a:rPr lang="nb-NO" sz="2400" dirty="0" smtClean="0"/>
              <a:t>legger vekt </a:t>
            </a:r>
            <a:r>
              <a:rPr lang="nb-NO" sz="2400" dirty="0"/>
              <a:t>på å forbedre skolens praksis gjennom en kritisk undersøkelse av egen </a:t>
            </a:r>
            <a:r>
              <a:rPr lang="nb-NO" sz="2400" dirty="0" smtClean="0"/>
              <a:t>praksis. </a:t>
            </a:r>
          </a:p>
          <a:p>
            <a:r>
              <a:rPr lang="nb-NO" sz="2400" dirty="0" smtClean="0"/>
              <a:t>PLF </a:t>
            </a:r>
            <a:r>
              <a:rPr lang="nb-NO" sz="2400" dirty="0"/>
              <a:t>dreier seg om å etablere en samarbeidskultur. </a:t>
            </a:r>
            <a:r>
              <a:rPr lang="nb-NO" sz="2400" dirty="0" smtClean="0"/>
              <a:t>En samarbeidskultur </a:t>
            </a:r>
            <a:r>
              <a:rPr lang="nb-NO" sz="2400" dirty="0"/>
              <a:t>kan beskrives som en kultur som har fokus på å bygge kapasitet </a:t>
            </a:r>
            <a:r>
              <a:rPr lang="nb-NO" sz="2400" dirty="0" smtClean="0"/>
              <a:t>for kontinuerlig </a:t>
            </a:r>
            <a:r>
              <a:rPr lang="nb-NO" sz="2400" dirty="0"/>
              <a:t>forbedring, og er en måte å arbeide og lære på (</a:t>
            </a:r>
            <a:r>
              <a:rPr lang="nb-NO" sz="2400" dirty="0" err="1"/>
              <a:t>Fullan</a:t>
            </a:r>
            <a:r>
              <a:rPr lang="nb-NO" sz="2400" dirty="0"/>
              <a:t>, 2006). Kulturen </a:t>
            </a:r>
            <a:r>
              <a:rPr lang="nb-NO" sz="2400" dirty="0" smtClean="0"/>
              <a:t>som preger </a:t>
            </a:r>
            <a:r>
              <a:rPr lang="nb-NO" sz="2400" dirty="0"/>
              <a:t>PLF, kan også beskrives som en kultur preget av et felles ansvar for elevenes </a:t>
            </a:r>
            <a:r>
              <a:rPr lang="nb-NO" sz="2400" dirty="0" smtClean="0"/>
              <a:t>læring (</a:t>
            </a:r>
            <a:r>
              <a:rPr lang="nb-NO" sz="2400" dirty="0"/>
              <a:t>Hord, 1997).</a:t>
            </a:r>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10</a:t>
            </a:fld>
            <a:endParaRPr lang="nb-NO"/>
          </a:p>
        </p:txBody>
      </p:sp>
    </p:spTree>
    <p:extLst>
      <p:ext uri="{BB962C8B-B14F-4D97-AF65-F5344CB8AC3E}">
        <p14:creationId xmlns:p14="http://schemas.microsoft.com/office/powerpoint/2010/main" val="39195331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Samarbeidskultur </a:t>
            </a:r>
            <a:br>
              <a:rPr lang="nb-NO" dirty="0" smtClean="0"/>
            </a:br>
            <a:r>
              <a:rPr lang="nb-NO" sz="1800" dirty="0" smtClean="0"/>
              <a:t> Empiriske </a:t>
            </a:r>
            <a:r>
              <a:rPr lang="nb-NO" sz="1800" dirty="0" err="1" smtClean="0"/>
              <a:t>kjennetgn</a:t>
            </a:r>
            <a:r>
              <a:rPr lang="nb-NO" sz="1800" dirty="0"/>
              <a:t>:</a:t>
            </a:r>
          </a:p>
        </p:txBody>
      </p:sp>
      <p:sp>
        <p:nvSpPr>
          <p:cNvPr id="3" name="Content Placeholder 2"/>
          <p:cNvSpPr>
            <a:spLocks noGrp="1"/>
          </p:cNvSpPr>
          <p:nvPr>
            <p:ph idx="1"/>
          </p:nvPr>
        </p:nvSpPr>
        <p:spPr/>
        <p:txBody>
          <a:bodyPr/>
          <a:lstStyle/>
          <a:p>
            <a:r>
              <a:rPr lang="nb-NO" sz="2800" dirty="0" smtClean="0"/>
              <a:t>fellesverdier </a:t>
            </a:r>
            <a:r>
              <a:rPr lang="nb-NO" sz="2800" dirty="0"/>
              <a:t>og </a:t>
            </a:r>
            <a:r>
              <a:rPr lang="nb-NO" sz="2800" dirty="0" smtClean="0"/>
              <a:t>visjon </a:t>
            </a:r>
          </a:p>
          <a:p>
            <a:r>
              <a:rPr lang="nb-NO" sz="2800" dirty="0" smtClean="0"/>
              <a:t>kollektivt </a:t>
            </a:r>
            <a:r>
              <a:rPr lang="nb-NO" sz="2800" dirty="0"/>
              <a:t>ansvar for elevenes </a:t>
            </a:r>
            <a:r>
              <a:rPr lang="nb-NO" sz="2800" dirty="0" smtClean="0"/>
              <a:t>læring</a:t>
            </a:r>
          </a:p>
          <a:p>
            <a:r>
              <a:rPr lang="nb-NO" sz="2800" dirty="0" smtClean="0"/>
              <a:t>refleksjon </a:t>
            </a:r>
            <a:r>
              <a:rPr lang="nb-NO" sz="2800" dirty="0"/>
              <a:t>og reflekterende profesjonelle </a:t>
            </a:r>
            <a:r>
              <a:rPr lang="nb-NO" sz="2800" dirty="0" smtClean="0"/>
              <a:t>undersøkelser</a:t>
            </a:r>
          </a:p>
          <a:p>
            <a:r>
              <a:rPr lang="nb-NO" sz="2800" dirty="0" smtClean="0"/>
              <a:t>individuell </a:t>
            </a:r>
            <a:r>
              <a:rPr lang="nb-NO" sz="2800" dirty="0"/>
              <a:t>og kollektiv profesjonell </a:t>
            </a:r>
            <a:r>
              <a:rPr lang="nb-NO" sz="2800" dirty="0" smtClean="0"/>
              <a:t>læring</a:t>
            </a:r>
          </a:p>
          <a:p>
            <a:r>
              <a:rPr lang="nb-NO" sz="2800" dirty="0" smtClean="0"/>
              <a:t>støttende </a:t>
            </a:r>
            <a:r>
              <a:rPr lang="nb-NO" sz="2800" dirty="0"/>
              <a:t>og delt </a:t>
            </a:r>
            <a:r>
              <a:rPr lang="nb-NO" sz="2800" dirty="0" smtClean="0"/>
              <a:t>ledelse</a:t>
            </a:r>
          </a:p>
          <a:p>
            <a:pPr marL="0" indent="0">
              <a:buNone/>
            </a:pPr>
            <a:r>
              <a:rPr lang="nb-NO" sz="2800" dirty="0" smtClean="0"/>
              <a:t>Alle disse </a:t>
            </a:r>
            <a:r>
              <a:rPr lang="nb-NO" sz="2800" dirty="0"/>
              <a:t>karakteristikkene må sees på som interagerende.</a:t>
            </a:r>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11</a:t>
            </a:fld>
            <a:endParaRPr lang="nb-NO"/>
          </a:p>
        </p:txBody>
      </p:sp>
    </p:spTree>
    <p:extLst>
      <p:ext uri="{BB962C8B-B14F-4D97-AF65-F5344CB8AC3E}">
        <p14:creationId xmlns:p14="http://schemas.microsoft.com/office/powerpoint/2010/main" val="199913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p:txBody>
          <a:bodyPr/>
          <a:lstStyle/>
          <a:p>
            <a:r>
              <a:rPr lang="en-US" dirty="0"/>
              <a:t>«activity traps», </a:t>
            </a:r>
            <a:r>
              <a:rPr lang="en-US" sz="1400" dirty="0"/>
              <a:t>Earl, Katz </a:t>
            </a:r>
            <a:r>
              <a:rPr lang="en-US" sz="1400" dirty="0" err="1"/>
              <a:t>og</a:t>
            </a:r>
            <a:r>
              <a:rPr lang="en-US" sz="1400" dirty="0"/>
              <a:t> Ben </a:t>
            </a:r>
            <a:r>
              <a:rPr lang="en-US" sz="1400" dirty="0" err="1"/>
              <a:t>Jafaar</a:t>
            </a:r>
            <a:r>
              <a:rPr lang="en-US" sz="1400" dirty="0"/>
              <a:t> (2009)</a:t>
            </a:r>
            <a:r>
              <a:rPr lang="nb-NO" sz="1400" dirty="0"/>
              <a:t> </a:t>
            </a:r>
            <a:endParaRPr lang="nb-NO" sz="1400" dirty="0">
              <a:latin typeface="Arail" charset="0"/>
              <a:ea typeface="ＭＳ Ｐゴシック" charset="0"/>
              <a:cs typeface="Arail" charset="0"/>
            </a:endParaRPr>
          </a:p>
        </p:txBody>
      </p:sp>
      <p:sp>
        <p:nvSpPr>
          <p:cNvPr id="3075" name="Plassholder for innhold 2"/>
          <p:cNvSpPr>
            <a:spLocks noGrp="1"/>
          </p:cNvSpPr>
          <p:nvPr>
            <p:ph idx="1"/>
          </p:nvPr>
        </p:nvSpPr>
        <p:spPr bwMode="auto">
          <a:xfrm>
            <a:off x="685800" y="1600200"/>
            <a:ext cx="8001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t>det</a:t>
            </a:r>
            <a:r>
              <a:rPr lang="en-US" dirty="0" smtClean="0"/>
              <a:t> </a:t>
            </a:r>
            <a:r>
              <a:rPr lang="en-US" dirty="0" err="1" smtClean="0"/>
              <a:t>vil</a:t>
            </a:r>
            <a:r>
              <a:rPr lang="en-US" dirty="0" smtClean="0"/>
              <a:t> </a:t>
            </a:r>
            <a:r>
              <a:rPr lang="en-US" dirty="0" err="1" smtClean="0"/>
              <a:t>si</a:t>
            </a:r>
            <a:r>
              <a:rPr lang="nb-NO" dirty="0" smtClean="0"/>
              <a:t> </a:t>
            </a:r>
            <a:r>
              <a:rPr lang="en-US" dirty="0" smtClean="0"/>
              <a:t>at </a:t>
            </a:r>
            <a:r>
              <a:rPr lang="en-US" dirty="0" err="1" smtClean="0"/>
              <a:t>skolen</a:t>
            </a:r>
            <a:r>
              <a:rPr lang="en-US" dirty="0" smtClean="0"/>
              <a:t> </a:t>
            </a:r>
            <a:r>
              <a:rPr lang="en-US" dirty="0" err="1" smtClean="0"/>
              <a:t>er</a:t>
            </a:r>
            <a:r>
              <a:rPr lang="en-US" dirty="0" smtClean="0"/>
              <a:t> </a:t>
            </a:r>
            <a:r>
              <a:rPr lang="en-US" dirty="0" err="1" smtClean="0"/>
              <a:t>mer</a:t>
            </a:r>
            <a:r>
              <a:rPr lang="en-US" dirty="0" smtClean="0"/>
              <a:t> </a:t>
            </a:r>
            <a:r>
              <a:rPr lang="en-US" dirty="0" err="1" smtClean="0"/>
              <a:t>opptatt</a:t>
            </a:r>
            <a:r>
              <a:rPr lang="en-US" dirty="0" smtClean="0"/>
              <a:t> </a:t>
            </a:r>
            <a:r>
              <a:rPr lang="en-US" dirty="0" err="1" smtClean="0"/>
              <a:t>av</a:t>
            </a:r>
            <a:r>
              <a:rPr lang="en-US" dirty="0" smtClean="0"/>
              <a:t> </a:t>
            </a:r>
            <a:r>
              <a:rPr lang="en-US" dirty="0" err="1" smtClean="0"/>
              <a:t>effektivitet</a:t>
            </a:r>
            <a:r>
              <a:rPr lang="en-US" dirty="0" smtClean="0"/>
              <a:t> </a:t>
            </a:r>
            <a:r>
              <a:rPr lang="en-US" dirty="0" err="1" smtClean="0"/>
              <a:t>og</a:t>
            </a:r>
            <a:r>
              <a:rPr lang="en-US" dirty="0" smtClean="0"/>
              <a:t> handling </a:t>
            </a:r>
            <a:r>
              <a:rPr lang="en-US" dirty="0" err="1" smtClean="0"/>
              <a:t>og</a:t>
            </a:r>
            <a:r>
              <a:rPr lang="en-US" dirty="0" smtClean="0"/>
              <a:t> </a:t>
            </a:r>
            <a:r>
              <a:rPr lang="en-US" dirty="0" err="1" smtClean="0"/>
              <a:t>ikke</a:t>
            </a:r>
            <a:r>
              <a:rPr lang="en-US" dirty="0" smtClean="0"/>
              <a:t> tar </a:t>
            </a:r>
            <a:r>
              <a:rPr lang="en-US" dirty="0" err="1" smtClean="0"/>
              <a:t>seg</a:t>
            </a:r>
            <a:r>
              <a:rPr lang="en-US" dirty="0" smtClean="0"/>
              <a:t> </a:t>
            </a:r>
            <a:r>
              <a:rPr lang="en-US" dirty="0" err="1" smtClean="0"/>
              <a:t>tid</a:t>
            </a:r>
            <a:r>
              <a:rPr lang="en-US" dirty="0" smtClean="0"/>
              <a:t> </a:t>
            </a:r>
            <a:r>
              <a:rPr lang="en-US" dirty="0" err="1" smtClean="0"/>
              <a:t>til</a:t>
            </a:r>
            <a:r>
              <a:rPr lang="en-US" dirty="0" smtClean="0"/>
              <a:t> </a:t>
            </a:r>
            <a:r>
              <a:rPr lang="en-US" dirty="0" err="1" smtClean="0"/>
              <a:t>kritisk</a:t>
            </a:r>
            <a:r>
              <a:rPr lang="nb-NO" dirty="0" smtClean="0"/>
              <a:t> </a:t>
            </a:r>
            <a:r>
              <a:rPr lang="en-US" dirty="0" err="1" smtClean="0"/>
              <a:t>kunnskapsbasert</a:t>
            </a:r>
            <a:r>
              <a:rPr lang="en-US" dirty="0" smtClean="0"/>
              <a:t> </a:t>
            </a:r>
            <a:r>
              <a:rPr lang="en-US" dirty="0" err="1" smtClean="0"/>
              <a:t>refleksjon</a:t>
            </a:r>
            <a:r>
              <a:rPr lang="en-US" dirty="0" smtClean="0"/>
              <a:t>. De </a:t>
            </a:r>
            <a:r>
              <a:rPr lang="en-US" dirty="0" err="1" smtClean="0"/>
              <a:t>går</a:t>
            </a:r>
            <a:r>
              <a:rPr lang="en-US" dirty="0" smtClean="0"/>
              <a:t> </a:t>
            </a:r>
            <a:r>
              <a:rPr lang="en-US" dirty="0" err="1" smtClean="0"/>
              <a:t>raskt</a:t>
            </a:r>
            <a:r>
              <a:rPr lang="en-US" dirty="0" smtClean="0"/>
              <a:t> over </a:t>
            </a:r>
            <a:r>
              <a:rPr lang="en-US" dirty="0" err="1" smtClean="0"/>
              <a:t>til</a:t>
            </a:r>
            <a:r>
              <a:rPr lang="en-US" dirty="0" smtClean="0"/>
              <a:t> handling </a:t>
            </a:r>
            <a:r>
              <a:rPr lang="en-US" dirty="0" err="1" smtClean="0"/>
              <a:t>og</a:t>
            </a:r>
            <a:r>
              <a:rPr lang="en-US" dirty="0" smtClean="0"/>
              <a:t> </a:t>
            </a:r>
            <a:r>
              <a:rPr lang="en-US" dirty="0" err="1" smtClean="0"/>
              <a:t>kan</a:t>
            </a:r>
            <a:r>
              <a:rPr lang="en-US" dirty="0" smtClean="0"/>
              <a:t> </a:t>
            </a:r>
            <a:r>
              <a:rPr lang="en-US" dirty="0" err="1" smtClean="0"/>
              <a:t>ende</a:t>
            </a:r>
            <a:r>
              <a:rPr lang="en-US" dirty="0" smtClean="0"/>
              <a:t> </a:t>
            </a:r>
            <a:r>
              <a:rPr lang="en-US" dirty="0" err="1" smtClean="0"/>
              <a:t>opp</a:t>
            </a:r>
            <a:r>
              <a:rPr lang="en-US" dirty="0" smtClean="0"/>
              <a:t> med </a:t>
            </a:r>
            <a:r>
              <a:rPr lang="en-US" dirty="0" err="1" smtClean="0"/>
              <a:t>å</a:t>
            </a:r>
            <a:r>
              <a:rPr lang="en-US" dirty="0" smtClean="0"/>
              <a:t> ta </a:t>
            </a:r>
            <a:r>
              <a:rPr lang="en-US" dirty="0" err="1" smtClean="0"/>
              <a:t>tak</a:t>
            </a:r>
            <a:r>
              <a:rPr lang="en-US" dirty="0" smtClean="0"/>
              <a:t> i</a:t>
            </a:r>
            <a:r>
              <a:rPr lang="nb-NO" dirty="0" smtClean="0"/>
              <a:t> </a:t>
            </a:r>
            <a:r>
              <a:rPr lang="en-US" dirty="0" err="1" smtClean="0"/>
              <a:t>mindre</a:t>
            </a:r>
            <a:r>
              <a:rPr lang="en-US" dirty="0" smtClean="0"/>
              <a:t> </a:t>
            </a:r>
            <a:r>
              <a:rPr lang="en-US" dirty="0" err="1" smtClean="0"/>
              <a:t>presserende</a:t>
            </a:r>
            <a:r>
              <a:rPr lang="en-US" dirty="0" smtClean="0"/>
              <a:t> </a:t>
            </a:r>
            <a:r>
              <a:rPr lang="en-US" dirty="0" err="1" smtClean="0"/>
              <a:t>tema</a:t>
            </a:r>
            <a:r>
              <a:rPr lang="en-US" dirty="0" smtClean="0"/>
              <a:t>.</a:t>
            </a:r>
            <a:endParaRPr lang="nb-NO" dirty="0" smtClean="0"/>
          </a:p>
          <a:p>
            <a:pPr marL="0" indent="0">
              <a:buFont typeface="Arial" charset="0"/>
              <a:buNone/>
            </a:pPr>
            <a:endParaRPr lang="nb-NO" dirty="0">
              <a:latin typeface="Calibri" charset="0"/>
              <a:ea typeface="ＭＳ Ｐゴシック" charset="0"/>
              <a:cs typeface="ＭＳ Ｐゴシック" charset="0"/>
            </a:endParaRPr>
          </a:p>
        </p:txBody>
      </p:sp>
      <p:sp>
        <p:nvSpPr>
          <p:cNvPr id="3076" name="Plassholder for bunntekst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nb-NO" smtClean="0">
                <a:solidFill>
                  <a:srgbClr val="898989"/>
                </a:solidFill>
                <a:latin typeface="Arail" charset="0"/>
              </a:rPr>
              <a:t>Mattias Øhra HIVE</a:t>
            </a:r>
            <a:endParaRPr lang="nb-NO">
              <a:solidFill>
                <a:srgbClr val="898989"/>
              </a:solidFill>
              <a:latin typeface="Arail" charset="0"/>
            </a:endParaRPr>
          </a:p>
        </p:txBody>
      </p:sp>
      <p:sp>
        <p:nvSpPr>
          <p:cNvPr id="3077" name="Plassholder for lysbilde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AC36ADD-2A19-1E4C-96E9-4F0942EBA4F0}" type="slidenum">
              <a:rPr lang="nb-NO">
                <a:solidFill>
                  <a:srgbClr val="898989"/>
                </a:solidFill>
                <a:latin typeface="Arail" charset="0"/>
              </a:rPr>
              <a:pPr eaLnBrk="1" hangingPunct="1"/>
              <a:t>12</a:t>
            </a:fld>
            <a:endParaRPr lang="nb-NO">
              <a:solidFill>
                <a:srgbClr val="898989"/>
              </a:solidFill>
              <a:latin typeface="Arail" charset="0"/>
            </a:endParaRPr>
          </a:p>
        </p:txBody>
      </p:sp>
      <p:sp>
        <p:nvSpPr>
          <p:cNvPr id="3078" name="Plassholder for dato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5997C3-BD4E-F44F-BE54-8DEC203F7B94}" type="datetime1">
              <a:rPr lang="nb-NO" smtClean="0">
                <a:solidFill>
                  <a:srgbClr val="898989"/>
                </a:solidFill>
                <a:latin typeface="Arail" charset="0"/>
              </a:rPr>
              <a:t>24.04.13</a:t>
            </a:fld>
            <a:endParaRPr lang="nb-NO">
              <a:solidFill>
                <a:srgbClr val="898989"/>
              </a:solidFill>
              <a:latin typeface="Arai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Kritisk refleksjon over egen praksis</a:t>
            </a:r>
            <a:endParaRPr lang="nb-NO" dirty="0"/>
          </a:p>
        </p:txBody>
      </p:sp>
      <p:sp>
        <p:nvSpPr>
          <p:cNvPr id="3" name="Content Placeholder 2"/>
          <p:cNvSpPr>
            <a:spLocks noGrp="1"/>
          </p:cNvSpPr>
          <p:nvPr>
            <p:ph idx="1"/>
          </p:nvPr>
        </p:nvSpPr>
        <p:spPr/>
        <p:txBody>
          <a:bodyPr/>
          <a:lstStyle/>
          <a:p>
            <a:pPr marL="0" indent="0">
              <a:buNone/>
            </a:pPr>
            <a:r>
              <a:rPr lang="en-US" sz="2800" dirty="0" err="1"/>
              <a:t>Profesjonelle</a:t>
            </a:r>
            <a:r>
              <a:rPr lang="en-US" sz="2800" dirty="0"/>
              <a:t> </a:t>
            </a:r>
            <a:r>
              <a:rPr lang="en-US" sz="2800" dirty="0" err="1"/>
              <a:t>praksisfellesskap</a:t>
            </a:r>
            <a:r>
              <a:rPr lang="en-US" sz="2800" dirty="0"/>
              <a:t> </a:t>
            </a:r>
            <a:r>
              <a:rPr lang="en-US" sz="2800" dirty="0" err="1"/>
              <a:t>kjennetegnes</a:t>
            </a:r>
            <a:r>
              <a:rPr lang="en-US" sz="2800" dirty="0"/>
              <a:t> </a:t>
            </a:r>
            <a:r>
              <a:rPr lang="en-US" sz="2800" dirty="0" err="1"/>
              <a:t>av</a:t>
            </a:r>
            <a:r>
              <a:rPr lang="en-US" sz="2800" dirty="0"/>
              <a:t> en </a:t>
            </a:r>
            <a:r>
              <a:rPr lang="en-US" sz="2800" dirty="0" err="1"/>
              <a:t>kultur</a:t>
            </a:r>
            <a:r>
              <a:rPr lang="en-US" sz="2800" dirty="0"/>
              <a:t> </a:t>
            </a:r>
            <a:r>
              <a:rPr lang="en-US" sz="2800" dirty="0" err="1"/>
              <a:t>preget</a:t>
            </a:r>
            <a:r>
              <a:rPr lang="en-US" sz="2800" dirty="0"/>
              <a:t> </a:t>
            </a:r>
            <a:r>
              <a:rPr lang="en-US" sz="2800" dirty="0" err="1"/>
              <a:t>av</a:t>
            </a:r>
            <a:r>
              <a:rPr lang="en-US" sz="2800" dirty="0"/>
              <a:t> </a:t>
            </a:r>
            <a:r>
              <a:rPr lang="en-US" sz="2800" dirty="0" err="1"/>
              <a:t>kritisk</a:t>
            </a:r>
            <a:r>
              <a:rPr lang="en-US" sz="2800" dirty="0"/>
              <a:t> </a:t>
            </a:r>
            <a:r>
              <a:rPr lang="en-US" sz="2800" dirty="0" err="1"/>
              <a:t>refleksjon</a:t>
            </a:r>
            <a:r>
              <a:rPr lang="en-US" sz="2800" dirty="0"/>
              <a:t> over</a:t>
            </a:r>
            <a:endParaRPr lang="nb-NO" sz="2800" dirty="0"/>
          </a:p>
          <a:p>
            <a:pPr marL="0" indent="0">
              <a:buNone/>
            </a:pPr>
            <a:r>
              <a:rPr lang="en-US" sz="2800" dirty="0" err="1"/>
              <a:t>egen</a:t>
            </a:r>
            <a:r>
              <a:rPr lang="en-US" sz="2800" dirty="0"/>
              <a:t> </a:t>
            </a:r>
            <a:r>
              <a:rPr lang="en-US" sz="2800" dirty="0" err="1"/>
              <a:t>praksis</a:t>
            </a:r>
            <a:r>
              <a:rPr lang="en-US" sz="2800" dirty="0"/>
              <a:t>, der </a:t>
            </a:r>
            <a:r>
              <a:rPr lang="en-US" sz="2800" dirty="0" err="1"/>
              <a:t>ny</a:t>
            </a:r>
            <a:r>
              <a:rPr lang="en-US" sz="2800" dirty="0"/>
              <a:t> </a:t>
            </a:r>
            <a:r>
              <a:rPr lang="en-US" sz="2800" dirty="0" err="1"/>
              <a:t>kunnskap</a:t>
            </a:r>
            <a:r>
              <a:rPr lang="en-US" sz="2800" dirty="0"/>
              <a:t> </a:t>
            </a:r>
            <a:r>
              <a:rPr lang="en-US" sz="2800" dirty="0" err="1"/>
              <a:t>og</a:t>
            </a:r>
            <a:r>
              <a:rPr lang="en-US" sz="2800" dirty="0"/>
              <a:t> </a:t>
            </a:r>
            <a:r>
              <a:rPr lang="en-US" sz="2800" dirty="0" err="1"/>
              <a:t>ideer</a:t>
            </a:r>
            <a:r>
              <a:rPr lang="en-US" sz="2800" dirty="0"/>
              <a:t> </a:t>
            </a:r>
            <a:r>
              <a:rPr lang="en-US" sz="2800" dirty="0" err="1"/>
              <a:t>bringes</a:t>
            </a:r>
            <a:r>
              <a:rPr lang="en-US" sz="2800" dirty="0"/>
              <a:t> inn, for </a:t>
            </a:r>
            <a:r>
              <a:rPr lang="en-US" sz="2800" dirty="0" err="1"/>
              <a:t>å</a:t>
            </a:r>
            <a:r>
              <a:rPr lang="en-US" sz="2800" dirty="0"/>
              <a:t> </a:t>
            </a:r>
            <a:r>
              <a:rPr lang="en-US" sz="2800" dirty="0" err="1"/>
              <a:t>bidra</a:t>
            </a:r>
            <a:r>
              <a:rPr lang="en-US" sz="2800" dirty="0"/>
              <a:t> </a:t>
            </a:r>
            <a:r>
              <a:rPr lang="en-US" sz="2800" dirty="0" err="1"/>
              <a:t>til</a:t>
            </a:r>
            <a:r>
              <a:rPr lang="en-US" sz="2800" dirty="0"/>
              <a:t> </a:t>
            </a:r>
            <a:r>
              <a:rPr lang="en-US" sz="2800" dirty="0" err="1"/>
              <a:t>større</a:t>
            </a:r>
            <a:r>
              <a:rPr lang="en-US" sz="2800" dirty="0"/>
              <a:t> </a:t>
            </a:r>
            <a:r>
              <a:rPr lang="en-US" sz="2800" dirty="0" err="1"/>
              <a:t>kunnskapsgrunnlag</a:t>
            </a:r>
            <a:endParaRPr lang="nb-NO" sz="2800" dirty="0"/>
          </a:p>
          <a:p>
            <a:pPr marL="0" indent="0">
              <a:buNone/>
            </a:pPr>
            <a:r>
              <a:rPr lang="en-US" sz="2800" dirty="0"/>
              <a:t>for </a:t>
            </a:r>
            <a:r>
              <a:rPr lang="en-US" sz="2800" dirty="0" err="1"/>
              <a:t>refleksjonen</a:t>
            </a:r>
            <a:r>
              <a:rPr lang="en-US" sz="2800" dirty="0"/>
              <a:t> (</a:t>
            </a:r>
            <a:r>
              <a:rPr lang="en-US" sz="2800" dirty="0" err="1"/>
              <a:t>Bolam</a:t>
            </a:r>
            <a:r>
              <a:rPr lang="en-US" sz="2800" dirty="0"/>
              <a:t> </a:t>
            </a:r>
            <a:r>
              <a:rPr lang="en-US" sz="2800" dirty="0" err="1"/>
              <a:t>mfl</a:t>
            </a:r>
            <a:r>
              <a:rPr lang="en-US" sz="2800" dirty="0"/>
              <a:t>., 2005; </a:t>
            </a:r>
            <a:r>
              <a:rPr lang="en-US" sz="2800" dirty="0" err="1"/>
              <a:t>DuFour</a:t>
            </a:r>
            <a:r>
              <a:rPr lang="en-US" sz="2800" dirty="0"/>
              <a:t>, 2004). </a:t>
            </a:r>
            <a:endParaRPr lang="en-US" sz="2800" dirty="0" smtClean="0"/>
          </a:p>
          <a:p>
            <a:pPr marL="0" indent="0">
              <a:buNone/>
            </a:pPr>
            <a:endParaRPr lang="en-US" sz="2800" dirty="0" smtClean="0"/>
          </a:p>
          <a:p>
            <a:pPr marL="0" indent="0">
              <a:buNone/>
            </a:pPr>
            <a:r>
              <a:rPr lang="en-US" sz="2800" dirty="0" err="1" smtClean="0"/>
              <a:t>Kunnskapsutvikling</a:t>
            </a:r>
            <a:r>
              <a:rPr lang="en-US" sz="2800" dirty="0" smtClean="0"/>
              <a:t> </a:t>
            </a:r>
            <a:r>
              <a:rPr lang="en-US" sz="2800" dirty="0" err="1"/>
              <a:t>som</a:t>
            </a:r>
            <a:r>
              <a:rPr lang="en-US" sz="2800" dirty="0"/>
              <a:t> </a:t>
            </a:r>
            <a:r>
              <a:rPr lang="en-US" sz="2800" dirty="0" err="1"/>
              <a:t>er</a:t>
            </a:r>
            <a:r>
              <a:rPr lang="en-US" sz="2800" dirty="0"/>
              <a:t> </a:t>
            </a:r>
            <a:r>
              <a:rPr lang="en-US" sz="2800" dirty="0" err="1"/>
              <a:t>basert</a:t>
            </a:r>
            <a:r>
              <a:rPr lang="en-US" sz="2800" dirty="0"/>
              <a:t> kun </a:t>
            </a:r>
            <a:r>
              <a:rPr lang="en-US" sz="2800" dirty="0" err="1" smtClean="0"/>
              <a:t>på</a:t>
            </a:r>
            <a:r>
              <a:rPr lang="en-US" sz="2800" dirty="0" smtClean="0"/>
              <a:t> </a:t>
            </a:r>
            <a:r>
              <a:rPr lang="en-US" sz="2800" dirty="0" err="1" smtClean="0"/>
              <a:t>egne</a:t>
            </a:r>
            <a:r>
              <a:rPr lang="en-US" sz="2800" dirty="0" smtClean="0"/>
              <a:t> </a:t>
            </a:r>
            <a:r>
              <a:rPr lang="en-US" sz="2800" dirty="0" err="1"/>
              <a:t>og</a:t>
            </a:r>
            <a:r>
              <a:rPr lang="en-US" sz="2800" dirty="0"/>
              <a:t> </a:t>
            </a:r>
            <a:r>
              <a:rPr lang="en-US" sz="2800" dirty="0" err="1"/>
              <a:t>lokale</a:t>
            </a:r>
            <a:r>
              <a:rPr lang="en-US" sz="2800" dirty="0"/>
              <a:t> </a:t>
            </a:r>
            <a:r>
              <a:rPr lang="en-US" sz="2800" dirty="0" err="1"/>
              <a:t>erfaringer</a:t>
            </a:r>
            <a:r>
              <a:rPr lang="en-US" sz="2800" dirty="0"/>
              <a:t>, </a:t>
            </a:r>
            <a:r>
              <a:rPr lang="en-US" sz="2800" dirty="0" err="1"/>
              <a:t>blir</a:t>
            </a:r>
            <a:r>
              <a:rPr lang="en-US" sz="2800" dirty="0"/>
              <a:t> for </a:t>
            </a:r>
            <a:r>
              <a:rPr lang="en-US" sz="2800" dirty="0" err="1"/>
              <a:t>begrenset</a:t>
            </a:r>
            <a:r>
              <a:rPr lang="en-US" sz="2800" dirty="0"/>
              <a:t> (</a:t>
            </a:r>
            <a:r>
              <a:rPr lang="en-US" sz="2800" dirty="0" err="1"/>
              <a:t>Ertsås</a:t>
            </a:r>
            <a:r>
              <a:rPr lang="en-US" sz="2800" dirty="0"/>
              <a:t> &amp; </a:t>
            </a:r>
            <a:r>
              <a:rPr lang="en-US" sz="2800" dirty="0" err="1"/>
              <a:t>Irgens</a:t>
            </a:r>
            <a:r>
              <a:rPr lang="en-US" sz="2800" dirty="0"/>
              <a:t>, 2012). </a:t>
            </a:r>
            <a:endParaRPr lang="nb-NO" sz="2800" dirty="0"/>
          </a:p>
        </p:txBody>
      </p:sp>
      <p:sp>
        <p:nvSpPr>
          <p:cNvPr id="4" name="Date Placeholder 3"/>
          <p:cNvSpPr>
            <a:spLocks noGrp="1"/>
          </p:cNvSpPr>
          <p:nvPr>
            <p:ph type="dt" sz="half" idx="10"/>
          </p:nvPr>
        </p:nvSpPr>
        <p:spPr/>
        <p:txBody>
          <a:bodyPr/>
          <a:lstStyle/>
          <a:p>
            <a:fld id="{86B79D14-8A62-AB48-B4B0-80EE93F7DF0A}" type="datetime1">
              <a:rPr lang="nb-NO" smtClean="0"/>
              <a:t>24.04.13</a:t>
            </a:fld>
            <a:endParaRPr lang="nb-NO" dirty="0"/>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13</a:t>
            </a:fld>
            <a:endParaRPr lang="nb-NO"/>
          </a:p>
        </p:txBody>
      </p:sp>
    </p:spTree>
    <p:extLst>
      <p:ext uri="{BB962C8B-B14F-4D97-AF65-F5344CB8AC3E}">
        <p14:creationId xmlns:p14="http://schemas.microsoft.com/office/powerpoint/2010/main" val="8745763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Case: implementering av læringsmål</a:t>
            </a:r>
            <a:endParaRPr lang="nb-NO" dirty="0"/>
          </a:p>
        </p:txBody>
      </p:sp>
      <p:sp>
        <p:nvSpPr>
          <p:cNvPr id="3" name="Content Placeholder 2"/>
          <p:cNvSpPr>
            <a:spLocks noGrp="1"/>
          </p:cNvSpPr>
          <p:nvPr>
            <p:ph idx="1"/>
          </p:nvPr>
        </p:nvSpPr>
        <p:spPr/>
        <p:txBody>
          <a:bodyPr/>
          <a:lstStyle/>
          <a:p>
            <a:pPr marL="0" indent="0">
              <a:buNone/>
            </a:pPr>
            <a:r>
              <a:rPr lang="en-US" sz="2400" dirty="0"/>
              <a:t>D</a:t>
            </a:r>
            <a:r>
              <a:rPr lang="en-US" sz="2400" dirty="0" smtClean="0"/>
              <a:t>e </a:t>
            </a:r>
            <a:r>
              <a:rPr lang="en-US" sz="2400" dirty="0" err="1"/>
              <a:t>fleste</a:t>
            </a:r>
            <a:r>
              <a:rPr lang="en-US" sz="2400" dirty="0"/>
              <a:t> </a:t>
            </a:r>
            <a:r>
              <a:rPr lang="en-US" sz="2400" dirty="0" err="1"/>
              <a:t>lærerne</a:t>
            </a:r>
            <a:r>
              <a:rPr lang="en-US" sz="2400" dirty="0"/>
              <a:t> </a:t>
            </a:r>
            <a:r>
              <a:rPr lang="en-US" sz="2400" dirty="0" err="1" smtClean="0"/>
              <a:t>har</a:t>
            </a:r>
            <a:r>
              <a:rPr lang="en-US" sz="2400" dirty="0" smtClean="0"/>
              <a:t> </a:t>
            </a:r>
            <a:r>
              <a:rPr lang="en-US" sz="2400" dirty="0" err="1"/>
              <a:t>ikke</a:t>
            </a:r>
            <a:r>
              <a:rPr lang="en-US" sz="2400" dirty="0"/>
              <a:t> </a:t>
            </a:r>
            <a:r>
              <a:rPr lang="en-US" sz="2400" dirty="0" err="1" smtClean="0"/>
              <a:t>tro</a:t>
            </a:r>
            <a:r>
              <a:rPr lang="en-US" sz="2400" dirty="0" smtClean="0"/>
              <a:t> </a:t>
            </a:r>
            <a:r>
              <a:rPr lang="en-US" sz="2400" dirty="0" err="1"/>
              <a:t>på</a:t>
            </a:r>
            <a:r>
              <a:rPr lang="en-US" sz="2400" dirty="0"/>
              <a:t> at</a:t>
            </a:r>
            <a:endParaRPr lang="nb-NO" sz="2400" dirty="0"/>
          </a:p>
          <a:p>
            <a:pPr marL="0" indent="0">
              <a:buNone/>
            </a:pPr>
            <a:r>
              <a:rPr lang="en-US" sz="2400" dirty="0" err="1"/>
              <a:t>læringsmål</a:t>
            </a:r>
            <a:r>
              <a:rPr lang="en-US" sz="2400" dirty="0"/>
              <a:t> </a:t>
            </a:r>
            <a:r>
              <a:rPr lang="en-US" sz="2400" dirty="0" err="1"/>
              <a:t>vil</a:t>
            </a:r>
            <a:r>
              <a:rPr lang="en-US" sz="2400" dirty="0"/>
              <a:t> </a:t>
            </a:r>
            <a:r>
              <a:rPr lang="en-US" sz="2400" dirty="0" err="1"/>
              <a:t>utgjøre</a:t>
            </a:r>
            <a:r>
              <a:rPr lang="en-US" sz="2400" dirty="0"/>
              <a:t> </a:t>
            </a:r>
            <a:r>
              <a:rPr lang="en-US" sz="2400" dirty="0" err="1"/>
              <a:t>noen</a:t>
            </a:r>
            <a:r>
              <a:rPr lang="en-US" sz="2400" dirty="0"/>
              <a:t> </a:t>
            </a:r>
            <a:r>
              <a:rPr lang="en-US" sz="2400" dirty="0" err="1"/>
              <a:t>forskjell</a:t>
            </a:r>
            <a:r>
              <a:rPr lang="en-US" sz="2400" dirty="0"/>
              <a:t> for </a:t>
            </a:r>
            <a:r>
              <a:rPr lang="en-US" sz="2400" dirty="0" err="1"/>
              <a:t>elevenes</a:t>
            </a:r>
            <a:r>
              <a:rPr lang="en-US" sz="2400" dirty="0"/>
              <a:t> </a:t>
            </a:r>
            <a:r>
              <a:rPr lang="en-US" sz="2400" dirty="0" err="1"/>
              <a:t>læring</a:t>
            </a:r>
            <a:r>
              <a:rPr lang="en-US" sz="2400" dirty="0"/>
              <a:t>, </a:t>
            </a:r>
            <a:r>
              <a:rPr lang="en-US" sz="2400" dirty="0" err="1"/>
              <a:t>derfor</a:t>
            </a:r>
            <a:r>
              <a:rPr lang="en-US" sz="2400" dirty="0"/>
              <a:t> </a:t>
            </a:r>
            <a:r>
              <a:rPr lang="en-US" sz="2400" dirty="0" err="1"/>
              <a:t>er</a:t>
            </a:r>
            <a:r>
              <a:rPr lang="en-US" sz="2400" dirty="0"/>
              <a:t> </a:t>
            </a:r>
            <a:r>
              <a:rPr lang="en-US" sz="2400" dirty="0" err="1"/>
              <a:t>dette</a:t>
            </a:r>
            <a:r>
              <a:rPr lang="en-US" sz="2400" dirty="0"/>
              <a:t> et </a:t>
            </a:r>
            <a:r>
              <a:rPr lang="en-US" sz="2400" dirty="0" err="1"/>
              <a:t>tema</a:t>
            </a:r>
            <a:r>
              <a:rPr lang="en-US" sz="2400" dirty="0"/>
              <a:t> </a:t>
            </a:r>
            <a:r>
              <a:rPr lang="en-US" sz="2400" dirty="0" err="1"/>
              <a:t>skolen</a:t>
            </a:r>
            <a:r>
              <a:rPr lang="en-US" sz="2400" dirty="0"/>
              <a:t> </a:t>
            </a:r>
            <a:r>
              <a:rPr lang="en-US" sz="2400" dirty="0" err="1" smtClean="0"/>
              <a:t>ikke</a:t>
            </a:r>
            <a:r>
              <a:rPr lang="nb-NO" sz="2400" dirty="0"/>
              <a:t> </a:t>
            </a:r>
            <a:r>
              <a:rPr lang="en-US" sz="2400" dirty="0" err="1" smtClean="0"/>
              <a:t>ønsket</a:t>
            </a:r>
            <a:r>
              <a:rPr lang="en-US" sz="2400" dirty="0" smtClean="0"/>
              <a:t> </a:t>
            </a:r>
            <a:r>
              <a:rPr lang="en-US" sz="2400" dirty="0" err="1"/>
              <a:t>å</a:t>
            </a:r>
            <a:r>
              <a:rPr lang="en-US" sz="2400" dirty="0"/>
              <a:t> </a:t>
            </a:r>
            <a:r>
              <a:rPr lang="en-US" sz="2400" dirty="0" err="1"/>
              <a:t>gå</a:t>
            </a:r>
            <a:r>
              <a:rPr lang="en-US" sz="2400" dirty="0"/>
              <a:t> </a:t>
            </a:r>
            <a:r>
              <a:rPr lang="en-US" sz="2400" dirty="0" err="1"/>
              <a:t>videre</a:t>
            </a:r>
            <a:r>
              <a:rPr lang="en-US" sz="2400" dirty="0"/>
              <a:t> med. </a:t>
            </a:r>
            <a:endParaRPr lang="en-US" sz="2400" dirty="0" smtClean="0"/>
          </a:p>
          <a:p>
            <a:pPr marL="0" indent="0">
              <a:buNone/>
            </a:pPr>
            <a:r>
              <a:rPr lang="en-US" sz="2400" dirty="0" err="1"/>
              <a:t>Det</a:t>
            </a:r>
            <a:r>
              <a:rPr lang="en-US" sz="2400" dirty="0"/>
              <a:t> </a:t>
            </a:r>
            <a:r>
              <a:rPr lang="en-US" sz="2400" dirty="0" err="1"/>
              <a:t>ble</a:t>
            </a:r>
            <a:r>
              <a:rPr lang="en-US" sz="2400" dirty="0"/>
              <a:t> </a:t>
            </a:r>
            <a:r>
              <a:rPr lang="en-US" sz="2400" dirty="0" err="1"/>
              <a:t>ikke</a:t>
            </a:r>
            <a:r>
              <a:rPr lang="en-US" sz="2400" dirty="0"/>
              <a:t> stilt </a:t>
            </a:r>
            <a:r>
              <a:rPr lang="en-US" sz="2400" dirty="0" err="1"/>
              <a:t>spørsmål</a:t>
            </a:r>
            <a:r>
              <a:rPr lang="en-US" sz="2400" dirty="0"/>
              <a:t> </a:t>
            </a:r>
            <a:r>
              <a:rPr lang="en-US" sz="2400" dirty="0" err="1"/>
              <a:t>om</a:t>
            </a:r>
            <a:r>
              <a:rPr lang="en-US" sz="2400" dirty="0"/>
              <a:t> </a:t>
            </a:r>
            <a:r>
              <a:rPr lang="en-US" sz="2400" dirty="0" err="1"/>
              <a:t>hva</a:t>
            </a:r>
            <a:r>
              <a:rPr lang="en-US" sz="2400" dirty="0"/>
              <a:t> </a:t>
            </a:r>
            <a:r>
              <a:rPr lang="en-US" sz="2400" dirty="0" err="1"/>
              <a:t>som</a:t>
            </a:r>
            <a:r>
              <a:rPr lang="en-US" sz="2400" dirty="0"/>
              <a:t> </a:t>
            </a:r>
            <a:r>
              <a:rPr lang="en-US" sz="2400" dirty="0" err="1"/>
              <a:t>lå</a:t>
            </a:r>
            <a:r>
              <a:rPr lang="en-US" sz="2400" dirty="0"/>
              <a:t> </a:t>
            </a:r>
            <a:r>
              <a:rPr lang="en-US" sz="2400" dirty="0" err="1"/>
              <a:t>til</a:t>
            </a:r>
            <a:r>
              <a:rPr lang="en-US" sz="2400" dirty="0"/>
              <a:t> </a:t>
            </a:r>
            <a:r>
              <a:rPr lang="en-US" sz="2400" dirty="0" err="1"/>
              <a:t>grunn</a:t>
            </a:r>
            <a:r>
              <a:rPr lang="en-US" sz="2400" dirty="0"/>
              <a:t> for </a:t>
            </a:r>
            <a:r>
              <a:rPr lang="en-US" sz="2400" dirty="0" err="1"/>
              <a:t>lærernes</a:t>
            </a:r>
            <a:r>
              <a:rPr lang="en-US" sz="2400" dirty="0"/>
              <a:t> </a:t>
            </a:r>
            <a:r>
              <a:rPr lang="en-US" sz="2400" dirty="0" err="1"/>
              <a:t>tro</a:t>
            </a:r>
            <a:r>
              <a:rPr lang="en-US" sz="2400" dirty="0"/>
              <a:t> </a:t>
            </a:r>
            <a:r>
              <a:rPr lang="en-US" sz="2400" dirty="0" err="1" smtClean="0"/>
              <a:t>på</a:t>
            </a:r>
            <a:r>
              <a:rPr lang="nb-NO" sz="2400" dirty="0"/>
              <a:t> </a:t>
            </a:r>
            <a:r>
              <a:rPr lang="en-US" sz="2400" dirty="0" smtClean="0"/>
              <a:t>at </a:t>
            </a:r>
            <a:r>
              <a:rPr lang="en-US" sz="2400" dirty="0" err="1"/>
              <a:t>læringsmål</a:t>
            </a:r>
            <a:r>
              <a:rPr lang="en-US" sz="2400" dirty="0"/>
              <a:t> </a:t>
            </a:r>
            <a:r>
              <a:rPr lang="en-US" sz="2400" dirty="0" err="1"/>
              <a:t>var</a:t>
            </a:r>
            <a:r>
              <a:rPr lang="en-US" sz="2400" dirty="0"/>
              <a:t> </a:t>
            </a:r>
            <a:r>
              <a:rPr lang="en-US" sz="2400" dirty="0" err="1"/>
              <a:t>av</a:t>
            </a:r>
            <a:r>
              <a:rPr lang="en-US" sz="2400" dirty="0"/>
              <a:t> </a:t>
            </a:r>
            <a:r>
              <a:rPr lang="en-US" sz="2400" dirty="0" err="1"/>
              <a:t>liten</a:t>
            </a:r>
            <a:r>
              <a:rPr lang="en-US" sz="2400" dirty="0"/>
              <a:t> </a:t>
            </a:r>
            <a:r>
              <a:rPr lang="en-US" sz="2400" dirty="0" err="1"/>
              <a:t>betydning</a:t>
            </a:r>
            <a:r>
              <a:rPr lang="en-US" sz="2400" dirty="0"/>
              <a:t> for </a:t>
            </a:r>
            <a:r>
              <a:rPr lang="en-US" sz="2400" dirty="0" err="1"/>
              <a:t>elevenes</a:t>
            </a:r>
            <a:r>
              <a:rPr lang="en-US" sz="2400" dirty="0"/>
              <a:t> </a:t>
            </a:r>
            <a:r>
              <a:rPr lang="en-US" sz="2400" dirty="0" err="1"/>
              <a:t>læringsprosesser</a:t>
            </a:r>
            <a:r>
              <a:rPr lang="en-US" sz="2400" dirty="0"/>
              <a:t>, </a:t>
            </a:r>
            <a:r>
              <a:rPr lang="en-US" sz="2400" dirty="0" err="1"/>
              <a:t>heller</a:t>
            </a:r>
            <a:r>
              <a:rPr lang="en-US" sz="2400" dirty="0"/>
              <a:t> </a:t>
            </a:r>
            <a:r>
              <a:rPr lang="en-US" sz="2400" dirty="0" err="1"/>
              <a:t>ikke</a:t>
            </a:r>
            <a:r>
              <a:rPr lang="en-US" sz="2400" dirty="0"/>
              <a:t> </a:t>
            </a:r>
            <a:r>
              <a:rPr lang="en-US" sz="2400" dirty="0" err="1"/>
              <a:t>ble</a:t>
            </a:r>
            <a:r>
              <a:rPr lang="en-US" sz="2400" dirty="0"/>
              <a:t> </a:t>
            </a:r>
            <a:r>
              <a:rPr lang="en-US" sz="2400" dirty="0" err="1"/>
              <a:t>det</a:t>
            </a:r>
            <a:r>
              <a:rPr lang="en-US" sz="2400" dirty="0"/>
              <a:t> </a:t>
            </a:r>
            <a:r>
              <a:rPr lang="en-US" sz="2400" dirty="0" err="1" smtClean="0"/>
              <a:t>hentet</a:t>
            </a:r>
            <a:r>
              <a:rPr lang="nb-NO" sz="2400" dirty="0"/>
              <a:t> </a:t>
            </a:r>
            <a:r>
              <a:rPr lang="en-US" sz="2400" dirty="0" smtClean="0"/>
              <a:t>inn </a:t>
            </a:r>
            <a:r>
              <a:rPr lang="en-US" sz="2400" dirty="0" err="1"/>
              <a:t>noen</a:t>
            </a:r>
            <a:r>
              <a:rPr lang="en-US" sz="2400" dirty="0"/>
              <a:t> </a:t>
            </a:r>
            <a:r>
              <a:rPr lang="en-US" sz="2400" dirty="0" err="1"/>
              <a:t>kunnskap</a:t>
            </a:r>
            <a:r>
              <a:rPr lang="en-US" sz="2400" dirty="0"/>
              <a:t> </a:t>
            </a:r>
            <a:r>
              <a:rPr lang="en-US" sz="2400" dirty="0" err="1"/>
              <a:t>om</a:t>
            </a:r>
            <a:r>
              <a:rPr lang="en-US" sz="2400" dirty="0"/>
              <a:t> </a:t>
            </a:r>
            <a:r>
              <a:rPr lang="en-US" sz="2400" dirty="0" err="1"/>
              <a:t>betydningen</a:t>
            </a:r>
            <a:r>
              <a:rPr lang="en-US" sz="2400" dirty="0"/>
              <a:t> </a:t>
            </a:r>
            <a:r>
              <a:rPr lang="en-US" sz="2400" dirty="0" err="1"/>
              <a:t>av</a:t>
            </a:r>
            <a:r>
              <a:rPr lang="en-US" sz="2400" dirty="0"/>
              <a:t> </a:t>
            </a:r>
            <a:r>
              <a:rPr lang="en-US" sz="2400" dirty="0" err="1"/>
              <a:t>læringsmål</a:t>
            </a:r>
            <a:r>
              <a:rPr lang="en-US" sz="2400" dirty="0"/>
              <a:t> for </a:t>
            </a:r>
            <a:r>
              <a:rPr lang="en-US" sz="2400" dirty="0" err="1"/>
              <a:t>elevenes</a:t>
            </a:r>
            <a:r>
              <a:rPr lang="en-US" sz="2400" dirty="0"/>
              <a:t> </a:t>
            </a:r>
            <a:r>
              <a:rPr lang="en-US" sz="2400" dirty="0" err="1"/>
              <a:t>læring</a:t>
            </a:r>
            <a:r>
              <a:rPr lang="en-US" sz="2400" dirty="0"/>
              <a:t>. </a:t>
            </a:r>
            <a:endParaRPr lang="en-US" sz="2400" dirty="0" smtClean="0"/>
          </a:p>
          <a:p>
            <a:pPr marL="0" indent="0">
              <a:buNone/>
            </a:pPr>
            <a:endParaRPr lang="en-US" sz="2400" dirty="0"/>
          </a:p>
          <a:p>
            <a:pPr marL="0" indent="0">
              <a:buNone/>
            </a:pPr>
            <a:r>
              <a:rPr lang="en-US" sz="2400" dirty="0" err="1" smtClean="0"/>
              <a:t>Hva</a:t>
            </a:r>
            <a:r>
              <a:rPr lang="en-US" sz="2400" dirty="0" smtClean="0"/>
              <a:t> </a:t>
            </a:r>
            <a:r>
              <a:rPr lang="en-US" sz="2400" dirty="0" err="1" smtClean="0"/>
              <a:t>er</a:t>
            </a:r>
            <a:r>
              <a:rPr lang="en-US" sz="2400" dirty="0" smtClean="0"/>
              <a:t> </a:t>
            </a:r>
            <a:r>
              <a:rPr lang="en-US" sz="2400" dirty="0" err="1" smtClean="0"/>
              <a:t>rektors</a:t>
            </a:r>
            <a:r>
              <a:rPr lang="en-US" sz="2400" dirty="0" smtClean="0"/>
              <a:t> </a:t>
            </a:r>
            <a:r>
              <a:rPr lang="en-US" sz="2400" dirty="0" err="1" smtClean="0"/>
              <a:t>rolle</a:t>
            </a:r>
            <a:r>
              <a:rPr lang="en-US" sz="2400" dirty="0" smtClean="0"/>
              <a:t> her?</a:t>
            </a:r>
            <a:endParaRPr lang="nb-NO" sz="2400" dirty="0"/>
          </a:p>
        </p:txBody>
      </p:sp>
      <p:sp>
        <p:nvSpPr>
          <p:cNvPr id="4" name="Date Placeholder 3"/>
          <p:cNvSpPr>
            <a:spLocks noGrp="1"/>
          </p:cNvSpPr>
          <p:nvPr>
            <p:ph type="dt" sz="half" idx="10"/>
          </p:nvPr>
        </p:nvSpPr>
        <p:spPr/>
        <p:txBody>
          <a:bodyPr/>
          <a:lstStyle/>
          <a:p>
            <a:fld id="{CA43671D-8DDC-124F-BBB2-3BDD10A168B5}"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14</a:t>
            </a:fld>
            <a:endParaRPr lang="nb-NO"/>
          </a:p>
        </p:txBody>
      </p:sp>
    </p:spTree>
    <p:extLst>
      <p:ext uri="{BB962C8B-B14F-4D97-AF65-F5344CB8AC3E}">
        <p14:creationId xmlns:p14="http://schemas.microsoft.com/office/powerpoint/2010/main" val="4021893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Erfaringer versus kunnskap</a:t>
            </a:r>
            <a:endParaRPr lang="nb-NO" dirty="0"/>
          </a:p>
        </p:txBody>
      </p:sp>
      <p:sp>
        <p:nvSpPr>
          <p:cNvPr id="3" name="Content Placeholder 2"/>
          <p:cNvSpPr>
            <a:spLocks noGrp="1"/>
          </p:cNvSpPr>
          <p:nvPr>
            <p:ph idx="1"/>
          </p:nvPr>
        </p:nvSpPr>
        <p:spPr/>
        <p:txBody>
          <a:bodyPr/>
          <a:lstStyle/>
          <a:p>
            <a:pPr marL="0" indent="0">
              <a:buNone/>
            </a:pPr>
            <a:r>
              <a:rPr lang="en-US" sz="2400" dirty="0" err="1" smtClean="0"/>
              <a:t>Det</a:t>
            </a:r>
            <a:r>
              <a:rPr lang="en-US" sz="2400" dirty="0" smtClean="0"/>
              <a:t> </a:t>
            </a:r>
            <a:r>
              <a:rPr lang="en-US" sz="2400" dirty="0" err="1" smtClean="0"/>
              <a:t>foreligger</a:t>
            </a:r>
            <a:r>
              <a:rPr lang="en-US" sz="2400" dirty="0" smtClean="0"/>
              <a:t> </a:t>
            </a:r>
            <a:r>
              <a:rPr lang="en-US" sz="2400" dirty="0"/>
              <a:t>en god </a:t>
            </a:r>
            <a:r>
              <a:rPr lang="en-US" sz="2400" dirty="0" smtClean="0"/>
              <a:t>del</a:t>
            </a:r>
            <a:r>
              <a:rPr lang="nb-NO" sz="2400" dirty="0"/>
              <a:t> </a:t>
            </a:r>
            <a:r>
              <a:rPr lang="en-US" sz="2400" dirty="0" err="1" smtClean="0"/>
              <a:t>formell</a:t>
            </a:r>
            <a:r>
              <a:rPr lang="en-US" sz="2400" dirty="0" smtClean="0"/>
              <a:t> </a:t>
            </a:r>
            <a:r>
              <a:rPr lang="en-US" sz="2400" dirty="0" err="1"/>
              <a:t>kunnskap</a:t>
            </a:r>
            <a:r>
              <a:rPr lang="en-US" sz="2400" dirty="0"/>
              <a:t> </a:t>
            </a:r>
            <a:r>
              <a:rPr lang="en-US" sz="2400" dirty="0" err="1"/>
              <a:t>om</a:t>
            </a:r>
            <a:r>
              <a:rPr lang="en-US" sz="2400" dirty="0"/>
              <a:t> </a:t>
            </a:r>
            <a:r>
              <a:rPr lang="en-US" sz="2400" dirty="0" err="1"/>
              <a:t>hvilken</a:t>
            </a:r>
            <a:r>
              <a:rPr lang="en-US" sz="2400" dirty="0"/>
              <a:t> </a:t>
            </a:r>
            <a:r>
              <a:rPr lang="en-US" sz="2400" dirty="0" err="1"/>
              <a:t>betydning</a:t>
            </a:r>
            <a:r>
              <a:rPr lang="en-US" sz="2400" dirty="0"/>
              <a:t> </a:t>
            </a:r>
            <a:r>
              <a:rPr lang="en-US" sz="2400" dirty="0" err="1"/>
              <a:t>læringsmål</a:t>
            </a:r>
            <a:r>
              <a:rPr lang="en-US" sz="2400" dirty="0"/>
              <a:t> </a:t>
            </a:r>
            <a:r>
              <a:rPr lang="en-US" sz="2400" dirty="0" err="1"/>
              <a:t>har</a:t>
            </a:r>
            <a:r>
              <a:rPr lang="en-US" sz="2400" dirty="0"/>
              <a:t> for </a:t>
            </a:r>
            <a:r>
              <a:rPr lang="en-US" sz="2400" dirty="0" err="1"/>
              <a:t>elevenes</a:t>
            </a:r>
            <a:r>
              <a:rPr lang="en-US" sz="2400" dirty="0"/>
              <a:t> </a:t>
            </a:r>
            <a:r>
              <a:rPr lang="en-US" sz="2400" dirty="0" err="1"/>
              <a:t>læring</a:t>
            </a:r>
            <a:r>
              <a:rPr lang="en-US" sz="2400" dirty="0"/>
              <a:t>. </a:t>
            </a:r>
            <a:r>
              <a:rPr lang="en-US" sz="2400" dirty="0" err="1"/>
              <a:t>Denne</a:t>
            </a:r>
            <a:r>
              <a:rPr lang="en-US" sz="2400" dirty="0"/>
              <a:t> type</a:t>
            </a:r>
            <a:endParaRPr lang="nb-NO" sz="2400" dirty="0"/>
          </a:p>
          <a:p>
            <a:pPr marL="0" indent="0">
              <a:buNone/>
            </a:pPr>
            <a:r>
              <a:rPr lang="en-US" sz="2400" dirty="0" err="1"/>
              <a:t>formell</a:t>
            </a:r>
            <a:r>
              <a:rPr lang="en-US" sz="2400" dirty="0"/>
              <a:t> </a:t>
            </a:r>
            <a:r>
              <a:rPr lang="en-US" sz="2400" dirty="0" err="1"/>
              <a:t>kunnskap</a:t>
            </a:r>
            <a:r>
              <a:rPr lang="en-US" sz="2400" dirty="0"/>
              <a:t> </a:t>
            </a:r>
            <a:r>
              <a:rPr lang="en-US" sz="2400" dirty="0" err="1"/>
              <a:t>kunne</a:t>
            </a:r>
            <a:r>
              <a:rPr lang="en-US" sz="2400" dirty="0"/>
              <a:t> </a:t>
            </a:r>
            <a:r>
              <a:rPr lang="en-US" sz="2400" dirty="0" err="1"/>
              <a:t>vært</a:t>
            </a:r>
            <a:r>
              <a:rPr lang="en-US" sz="2400" dirty="0"/>
              <a:t> </a:t>
            </a:r>
            <a:r>
              <a:rPr lang="en-US" sz="2400" dirty="0" err="1"/>
              <a:t>hentet</a:t>
            </a:r>
            <a:r>
              <a:rPr lang="en-US" sz="2400" dirty="0"/>
              <a:t> inn </a:t>
            </a:r>
            <a:r>
              <a:rPr lang="en-US" sz="2400" dirty="0" err="1"/>
              <a:t>som</a:t>
            </a:r>
            <a:r>
              <a:rPr lang="en-US" sz="2400" dirty="0"/>
              <a:t> </a:t>
            </a:r>
            <a:r>
              <a:rPr lang="en-US" sz="2400" dirty="0" err="1"/>
              <a:t>grunnlag</a:t>
            </a:r>
            <a:r>
              <a:rPr lang="en-US" sz="2400" dirty="0"/>
              <a:t> for </a:t>
            </a:r>
            <a:r>
              <a:rPr lang="en-US" sz="2400" dirty="0" err="1"/>
              <a:t>diskusjonen</a:t>
            </a:r>
            <a:r>
              <a:rPr lang="en-US" sz="2400" dirty="0"/>
              <a:t>. </a:t>
            </a:r>
            <a:endParaRPr lang="en-US" sz="2400" dirty="0" smtClean="0"/>
          </a:p>
          <a:p>
            <a:pPr marL="0" indent="0">
              <a:buNone/>
            </a:pPr>
            <a:endParaRPr lang="en-US" sz="2400" dirty="0"/>
          </a:p>
          <a:p>
            <a:pPr marL="0" indent="0">
              <a:buNone/>
            </a:pPr>
            <a:r>
              <a:rPr lang="en-US" sz="2400" dirty="0" err="1" smtClean="0"/>
              <a:t>Utfallet</a:t>
            </a:r>
            <a:r>
              <a:rPr lang="en-US" sz="2400" dirty="0" smtClean="0"/>
              <a:t> </a:t>
            </a:r>
            <a:r>
              <a:rPr lang="en-US" sz="2400" dirty="0" err="1"/>
              <a:t>kunne</a:t>
            </a:r>
            <a:r>
              <a:rPr lang="en-US" sz="2400" dirty="0"/>
              <a:t> </a:t>
            </a:r>
            <a:r>
              <a:rPr lang="en-US" sz="2400" dirty="0" err="1" smtClean="0"/>
              <a:t>blitt</a:t>
            </a:r>
            <a:r>
              <a:rPr lang="nb-NO" sz="2400" dirty="0"/>
              <a:t> </a:t>
            </a:r>
            <a:r>
              <a:rPr lang="en-US" sz="2400" dirty="0" smtClean="0"/>
              <a:t>den </a:t>
            </a:r>
            <a:r>
              <a:rPr lang="en-US" sz="2400" dirty="0" err="1"/>
              <a:t>samme</a:t>
            </a:r>
            <a:r>
              <a:rPr lang="en-US" sz="2400" dirty="0"/>
              <a:t> </a:t>
            </a:r>
            <a:r>
              <a:rPr lang="en-US" sz="2400" dirty="0" err="1"/>
              <a:t>beslutningen</a:t>
            </a:r>
            <a:r>
              <a:rPr lang="en-US" sz="2400" dirty="0"/>
              <a:t>, men </a:t>
            </a:r>
            <a:r>
              <a:rPr lang="en-US" sz="2400" dirty="0" err="1"/>
              <a:t>beslutningen</a:t>
            </a:r>
            <a:r>
              <a:rPr lang="en-US" sz="2400" dirty="0"/>
              <a:t> </a:t>
            </a:r>
            <a:r>
              <a:rPr lang="en-US" sz="2400" dirty="0" err="1"/>
              <a:t>ville</a:t>
            </a:r>
            <a:r>
              <a:rPr lang="en-US" sz="2400" dirty="0"/>
              <a:t> </a:t>
            </a:r>
            <a:r>
              <a:rPr lang="en-US" sz="2400" dirty="0" err="1"/>
              <a:t>vært</a:t>
            </a:r>
            <a:r>
              <a:rPr lang="en-US" sz="2400" dirty="0"/>
              <a:t> </a:t>
            </a:r>
            <a:r>
              <a:rPr lang="en-US" sz="2400" dirty="0" err="1"/>
              <a:t>basert</a:t>
            </a:r>
            <a:r>
              <a:rPr lang="en-US" sz="2400" dirty="0"/>
              <a:t> </a:t>
            </a:r>
            <a:r>
              <a:rPr lang="en-US" sz="2400" dirty="0" err="1"/>
              <a:t>på</a:t>
            </a:r>
            <a:r>
              <a:rPr lang="en-US" sz="2400" dirty="0"/>
              <a:t> </a:t>
            </a:r>
            <a:r>
              <a:rPr lang="en-US" sz="2400" dirty="0" err="1"/>
              <a:t>refleksjon</a:t>
            </a:r>
            <a:r>
              <a:rPr lang="en-US" sz="2400" dirty="0"/>
              <a:t> </a:t>
            </a:r>
            <a:r>
              <a:rPr lang="en-US" sz="2400" dirty="0" err="1"/>
              <a:t>basert</a:t>
            </a:r>
            <a:r>
              <a:rPr lang="en-US" sz="2400" dirty="0"/>
              <a:t> </a:t>
            </a:r>
            <a:r>
              <a:rPr lang="en-US" sz="2400" dirty="0" err="1"/>
              <a:t>på</a:t>
            </a:r>
            <a:r>
              <a:rPr lang="en-US" sz="2400" dirty="0"/>
              <a:t> </a:t>
            </a:r>
            <a:r>
              <a:rPr lang="en-US" sz="2400" dirty="0" err="1" smtClean="0"/>
              <a:t>kunnskap</a:t>
            </a:r>
            <a:r>
              <a:rPr lang="nb-NO" sz="2400" dirty="0"/>
              <a:t> </a:t>
            </a:r>
            <a:r>
              <a:rPr lang="en-US" sz="2400" dirty="0" err="1" smtClean="0"/>
              <a:t>og</a:t>
            </a:r>
            <a:r>
              <a:rPr lang="en-US" sz="2400" dirty="0" smtClean="0"/>
              <a:t> </a:t>
            </a:r>
            <a:r>
              <a:rPr lang="en-US" sz="2400" dirty="0" err="1"/>
              <a:t>ikke</a:t>
            </a:r>
            <a:r>
              <a:rPr lang="en-US" sz="2400" dirty="0"/>
              <a:t> bare </a:t>
            </a:r>
            <a:r>
              <a:rPr lang="en-US" sz="2400" dirty="0" err="1"/>
              <a:t>erfaringer</a:t>
            </a:r>
            <a:r>
              <a:rPr lang="en-US" sz="2400" dirty="0"/>
              <a:t>.</a:t>
            </a:r>
            <a:endParaRPr lang="nb-NO" sz="2400" dirty="0"/>
          </a:p>
          <a:p>
            <a:endParaRPr lang="nb-NO" dirty="0"/>
          </a:p>
        </p:txBody>
      </p:sp>
      <p:sp>
        <p:nvSpPr>
          <p:cNvPr id="4" name="Date Placeholder 3"/>
          <p:cNvSpPr>
            <a:spLocks noGrp="1"/>
          </p:cNvSpPr>
          <p:nvPr>
            <p:ph type="dt" sz="half" idx="10"/>
          </p:nvPr>
        </p:nvSpPr>
        <p:spPr/>
        <p:txBody>
          <a:bodyPr/>
          <a:lstStyle/>
          <a:p>
            <a:fld id="{452DAA05-5BC3-A844-90C1-FF4967C1D262}"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15</a:t>
            </a:fld>
            <a:endParaRPr lang="nb-NO"/>
          </a:p>
        </p:txBody>
      </p:sp>
    </p:spTree>
    <p:extLst>
      <p:ext uri="{BB962C8B-B14F-4D97-AF65-F5344CB8AC3E}">
        <p14:creationId xmlns:p14="http://schemas.microsoft.com/office/powerpoint/2010/main" val="40440660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Profesjonelt læringsfellesskap</a:t>
            </a:r>
            <a:endParaRPr lang="nb-NO" dirty="0"/>
          </a:p>
        </p:txBody>
      </p:sp>
      <p:sp>
        <p:nvSpPr>
          <p:cNvPr id="3" name="Content Placeholder 2"/>
          <p:cNvSpPr>
            <a:spLocks noGrp="1"/>
          </p:cNvSpPr>
          <p:nvPr>
            <p:ph idx="1"/>
          </p:nvPr>
        </p:nvSpPr>
        <p:spPr/>
        <p:txBody>
          <a:bodyPr/>
          <a:lstStyle/>
          <a:p>
            <a:r>
              <a:rPr lang="en-US" sz="2400" dirty="0"/>
              <a:t>I PLF </a:t>
            </a:r>
            <a:r>
              <a:rPr lang="en-US" sz="2400" dirty="0" err="1"/>
              <a:t>knyttes</a:t>
            </a:r>
            <a:r>
              <a:rPr lang="en-US" sz="2400" dirty="0"/>
              <a:t> </a:t>
            </a:r>
            <a:r>
              <a:rPr lang="en-US" sz="2400" dirty="0" err="1"/>
              <a:t>dette</a:t>
            </a:r>
            <a:r>
              <a:rPr lang="en-US" sz="2400" dirty="0"/>
              <a:t> </a:t>
            </a:r>
            <a:r>
              <a:rPr lang="en-US" sz="2400" dirty="0" err="1"/>
              <a:t>til</a:t>
            </a:r>
            <a:r>
              <a:rPr lang="en-US" sz="2400" dirty="0"/>
              <a:t> et </a:t>
            </a:r>
            <a:r>
              <a:rPr lang="en-US" sz="2400" dirty="0" err="1"/>
              <a:t>kollektivt</a:t>
            </a:r>
            <a:r>
              <a:rPr lang="en-US" sz="2400" dirty="0"/>
              <a:t> </a:t>
            </a:r>
            <a:r>
              <a:rPr lang="en-US" sz="2400" dirty="0" err="1"/>
              <a:t>samarbeid</a:t>
            </a:r>
            <a:r>
              <a:rPr lang="en-US" sz="2400" dirty="0"/>
              <a:t> </a:t>
            </a:r>
            <a:r>
              <a:rPr lang="en-US" sz="2400" dirty="0" err="1"/>
              <a:t>og</a:t>
            </a:r>
            <a:r>
              <a:rPr lang="en-US" sz="2400" dirty="0"/>
              <a:t> </a:t>
            </a:r>
            <a:r>
              <a:rPr lang="en-US" sz="2400" dirty="0" err="1" smtClean="0"/>
              <a:t>kollektiv</a:t>
            </a:r>
            <a:r>
              <a:rPr lang="nb-NO" sz="2400" dirty="0"/>
              <a:t> </a:t>
            </a:r>
            <a:r>
              <a:rPr lang="en-US" sz="2400" dirty="0" err="1" smtClean="0"/>
              <a:t>profesjonell</a:t>
            </a:r>
            <a:r>
              <a:rPr lang="en-US" sz="2400" dirty="0" smtClean="0"/>
              <a:t> </a:t>
            </a:r>
            <a:r>
              <a:rPr lang="en-US" sz="2400" dirty="0" err="1"/>
              <a:t>læring</a:t>
            </a:r>
            <a:r>
              <a:rPr lang="en-US" sz="2400" dirty="0"/>
              <a:t>. Earl </a:t>
            </a:r>
            <a:r>
              <a:rPr lang="en-US" sz="2400" dirty="0" err="1"/>
              <a:t>og</a:t>
            </a:r>
            <a:r>
              <a:rPr lang="en-US" sz="2400" dirty="0"/>
              <a:t> </a:t>
            </a:r>
            <a:r>
              <a:rPr lang="en-US" sz="2400" dirty="0" err="1"/>
              <a:t>Timperley</a:t>
            </a:r>
            <a:r>
              <a:rPr lang="en-US" sz="2400" dirty="0"/>
              <a:t> (2009) </a:t>
            </a:r>
            <a:r>
              <a:rPr lang="en-US" sz="2400" dirty="0" err="1"/>
              <a:t>peker</a:t>
            </a:r>
            <a:r>
              <a:rPr lang="en-US" sz="2400" dirty="0"/>
              <a:t> </a:t>
            </a:r>
            <a:r>
              <a:rPr lang="en-US" sz="2400" dirty="0" err="1"/>
              <a:t>på</a:t>
            </a:r>
            <a:r>
              <a:rPr lang="en-US" sz="2400" dirty="0"/>
              <a:t> </a:t>
            </a:r>
            <a:r>
              <a:rPr lang="en-US" sz="2400" dirty="0" err="1"/>
              <a:t>betydningen</a:t>
            </a:r>
            <a:r>
              <a:rPr lang="en-US" sz="2400" dirty="0"/>
              <a:t> </a:t>
            </a:r>
            <a:r>
              <a:rPr lang="en-US" sz="2400" dirty="0" err="1"/>
              <a:t>av</a:t>
            </a:r>
            <a:r>
              <a:rPr lang="en-US" sz="2400" dirty="0"/>
              <a:t> en «inquiry habit </a:t>
            </a:r>
            <a:r>
              <a:rPr lang="en-US" sz="2400" dirty="0" smtClean="0"/>
              <a:t>of</a:t>
            </a:r>
            <a:r>
              <a:rPr lang="nb-NO" sz="2400" dirty="0"/>
              <a:t> </a:t>
            </a:r>
            <a:r>
              <a:rPr lang="en-US" sz="2400" dirty="0" smtClean="0"/>
              <a:t>mind</a:t>
            </a:r>
            <a:r>
              <a:rPr lang="en-US" sz="2400" dirty="0"/>
              <a:t>». </a:t>
            </a:r>
            <a:endParaRPr lang="en-US" sz="2400" dirty="0" smtClean="0"/>
          </a:p>
          <a:p>
            <a:r>
              <a:rPr lang="en-US" sz="2400" dirty="0" err="1" smtClean="0"/>
              <a:t>Forbedring</a:t>
            </a:r>
            <a:r>
              <a:rPr lang="en-US" sz="2400" dirty="0" smtClean="0"/>
              <a:t> </a:t>
            </a:r>
            <a:r>
              <a:rPr lang="en-US" sz="2400" dirty="0" err="1"/>
              <a:t>av</a:t>
            </a:r>
            <a:r>
              <a:rPr lang="en-US" sz="2400" dirty="0"/>
              <a:t> </a:t>
            </a:r>
            <a:r>
              <a:rPr lang="en-US" sz="2400" dirty="0" err="1"/>
              <a:t>undervisningspraksis</a:t>
            </a:r>
            <a:r>
              <a:rPr lang="en-US" sz="2400" dirty="0"/>
              <a:t> </a:t>
            </a:r>
            <a:r>
              <a:rPr lang="en-US" sz="2400" dirty="0" err="1"/>
              <a:t>kan</a:t>
            </a:r>
            <a:r>
              <a:rPr lang="en-US" sz="2400" dirty="0"/>
              <a:t> </a:t>
            </a:r>
            <a:r>
              <a:rPr lang="en-US" sz="2400" dirty="0" err="1"/>
              <a:t>skje</a:t>
            </a:r>
            <a:r>
              <a:rPr lang="en-US" sz="2400" dirty="0"/>
              <a:t> </a:t>
            </a:r>
            <a:r>
              <a:rPr lang="en-US" sz="2400" dirty="0" err="1"/>
              <a:t>gjennom</a:t>
            </a:r>
            <a:r>
              <a:rPr lang="en-US" sz="2400" dirty="0"/>
              <a:t> at </a:t>
            </a:r>
            <a:r>
              <a:rPr lang="en-US" sz="2400" dirty="0" err="1"/>
              <a:t>lærere</a:t>
            </a:r>
            <a:r>
              <a:rPr lang="en-US" sz="2400" dirty="0"/>
              <a:t> </a:t>
            </a:r>
            <a:r>
              <a:rPr lang="en-US" sz="2400" dirty="0" err="1"/>
              <a:t>ikke</a:t>
            </a:r>
            <a:r>
              <a:rPr lang="en-US" sz="2400" dirty="0"/>
              <a:t> bare </a:t>
            </a:r>
            <a:r>
              <a:rPr lang="en-US" sz="2400" dirty="0" err="1"/>
              <a:t>deler</a:t>
            </a:r>
            <a:r>
              <a:rPr lang="en-US" sz="2400" dirty="0"/>
              <a:t> </a:t>
            </a:r>
            <a:r>
              <a:rPr lang="en-US" sz="2400" dirty="0" smtClean="0"/>
              <a:t>sine</a:t>
            </a:r>
            <a:r>
              <a:rPr lang="nb-NO" sz="2400" dirty="0"/>
              <a:t> </a:t>
            </a:r>
            <a:r>
              <a:rPr lang="en-US" sz="2400" dirty="0" err="1" smtClean="0"/>
              <a:t>ideer</a:t>
            </a:r>
            <a:r>
              <a:rPr lang="en-US" sz="2400" dirty="0"/>
              <a:t>, men </a:t>
            </a:r>
            <a:r>
              <a:rPr lang="en-US" sz="2400" dirty="0" err="1"/>
              <a:t>også</a:t>
            </a:r>
            <a:r>
              <a:rPr lang="en-US" sz="2400" dirty="0"/>
              <a:t> </a:t>
            </a:r>
            <a:r>
              <a:rPr lang="en-US" sz="2400" dirty="0" err="1"/>
              <a:t>begrunner</a:t>
            </a:r>
            <a:r>
              <a:rPr lang="en-US" sz="2400" dirty="0"/>
              <a:t> sine </a:t>
            </a:r>
            <a:r>
              <a:rPr lang="en-US" sz="2400" dirty="0" err="1"/>
              <a:t>ideer</a:t>
            </a:r>
            <a:r>
              <a:rPr lang="en-US" sz="2400" dirty="0"/>
              <a:t> med </a:t>
            </a:r>
            <a:r>
              <a:rPr lang="en-US" sz="2400" dirty="0" err="1"/>
              <a:t>bevis</a:t>
            </a:r>
            <a:r>
              <a:rPr lang="en-US" sz="2400" dirty="0"/>
              <a:t>. </a:t>
            </a:r>
            <a:endParaRPr lang="en-US" sz="2400" dirty="0" smtClean="0"/>
          </a:p>
          <a:p>
            <a:r>
              <a:rPr lang="en-US" sz="2400" dirty="0" err="1" smtClean="0"/>
              <a:t>Målet</a:t>
            </a:r>
            <a:r>
              <a:rPr lang="en-US" sz="2400" dirty="0" smtClean="0"/>
              <a:t> </a:t>
            </a:r>
            <a:r>
              <a:rPr lang="en-US" sz="2400" dirty="0" err="1"/>
              <a:t>er</a:t>
            </a:r>
            <a:r>
              <a:rPr lang="en-US" sz="2400" dirty="0"/>
              <a:t> </a:t>
            </a:r>
            <a:r>
              <a:rPr lang="en-US" sz="2400" dirty="0" err="1"/>
              <a:t>å</a:t>
            </a:r>
            <a:r>
              <a:rPr lang="en-US" sz="2400" dirty="0"/>
              <a:t> </a:t>
            </a:r>
            <a:r>
              <a:rPr lang="en-US" sz="2400" dirty="0" err="1"/>
              <a:t>øke</a:t>
            </a:r>
            <a:r>
              <a:rPr lang="en-US" sz="2400" dirty="0"/>
              <a:t> </a:t>
            </a:r>
            <a:r>
              <a:rPr lang="en-US" sz="2400" dirty="0" err="1"/>
              <a:t>kvaliteten</a:t>
            </a:r>
            <a:r>
              <a:rPr lang="en-US" sz="2400" dirty="0"/>
              <a:t> </a:t>
            </a:r>
            <a:r>
              <a:rPr lang="en-US" sz="2400" dirty="0" err="1"/>
              <a:t>på</a:t>
            </a:r>
            <a:r>
              <a:rPr lang="en-US" sz="2400" dirty="0"/>
              <a:t> </a:t>
            </a:r>
            <a:r>
              <a:rPr lang="en-US" sz="2400" dirty="0" err="1"/>
              <a:t>ideene</a:t>
            </a:r>
            <a:r>
              <a:rPr lang="en-US" sz="2400" dirty="0"/>
              <a:t> </a:t>
            </a:r>
            <a:r>
              <a:rPr lang="en-US" sz="2400" dirty="0" err="1" smtClean="0"/>
              <a:t>og</a:t>
            </a:r>
            <a:r>
              <a:rPr lang="nb-NO" sz="2400" dirty="0"/>
              <a:t> </a:t>
            </a:r>
            <a:r>
              <a:rPr lang="en-US" sz="2400" dirty="0" err="1" smtClean="0"/>
              <a:t>informasjonen</a:t>
            </a:r>
            <a:r>
              <a:rPr lang="en-US" sz="2400" dirty="0" smtClean="0"/>
              <a:t> </a:t>
            </a:r>
            <a:r>
              <a:rPr lang="en-US" sz="2400" dirty="0" err="1"/>
              <a:t>som</a:t>
            </a:r>
            <a:r>
              <a:rPr lang="en-US" sz="2400" dirty="0"/>
              <a:t> </a:t>
            </a:r>
            <a:r>
              <a:rPr lang="en-US" sz="2400" dirty="0" err="1"/>
              <a:t>benyttes</a:t>
            </a:r>
            <a:r>
              <a:rPr lang="en-US" sz="2400" dirty="0"/>
              <a:t> i </a:t>
            </a:r>
            <a:r>
              <a:rPr lang="en-US" sz="2400" dirty="0" err="1"/>
              <a:t>arbeidet</a:t>
            </a:r>
            <a:r>
              <a:rPr lang="en-US" sz="2400" dirty="0"/>
              <a:t> med </a:t>
            </a:r>
            <a:r>
              <a:rPr lang="en-US" sz="2400" dirty="0" err="1"/>
              <a:t>forbedring</a:t>
            </a:r>
            <a:r>
              <a:rPr lang="en-US" sz="2400" dirty="0"/>
              <a:t> </a:t>
            </a:r>
            <a:r>
              <a:rPr lang="en-US" sz="2400" dirty="0" err="1"/>
              <a:t>av</a:t>
            </a:r>
            <a:r>
              <a:rPr lang="en-US" sz="2400" dirty="0"/>
              <a:t> </a:t>
            </a:r>
            <a:r>
              <a:rPr lang="en-US" sz="2400" dirty="0" err="1"/>
              <a:t>elevenes</a:t>
            </a:r>
            <a:r>
              <a:rPr lang="en-US" sz="2400" dirty="0"/>
              <a:t> </a:t>
            </a:r>
            <a:r>
              <a:rPr lang="en-US" sz="2400" dirty="0" err="1"/>
              <a:t>læring</a:t>
            </a:r>
            <a:r>
              <a:rPr lang="en-US" sz="2400" dirty="0"/>
              <a:t>. </a:t>
            </a:r>
            <a:endParaRPr lang="nb-NO" sz="2400" dirty="0"/>
          </a:p>
        </p:txBody>
      </p:sp>
      <p:sp>
        <p:nvSpPr>
          <p:cNvPr id="4" name="Date Placeholder 3"/>
          <p:cNvSpPr>
            <a:spLocks noGrp="1"/>
          </p:cNvSpPr>
          <p:nvPr>
            <p:ph type="dt" sz="half" idx="10"/>
          </p:nvPr>
        </p:nvSpPr>
        <p:spPr/>
        <p:txBody>
          <a:bodyPr/>
          <a:lstStyle/>
          <a:p>
            <a:fld id="{5B380CF5-DA2F-E642-9024-9729456251E9}"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16</a:t>
            </a:fld>
            <a:endParaRPr lang="nb-NO"/>
          </a:p>
        </p:txBody>
      </p:sp>
    </p:spTree>
    <p:extLst>
      <p:ext uri="{BB962C8B-B14F-4D97-AF65-F5344CB8AC3E}">
        <p14:creationId xmlns:p14="http://schemas.microsoft.com/office/powerpoint/2010/main" val="33849032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Ledelsesprosesser som har hatt betydning for bruk av skolevurdering:</a:t>
            </a:r>
            <a:br>
              <a:rPr lang="nb-NO" dirty="0"/>
            </a:br>
            <a:endParaRPr lang="nb-NO" dirty="0"/>
          </a:p>
        </p:txBody>
      </p:sp>
      <p:sp>
        <p:nvSpPr>
          <p:cNvPr id="3" name="Content Placeholder 2"/>
          <p:cNvSpPr>
            <a:spLocks noGrp="1"/>
          </p:cNvSpPr>
          <p:nvPr>
            <p:ph idx="1"/>
          </p:nvPr>
        </p:nvSpPr>
        <p:spPr/>
        <p:txBody>
          <a:bodyPr/>
          <a:lstStyle/>
          <a:p>
            <a:r>
              <a:rPr lang="nb-NO" dirty="0" smtClean="0"/>
              <a:t>Klare </a:t>
            </a:r>
            <a:r>
              <a:rPr lang="nb-NO" dirty="0"/>
              <a:t>mål for vurderingsarbeidet kommuniseres av ledelsen</a:t>
            </a:r>
          </a:p>
          <a:p>
            <a:r>
              <a:rPr lang="nb-NO" dirty="0" smtClean="0"/>
              <a:t>Tilrettelegging </a:t>
            </a:r>
            <a:r>
              <a:rPr lang="nb-NO" dirty="0"/>
              <a:t>for refleksjon og problemløsning på alle nivå i skolen</a:t>
            </a:r>
          </a:p>
          <a:p>
            <a:r>
              <a:rPr lang="nb-NO" dirty="0" smtClean="0"/>
              <a:t>Koordinering </a:t>
            </a:r>
            <a:r>
              <a:rPr lang="nb-NO" dirty="0"/>
              <a:t>og oppfølging av arbeidet på tvers av alle nivå</a:t>
            </a:r>
          </a:p>
          <a:p>
            <a:r>
              <a:rPr lang="nb-NO" dirty="0" smtClean="0"/>
              <a:t>Beslutningen </a:t>
            </a:r>
            <a:r>
              <a:rPr lang="nb-NO" dirty="0"/>
              <a:t>tatt på grunnlag av interaksjon på tvers av alle </a:t>
            </a:r>
            <a:r>
              <a:rPr lang="nb-NO" dirty="0" smtClean="0"/>
              <a:t>nivå</a:t>
            </a:r>
            <a:endParaRPr lang="nb-NO" dirty="0"/>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17</a:t>
            </a:fld>
            <a:endParaRPr lang="nb-NO"/>
          </a:p>
        </p:txBody>
      </p:sp>
    </p:spTree>
    <p:extLst>
      <p:ext uri="{BB962C8B-B14F-4D97-AF65-F5344CB8AC3E}">
        <p14:creationId xmlns:p14="http://schemas.microsoft.com/office/powerpoint/2010/main" val="25746281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3887"/>
            <a:ext cx="8001000" cy="1143000"/>
          </a:xfrm>
        </p:spPr>
        <p:txBody>
          <a:bodyPr/>
          <a:lstStyle/>
          <a:p>
            <a:r>
              <a:rPr lang="nb-NO" dirty="0"/>
              <a:t>Mangel på gode ledelsesprosesser innebærer:</a:t>
            </a:r>
            <a:br>
              <a:rPr lang="nb-NO" dirty="0"/>
            </a:br>
            <a:endParaRPr lang="nb-NO" dirty="0"/>
          </a:p>
        </p:txBody>
      </p:sp>
      <p:sp>
        <p:nvSpPr>
          <p:cNvPr id="3" name="Content Placeholder 2"/>
          <p:cNvSpPr>
            <a:spLocks noGrp="1"/>
          </p:cNvSpPr>
          <p:nvPr>
            <p:ph idx="1"/>
          </p:nvPr>
        </p:nvSpPr>
        <p:spPr/>
        <p:txBody>
          <a:bodyPr/>
          <a:lstStyle/>
          <a:p>
            <a:r>
              <a:rPr lang="nb-NO" dirty="0" smtClean="0"/>
              <a:t>Uklare </a:t>
            </a:r>
            <a:r>
              <a:rPr lang="nb-NO" dirty="0"/>
              <a:t>mål</a:t>
            </a:r>
          </a:p>
          <a:p>
            <a:r>
              <a:rPr lang="nb-NO" dirty="0" smtClean="0"/>
              <a:t>Mangel </a:t>
            </a:r>
            <a:r>
              <a:rPr lang="nb-NO" dirty="0"/>
              <a:t>på prioritering av tid og oppgaver</a:t>
            </a:r>
          </a:p>
          <a:p>
            <a:r>
              <a:rPr lang="nb-NO" dirty="0" smtClean="0"/>
              <a:t>For </a:t>
            </a:r>
            <a:r>
              <a:rPr lang="nb-NO" dirty="0"/>
              <a:t>mange konkurrerende oppgaver</a:t>
            </a:r>
          </a:p>
          <a:p>
            <a:r>
              <a:rPr lang="nb-NO" dirty="0" smtClean="0"/>
              <a:t>Lærer </a:t>
            </a:r>
            <a:r>
              <a:rPr lang="nb-NO" dirty="0"/>
              <a:t>må selv prioritere mellom ulike oppgaver</a:t>
            </a:r>
          </a:p>
          <a:p>
            <a:endParaRPr lang="nb-NO" dirty="0"/>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18</a:t>
            </a:fld>
            <a:endParaRPr lang="nb-NO"/>
          </a:p>
        </p:txBody>
      </p:sp>
    </p:spTree>
    <p:extLst>
      <p:ext uri="{BB962C8B-B14F-4D97-AF65-F5344CB8AC3E}">
        <p14:creationId xmlns:p14="http://schemas.microsoft.com/office/powerpoint/2010/main" val="20661540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Hvordan</a:t>
            </a:r>
            <a:endParaRPr lang="nb-NO" dirty="0"/>
          </a:p>
        </p:txBody>
      </p:sp>
      <p:sp>
        <p:nvSpPr>
          <p:cNvPr id="3" name="Content Placeholder 2"/>
          <p:cNvSpPr>
            <a:spLocks noGrp="1"/>
          </p:cNvSpPr>
          <p:nvPr>
            <p:ph idx="1"/>
          </p:nvPr>
        </p:nvSpPr>
        <p:spPr/>
        <p:txBody>
          <a:bodyPr/>
          <a:lstStyle/>
          <a:p>
            <a:r>
              <a:rPr lang="nb-NO" dirty="0"/>
              <a:t>prioriterer tid til </a:t>
            </a:r>
            <a:r>
              <a:rPr lang="nb-NO" dirty="0" smtClean="0"/>
              <a:t>oppfølging?</a:t>
            </a:r>
            <a:endParaRPr lang="nb-NO" dirty="0"/>
          </a:p>
          <a:p>
            <a:r>
              <a:rPr lang="nb-NO" dirty="0" smtClean="0"/>
              <a:t>etablerer </a:t>
            </a:r>
            <a:r>
              <a:rPr lang="nb-NO" dirty="0"/>
              <a:t>en hensikt </a:t>
            </a:r>
            <a:r>
              <a:rPr lang="nb-NO"/>
              <a:t>og </a:t>
            </a:r>
            <a:r>
              <a:rPr lang="nb-NO" smtClean="0"/>
              <a:t>bygge </a:t>
            </a:r>
            <a:r>
              <a:rPr lang="nb-NO" dirty="0"/>
              <a:t>en intern forpliktelse blant </a:t>
            </a:r>
            <a:r>
              <a:rPr lang="nb-NO" dirty="0" smtClean="0"/>
              <a:t>lærerne?</a:t>
            </a:r>
            <a:endParaRPr lang="nb-NO" dirty="0"/>
          </a:p>
          <a:p>
            <a:r>
              <a:rPr lang="nb-NO" dirty="0" smtClean="0"/>
              <a:t>legge </a:t>
            </a:r>
            <a:r>
              <a:rPr lang="nb-NO" dirty="0"/>
              <a:t>til rette for og </a:t>
            </a:r>
            <a:r>
              <a:rPr lang="nb-NO" dirty="0" smtClean="0"/>
              <a:t>fremme  læringsprosesser?</a:t>
            </a:r>
            <a:endParaRPr lang="nb-NO" dirty="0"/>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19</a:t>
            </a:fld>
            <a:endParaRPr lang="nb-NO"/>
          </a:p>
        </p:txBody>
      </p:sp>
    </p:spTree>
    <p:extLst>
      <p:ext uri="{BB962C8B-B14F-4D97-AF65-F5344CB8AC3E}">
        <p14:creationId xmlns:p14="http://schemas.microsoft.com/office/powerpoint/2010/main" val="23299245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Hvor skal vi ?</a:t>
            </a:r>
            <a:endParaRPr lang="nb-NO" dirty="0"/>
          </a:p>
        </p:txBody>
      </p:sp>
      <p:graphicFrame>
        <p:nvGraphicFramePr>
          <p:cNvPr id="12" name="Diagram 11"/>
          <p:cNvGraphicFramePr/>
          <p:nvPr>
            <p:extLst>
              <p:ext uri="{D42A27DB-BD31-4B8C-83A1-F6EECF244321}">
                <p14:modId xmlns:p14="http://schemas.microsoft.com/office/powerpoint/2010/main" val="3542731736"/>
              </p:ext>
            </p:extLst>
          </p:nvPr>
        </p:nvGraphicFramePr>
        <p:xfrm>
          <a:off x="1619672" y="2708920"/>
          <a:ext cx="7247765" cy="376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ooter Placeholder 12"/>
          <p:cNvSpPr>
            <a:spLocks noGrp="1"/>
          </p:cNvSpPr>
          <p:nvPr>
            <p:ph type="ftr" sz="quarter" idx="11"/>
          </p:nvPr>
        </p:nvSpPr>
        <p:spPr/>
        <p:txBody>
          <a:bodyPr/>
          <a:lstStyle/>
          <a:p>
            <a:pPr>
              <a:defRPr/>
            </a:pPr>
            <a:r>
              <a:rPr lang="nb-NO" smtClean="0"/>
              <a:t>Mattias Øhra</a:t>
            </a:r>
            <a:endParaRPr lang="nb-NO"/>
          </a:p>
        </p:txBody>
      </p:sp>
      <p:graphicFrame>
        <p:nvGraphicFramePr>
          <p:cNvPr id="14" name="Diagram 13"/>
          <p:cNvGraphicFramePr/>
          <p:nvPr>
            <p:extLst>
              <p:ext uri="{D42A27DB-BD31-4B8C-83A1-F6EECF244321}">
                <p14:modId xmlns:p14="http://schemas.microsoft.com/office/powerpoint/2010/main" val="1729118803"/>
              </p:ext>
            </p:extLst>
          </p:nvPr>
        </p:nvGraphicFramePr>
        <p:xfrm>
          <a:off x="1730344" y="1484784"/>
          <a:ext cx="4536504" cy="19692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3639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0EC4FB-AC3F-754A-B807-FB2C9575460E}"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3</a:t>
            </a:fld>
            <a:endParaRPr lang="nb-NO"/>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912768" cy="2940817"/>
          </a:xfrm>
          <a:prstGeom prst="rect">
            <a:avLst/>
          </a:prstGeom>
          <a:noFill/>
          <a:ln>
            <a:noFill/>
          </a:ln>
        </p:spPr>
      </p:pic>
      <p:sp>
        <p:nvSpPr>
          <p:cNvPr id="10" name="TextBox 9"/>
          <p:cNvSpPr txBox="1"/>
          <p:nvPr/>
        </p:nvSpPr>
        <p:spPr>
          <a:xfrm>
            <a:off x="538938" y="4128888"/>
            <a:ext cx="2664909" cy="1661993"/>
          </a:xfrm>
          <a:prstGeom prst="rect">
            <a:avLst/>
          </a:prstGeom>
          <a:noFill/>
        </p:spPr>
        <p:txBody>
          <a:bodyPr wrap="square" rtlCol="0">
            <a:spAutoFit/>
          </a:bodyPr>
          <a:lstStyle/>
          <a:p>
            <a:r>
              <a:rPr lang="nb-NO" sz="1400" b="1" dirty="0" smtClean="0"/>
              <a:t>Tilbakemeldingskvalitet &amp; hospitering</a:t>
            </a:r>
          </a:p>
          <a:p>
            <a:r>
              <a:rPr lang="nb-NO" sz="1400" dirty="0" smtClean="0"/>
              <a:t>Case: Feil forventninger og oppfølging fra ledelsen?</a:t>
            </a:r>
          </a:p>
          <a:p>
            <a:r>
              <a:rPr lang="nb-NO" sz="1400" dirty="0" smtClean="0"/>
              <a:t>Faglig forberedt?</a:t>
            </a:r>
          </a:p>
          <a:p>
            <a:r>
              <a:rPr lang="nb-NO" sz="1400" dirty="0" smtClean="0"/>
              <a:t>Riktig fokus?</a:t>
            </a:r>
          </a:p>
          <a:p>
            <a:endParaRPr lang="nb-NO" dirty="0"/>
          </a:p>
        </p:txBody>
      </p:sp>
      <p:cxnSp>
        <p:nvCxnSpPr>
          <p:cNvPr id="12" name="Straight Arrow Connector 11"/>
          <p:cNvCxnSpPr/>
          <p:nvPr/>
        </p:nvCxnSpPr>
        <p:spPr>
          <a:xfrm flipH="1">
            <a:off x="1475656" y="2924944"/>
            <a:ext cx="216024" cy="120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47864" y="4721050"/>
            <a:ext cx="2592288" cy="523220"/>
          </a:xfrm>
          <a:prstGeom prst="rect">
            <a:avLst/>
          </a:prstGeom>
          <a:noFill/>
        </p:spPr>
        <p:txBody>
          <a:bodyPr wrap="square" rtlCol="0">
            <a:spAutoFit/>
          </a:bodyPr>
          <a:lstStyle/>
          <a:p>
            <a:r>
              <a:rPr lang="nb-NO" sz="1400" dirty="0" smtClean="0"/>
              <a:t>Rektor og mellomledelse</a:t>
            </a:r>
          </a:p>
          <a:p>
            <a:r>
              <a:rPr lang="nb-NO" sz="1400" dirty="0" smtClean="0"/>
              <a:t>Delegere til ressurspersoner?</a:t>
            </a:r>
            <a:endParaRPr lang="nb-NO" sz="1400" dirty="0"/>
          </a:p>
        </p:txBody>
      </p:sp>
      <p:cxnSp>
        <p:nvCxnSpPr>
          <p:cNvPr id="15" name="Straight Arrow Connector 14"/>
          <p:cNvCxnSpPr/>
          <p:nvPr/>
        </p:nvCxnSpPr>
        <p:spPr>
          <a:xfrm>
            <a:off x="4355976" y="3861048"/>
            <a:ext cx="0"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11660" y="620688"/>
            <a:ext cx="5688632" cy="646331"/>
          </a:xfrm>
          <a:prstGeom prst="rect">
            <a:avLst/>
          </a:prstGeom>
          <a:noFill/>
        </p:spPr>
        <p:txBody>
          <a:bodyPr wrap="square" rtlCol="0">
            <a:spAutoFit/>
          </a:bodyPr>
          <a:lstStyle/>
          <a:p>
            <a:r>
              <a:rPr lang="nb-NO" b="1" dirty="0"/>
              <a:t>Skolevurdering for forbedring, en </a:t>
            </a:r>
            <a:r>
              <a:rPr lang="nb-NO" b="1" dirty="0" smtClean="0"/>
              <a:t>tankemodell etter </a:t>
            </a:r>
            <a:r>
              <a:rPr lang="nb-NO" b="1" dirty="0" err="1" smtClean="0"/>
              <a:t>Emstad</a:t>
            </a:r>
            <a:r>
              <a:rPr lang="nb-NO" b="1" dirty="0" smtClean="0"/>
              <a:t> 2012:70</a:t>
            </a:r>
            <a:endParaRPr lang="nb-NO" dirty="0"/>
          </a:p>
        </p:txBody>
      </p:sp>
      <p:sp>
        <p:nvSpPr>
          <p:cNvPr id="19" name="TextBox 18"/>
          <p:cNvSpPr txBox="1"/>
          <p:nvPr/>
        </p:nvSpPr>
        <p:spPr>
          <a:xfrm>
            <a:off x="6295020" y="4468470"/>
            <a:ext cx="1810544" cy="369332"/>
          </a:xfrm>
          <a:prstGeom prst="rect">
            <a:avLst/>
          </a:prstGeom>
          <a:noFill/>
        </p:spPr>
        <p:txBody>
          <a:bodyPr wrap="square" rtlCol="0">
            <a:spAutoFit/>
          </a:bodyPr>
          <a:lstStyle/>
          <a:p>
            <a:pPr algn="ctr"/>
            <a:r>
              <a:rPr lang="nb-NO" dirty="0" smtClean="0">
                <a:solidFill>
                  <a:srgbClr val="FF0000"/>
                </a:solidFill>
              </a:rPr>
              <a:t>Er vi her nå?</a:t>
            </a:r>
            <a:endParaRPr lang="nb-NO" dirty="0">
              <a:solidFill>
                <a:srgbClr val="FF0000"/>
              </a:solidFill>
            </a:endParaRPr>
          </a:p>
        </p:txBody>
      </p:sp>
      <p:cxnSp>
        <p:nvCxnSpPr>
          <p:cNvPr id="20" name="Straight Arrow Connector 19"/>
          <p:cNvCxnSpPr/>
          <p:nvPr/>
        </p:nvCxnSpPr>
        <p:spPr>
          <a:xfrm>
            <a:off x="7200292" y="2924944"/>
            <a:ext cx="0"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03847" y="2924944"/>
            <a:ext cx="0" cy="2592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905000" y="5561105"/>
            <a:ext cx="2529947" cy="523220"/>
          </a:xfrm>
          <a:prstGeom prst="rect">
            <a:avLst/>
          </a:prstGeom>
          <a:noFill/>
        </p:spPr>
        <p:txBody>
          <a:bodyPr wrap="none" rtlCol="0">
            <a:spAutoFit/>
          </a:bodyPr>
          <a:lstStyle/>
          <a:p>
            <a:r>
              <a:rPr lang="nb-NO" sz="1400" dirty="0" smtClean="0"/>
              <a:t>Foredrag og faglige resurser</a:t>
            </a:r>
          </a:p>
          <a:p>
            <a:r>
              <a:rPr lang="nb-NO" sz="1400" dirty="0" smtClean="0"/>
              <a:t>Framlegg på de ulike skolene</a:t>
            </a:r>
            <a:endParaRPr lang="nb-NO" sz="1400" dirty="0"/>
          </a:p>
        </p:txBody>
      </p:sp>
      <p:sp>
        <p:nvSpPr>
          <p:cNvPr id="25" name="TextBox 24"/>
          <p:cNvSpPr txBox="1"/>
          <p:nvPr/>
        </p:nvSpPr>
        <p:spPr>
          <a:xfrm>
            <a:off x="4983426" y="5299495"/>
            <a:ext cx="2529947" cy="523220"/>
          </a:xfrm>
          <a:prstGeom prst="rect">
            <a:avLst/>
          </a:prstGeom>
          <a:noFill/>
        </p:spPr>
        <p:txBody>
          <a:bodyPr wrap="none" rtlCol="0">
            <a:spAutoFit/>
          </a:bodyPr>
          <a:lstStyle/>
          <a:p>
            <a:endParaRPr lang="nb-NO" sz="1400" dirty="0" smtClean="0"/>
          </a:p>
          <a:p>
            <a:r>
              <a:rPr lang="nb-NO" sz="1400" dirty="0" smtClean="0"/>
              <a:t>Framlegg på de ulike skolene</a:t>
            </a:r>
            <a:endParaRPr lang="nb-NO" sz="1400" dirty="0"/>
          </a:p>
        </p:txBody>
      </p:sp>
      <p:cxnSp>
        <p:nvCxnSpPr>
          <p:cNvPr id="26" name="Straight Arrow Connector 25"/>
          <p:cNvCxnSpPr/>
          <p:nvPr/>
        </p:nvCxnSpPr>
        <p:spPr>
          <a:xfrm>
            <a:off x="5927021" y="2780928"/>
            <a:ext cx="13131" cy="2736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458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2269 0.02707 L -0.37008 0.24734 " pathEditMode="relative" rAng="0" ptsTypes="AA">
                                      <p:cBhvr>
                                        <p:cTn id="6" dur="2000" fill="hold"/>
                                        <p:tgtEl>
                                          <p:spTgt spid="8"/>
                                        </p:tgtEl>
                                        <p:attrNameLst>
                                          <p:attrName>ppt_x</p:attrName>
                                          <p:attrName>ppt_y</p:attrName>
                                        </p:attrNameLst>
                                      </p:cBhvr>
                                      <p:rCtr x="-2378" y="110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p:txBody>
          <a:bodyPr/>
          <a:lstStyle/>
          <a:p>
            <a:r>
              <a:rPr lang="nb-NO" dirty="0" smtClean="0">
                <a:latin typeface="Arail" charset="0"/>
                <a:ea typeface="ＭＳ Ｐゴシック" charset="0"/>
                <a:cs typeface="Arail" charset="0"/>
              </a:rPr>
              <a:t>Utviklingsarbeid- Klasseledelse</a:t>
            </a:r>
            <a:br>
              <a:rPr lang="nb-NO" dirty="0" smtClean="0">
                <a:latin typeface="Arail" charset="0"/>
                <a:ea typeface="ＭＳ Ｐゴシック" charset="0"/>
                <a:cs typeface="Arail" charset="0"/>
              </a:rPr>
            </a:br>
            <a:endParaRPr lang="nb-NO" dirty="0">
              <a:latin typeface="Arail" charset="0"/>
              <a:ea typeface="ＭＳ Ｐゴシック" charset="0"/>
              <a:cs typeface="Arail" charset="0"/>
            </a:endParaRPr>
          </a:p>
        </p:txBody>
      </p:sp>
      <p:pic>
        <p:nvPicPr>
          <p:cNvPr id="2" name="Picture 1"/>
          <p:cNvPicPr>
            <a:picLocks noChangeAspect="1"/>
          </p:cNvPicPr>
          <p:nvPr/>
        </p:nvPicPr>
        <p:blipFill>
          <a:blip r:embed="rId2"/>
          <a:stretch>
            <a:fillRect/>
          </a:stretch>
        </p:blipFill>
        <p:spPr>
          <a:xfrm>
            <a:off x="2200181" y="1844824"/>
            <a:ext cx="4699000" cy="4318000"/>
          </a:xfrm>
          <a:prstGeom prst="rect">
            <a:avLst/>
          </a:prstGeom>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2058375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3132138" y="692150"/>
            <a:ext cx="5040312" cy="14747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Char char="•"/>
            </a:pPr>
            <a:r>
              <a:rPr lang="nb-NO" sz="1800"/>
              <a:t>Analyse av skolens etablerte praksis</a:t>
            </a:r>
          </a:p>
          <a:p>
            <a:pPr lvl="1">
              <a:buFontTx/>
              <a:buChar char="•"/>
            </a:pPr>
            <a:r>
              <a:rPr lang="nb-NO" sz="1800"/>
              <a:t>Kollektiv beslutning</a:t>
            </a:r>
          </a:p>
          <a:p>
            <a:pPr lvl="1">
              <a:buFontTx/>
              <a:buChar char="•"/>
            </a:pPr>
            <a:r>
              <a:rPr lang="nb-NO" sz="1800"/>
              <a:t>Aktiv ledelse</a:t>
            </a:r>
          </a:p>
          <a:p>
            <a:pPr lvl="1">
              <a:buFontTx/>
              <a:buChar char="•"/>
            </a:pPr>
            <a:r>
              <a:rPr lang="nb-NO" sz="1800"/>
              <a:t>Motiverte medarbeidere</a:t>
            </a:r>
          </a:p>
          <a:p>
            <a:pPr lvl="1">
              <a:buFontTx/>
              <a:buChar char="•"/>
            </a:pPr>
            <a:r>
              <a:rPr lang="nb-NO" sz="1800"/>
              <a:t>Plan for arbeidet</a:t>
            </a:r>
            <a:endParaRPr lang="nn-NO" sz="1800"/>
          </a:p>
        </p:txBody>
      </p:sp>
      <p:sp>
        <p:nvSpPr>
          <p:cNvPr id="30722" name="Text Box 3"/>
          <p:cNvSpPr txBox="1">
            <a:spLocks noChangeArrowheads="1"/>
          </p:cNvSpPr>
          <p:nvPr/>
        </p:nvSpPr>
        <p:spPr bwMode="auto">
          <a:xfrm>
            <a:off x="1490663" y="2841625"/>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nb-NO"/>
          </a:p>
        </p:txBody>
      </p:sp>
      <p:sp>
        <p:nvSpPr>
          <p:cNvPr id="30723" name="Text Box 4"/>
          <p:cNvSpPr txBox="1">
            <a:spLocks noChangeArrowheads="1"/>
          </p:cNvSpPr>
          <p:nvPr/>
        </p:nvSpPr>
        <p:spPr bwMode="auto">
          <a:xfrm>
            <a:off x="3203575" y="2420938"/>
            <a:ext cx="4968875" cy="17494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Char char="•"/>
            </a:pPr>
            <a:r>
              <a:rPr lang="nb-NO" sz="1800" b="1" dirty="0"/>
              <a:t>Utvikle skolekulturen</a:t>
            </a:r>
          </a:p>
          <a:p>
            <a:pPr lvl="1">
              <a:buFontTx/>
              <a:buChar char="•"/>
            </a:pPr>
            <a:r>
              <a:rPr lang="nb-NO" sz="1800" b="1" dirty="0"/>
              <a:t>Kompetanseheving</a:t>
            </a:r>
          </a:p>
          <a:p>
            <a:pPr lvl="1">
              <a:buFontTx/>
              <a:buChar char="•"/>
            </a:pPr>
            <a:r>
              <a:rPr lang="nb-NO" sz="1800" b="1" dirty="0"/>
              <a:t>Lokal tilpasning</a:t>
            </a:r>
          </a:p>
          <a:p>
            <a:pPr lvl="1">
              <a:buFontTx/>
              <a:buChar char="•"/>
            </a:pPr>
            <a:r>
              <a:rPr lang="nb-NO" sz="1800" b="1" dirty="0"/>
              <a:t>Lojalitet til arbeidet</a:t>
            </a:r>
          </a:p>
          <a:p>
            <a:pPr lvl="1">
              <a:buFontTx/>
              <a:buChar char="•"/>
            </a:pPr>
            <a:r>
              <a:rPr lang="nb-NO" sz="1800" b="1" dirty="0"/>
              <a:t>Refleksjonsgrupper</a:t>
            </a:r>
          </a:p>
          <a:p>
            <a:pPr lvl="1">
              <a:buFontTx/>
              <a:buChar char="•"/>
            </a:pPr>
            <a:r>
              <a:rPr lang="nb-NO" sz="1800" b="1" dirty="0"/>
              <a:t>Ekstern veiledning</a:t>
            </a:r>
            <a:endParaRPr lang="nn-NO" sz="1800" b="1" dirty="0"/>
          </a:p>
        </p:txBody>
      </p:sp>
      <p:sp>
        <p:nvSpPr>
          <p:cNvPr id="30724" name="Text Box 5"/>
          <p:cNvSpPr txBox="1">
            <a:spLocks noChangeArrowheads="1"/>
          </p:cNvSpPr>
          <p:nvPr/>
        </p:nvSpPr>
        <p:spPr bwMode="auto">
          <a:xfrm>
            <a:off x="3203575" y="4508500"/>
            <a:ext cx="4824413" cy="9255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Char char="•"/>
            </a:pPr>
            <a:r>
              <a:rPr lang="nb-NO" sz="1800"/>
              <a:t>Evalueringsrutiner</a:t>
            </a:r>
          </a:p>
          <a:p>
            <a:pPr lvl="1">
              <a:buFontTx/>
              <a:buChar char="•"/>
            </a:pPr>
            <a:r>
              <a:rPr lang="nb-NO" sz="1800"/>
              <a:t>Videre kompetanseutvikling</a:t>
            </a:r>
          </a:p>
          <a:p>
            <a:pPr lvl="1">
              <a:buFontTx/>
              <a:buChar char="•"/>
            </a:pPr>
            <a:r>
              <a:rPr lang="nb-NO" sz="1800"/>
              <a:t>Vedlikeholdsrutiner</a:t>
            </a:r>
            <a:endParaRPr lang="nn-NO" sz="1800"/>
          </a:p>
        </p:txBody>
      </p:sp>
      <p:sp>
        <p:nvSpPr>
          <p:cNvPr id="30725" name="Text Box 6"/>
          <p:cNvSpPr txBox="1">
            <a:spLocks noChangeArrowheads="1"/>
          </p:cNvSpPr>
          <p:nvPr/>
        </p:nvSpPr>
        <p:spPr bwMode="auto">
          <a:xfrm>
            <a:off x="179388" y="1125538"/>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nb-NO"/>
              <a:t>initiering</a:t>
            </a:r>
            <a:endParaRPr lang="nn-NO"/>
          </a:p>
        </p:txBody>
      </p:sp>
      <p:sp>
        <p:nvSpPr>
          <p:cNvPr id="30726" name="Text Box 7"/>
          <p:cNvSpPr txBox="1">
            <a:spLocks noChangeArrowheads="1"/>
          </p:cNvSpPr>
          <p:nvPr/>
        </p:nvSpPr>
        <p:spPr bwMode="auto">
          <a:xfrm>
            <a:off x="179388" y="2997200"/>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nb-NO"/>
              <a:t>implementering</a:t>
            </a:r>
            <a:endParaRPr lang="nn-NO"/>
          </a:p>
        </p:txBody>
      </p:sp>
      <p:sp>
        <p:nvSpPr>
          <p:cNvPr id="30727" name="Text Box 8"/>
          <p:cNvSpPr txBox="1">
            <a:spLocks noChangeArrowheads="1"/>
          </p:cNvSpPr>
          <p:nvPr/>
        </p:nvSpPr>
        <p:spPr bwMode="auto">
          <a:xfrm>
            <a:off x="250825" y="4652963"/>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nb-NO"/>
              <a:t>institusjonalisering</a:t>
            </a:r>
            <a:endParaRPr lang="nn-NO"/>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787492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a:t>
            </a:r>
            <a:r>
              <a:rPr lang="nb-NO" dirty="0" smtClean="0"/>
              <a:t>em </a:t>
            </a:r>
            <a:r>
              <a:rPr lang="nb-NO" dirty="0"/>
              <a:t>læredisipliner for å utvikle en lærende organisasjon. </a:t>
            </a:r>
            <a:r>
              <a:rPr lang="nb-NO" dirty="0" smtClean="0"/>
              <a:t>(</a:t>
            </a:r>
            <a:r>
              <a:rPr lang="nb-NO" dirty="0"/>
              <a:t>P. Senge </a:t>
            </a:r>
            <a:r>
              <a:rPr lang="nb-NO" dirty="0" smtClean="0"/>
              <a:t>).</a:t>
            </a:r>
            <a:endParaRPr lang="nb-NO"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58107487"/>
              </p:ext>
            </p:extLst>
          </p:nvPr>
        </p:nvGraphicFramePr>
        <p:xfrm>
          <a:off x="685800" y="1600201"/>
          <a:ext cx="8001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6</a:t>
            </a:fld>
            <a:endParaRPr lang="nb-NO"/>
          </a:p>
        </p:txBody>
      </p:sp>
    </p:spTree>
    <p:extLst>
      <p:ext uri="{BB962C8B-B14F-4D97-AF65-F5344CB8AC3E}">
        <p14:creationId xmlns:p14="http://schemas.microsoft.com/office/powerpoint/2010/main" val="38715683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 Senge om </a:t>
            </a:r>
            <a:r>
              <a:rPr lang="nb-NO" dirty="0"/>
              <a:t>lærende organisasjoner</a:t>
            </a:r>
            <a:br>
              <a:rPr lang="nb-NO" dirty="0"/>
            </a:br>
            <a:r>
              <a:rPr lang="nb-NO" sz="1050" dirty="0" smtClean="0"/>
              <a:t>Kilde: </a:t>
            </a:r>
            <a:r>
              <a:rPr lang="nb-NO" sz="1000" dirty="0" smtClean="0"/>
              <a:t>http</a:t>
            </a:r>
            <a:r>
              <a:rPr lang="nb-NO" sz="1000" dirty="0"/>
              <a:t>://</a:t>
            </a:r>
            <a:r>
              <a:rPr lang="nb-NO" sz="1000" dirty="0" err="1"/>
              <a:t>home.hio.no</a:t>
            </a:r>
            <a:r>
              <a:rPr lang="nb-NO" sz="1000" dirty="0"/>
              <a:t>/</a:t>
            </a:r>
            <a:r>
              <a:rPr lang="nb-NO" sz="1000" dirty="0" err="1"/>
              <a:t>hio</a:t>
            </a:r>
            <a:r>
              <a:rPr lang="nb-NO" sz="1000" dirty="0"/>
              <a:t>-lo/present/teori/</a:t>
            </a:r>
            <a:r>
              <a:rPr lang="nb-NO" sz="1000" dirty="0" err="1"/>
              <a:t>lo.htm</a:t>
            </a:r>
            <a:endParaRPr lang="nb-NO" sz="1000" dirty="0"/>
          </a:p>
        </p:txBody>
      </p:sp>
      <p:sp>
        <p:nvSpPr>
          <p:cNvPr id="3" name="Content Placeholder 2"/>
          <p:cNvSpPr>
            <a:spLocks noGrp="1"/>
          </p:cNvSpPr>
          <p:nvPr>
            <p:ph idx="1"/>
          </p:nvPr>
        </p:nvSpPr>
        <p:spPr/>
        <p:txBody>
          <a:bodyPr/>
          <a:lstStyle/>
          <a:p>
            <a:pPr marL="0" indent="0">
              <a:buNone/>
            </a:pPr>
            <a:r>
              <a:rPr lang="nb-NO" sz="1400" b="1" dirty="0"/>
              <a:t>1. Personlig mestring </a:t>
            </a:r>
            <a:r>
              <a:rPr lang="nb-NO" sz="1400" dirty="0"/>
              <a:t> Å mestre noe betyr at en person har kunnskaper og kan utøve bestemte ferdigheter. Senge legger imidlertid noe mer enn kompetanse og ferdigheter i </a:t>
            </a:r>
            <a:r>
              <a:rPr lang="nb-NO" sz="1400" i="1" dirty="0"/>
              <a:t>personlig mestring, </a:t>
            </a:r>
            <a:r>
              <a:rPr lang="nb-NO" sz="1400" dirty="0"/>
              <a:t>det dreier seg om å leve livet kreativt framfor reaktivt. </a:t>
            </a:r>
            <a:r>
              <a:rPr lang="nb-NO" sz="1400" b="1" dirty="0"/>
              <a:t>Dette innebærer at man er i en kontinuerlig prosess bestående av klarlegging og utdyping av sine personlige visjoner, konsentrasjon om sine krefter og oppfattelse av virkeligheten på en objektiv måte. </a:t>
            </a:r>
            <a:r>
              <a:rPr lang="nb-NO" sz="1400" dirty="0"/>
              <a:t>Mennesker med en høy grad av personlig mestring vil regelmessig videreutvikle sin evne til å skape de resultatene i livet de virkelig søker å oppnå. Det vil si at de er i en prosess av livslang læring.</a:t>
            </a:r>
          </a:p>
          <a:p>
            <a:pPr marL="0" indent="0">
              <a:buNone/>
            </a:pPr>
            <a:r>
              <a:rPr lang="nb-NO" sz="1400" b="1" dirty="0"/>
              <a:t>2. Mentale modeller </a:t>
            </a:r>
            <a:r>
              <a:rPr lang="nb-NO" sz="1400" dirty="0"/>
              <a:t> Dette dreier seg om inngrodde kulturer, antakelser eller tankebilder som organisasjonen har. De påvirker både hvordan vi oppfatter verden og hvordan vi handler. Svært ofte er vi våre mentale modeller ubevisst og ser derfor ikke hvordan de påvirker vår adferd. </a:t>
            </a:r>
            <a:r>
              <a:rPr lang="nb-NO" sz="1400" b="1" dirty="0"/>
              <a:t>Ny innsikt blir ofte ikke tatt i bruk fordi den er i strid med inngrodde forestillinger om hvordan verdenen er.</a:t>
            </a:r>
            <a:r>
              <a:rPr lang="nb-NO" sz="1400" dirty="0"/>
              <a:t> Derfor må disse mentale modellene fram i lyset, slik at de ikke blir hindringer. Problemene med de mentale modellene ligger ikke i om de er riktige eller gale; per definisjon er alle modeller forenklinger. Problemene ligger i de underbevisste modellene, de usynlige, og ikke i de uttrykte og synlige modellene. Denne disiplinen starter derfor med at vi må lære oss å oppdage våre indre bilder av verden, bringe dem frem i lyset og gjøre dem til gjenstand for nitid granskning</a:t>
            </a:r>
            <a:r>
              <a:rPr lang="nb-NO" sz="1400" dirty="0" smtClean="0"/>
              <a:t>.</a:t>
            </a:r>
            <a:endParaRPr lang="nb-NO" sz="1400" dirty="0"/>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7</a:t>
            </a:fld>
            <a:endParaRPr lang="nb-NO"/>
          </a:p>
        </p:txBody>
      </p:sp>
    </p:spTree>
    <p:extLst>
      <p:ext uri="{BB962C8B-B14F-4D97-AF65-F5344CB8AC3E}">
        <p14:creationId xmlns:p14="http://schemas.microsoft.com/office/powerpoint/2010/main" val="247605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pPr marL="0" indent="0">
              <a:buNone/>
            </a:pPr>
            <a:r>
              <a:rPr lang="nb-NO" sz="1400" b="1" dirty="0"/>
              <a:t>3. Felles visjon </a:t>
            </a:r>
            <a:r>
              <a:rPr lang="nb-NO" sz="1400" dirty="0"/>
              <a:t> Disiplinen </a:t>
            </a:r>
            <a:r>
              <a:rPr lang="nb-NO" sz="1400" i="1" dirty="0"/>
              <a:t>felles visjon </a:t>
            </a:r>
            <a:r>
              <a:rPr lang="nb-NO" sz="1400" dirty="0"/>
              <a:t>er de felles mål og verdier eller det felles bilde av fremtiden som organisasjonens aktører slutter opp om. En felles visjon er noe mer enn en idé, den er snarere en kraft av imponerende styrke. Visjonen kan gjerne være inspirert av en idé, men den favner langt videre. Der det finnes en ekte visjon - motsatsen kan være den skriftlig formulerte visjon som bare er nedfelt i en plan - vil mennesker skape og lære, ikke fordi de blir fortalt hva de skal gjøre, men fordi de har lyst. </a:t>
            </a:r>
            <a:r>
              <a:rPr lang="nb-NO" sz="1400" b="1" dirty="0"/>
              <a:t>Å skape en felles visjon omfatter evnen til å avdekke de felles </a:t>
            </a:r>
            <a:r>
              <a:rPr lang="nb-NO" sz="1400" b="1" i="1" dirty="0"/>
              <a:t>bildene av fremtiden</a:t>
            </a:r>
            <a:r>
              <a:rPr lang="nb-NO" sz="1400" b="1" dirty="0"/>
              <a:t> som fremmer ekte innsatsvilje og deltakelse, snarere enn lydighet. Ifølge Senge(1999) finnes ingen felles visjon før den er knyttet til personlige visjoner hos mennesker i hele organisasjonen</a:t>
            </a:r>
            <a:r>
              <a:rPr lang="nb-NO" sz="1400" dirty="0"/>
              <a:t>. Visjonen blir bare en levende kraft når folk virkelig tror de kan skape sin egen framtid.</a:t>
            </a:r>
          </a:p>
          <a:p>
            <a:pPr marL="0" indent="0">
              <a:buNone/>
            </a:pPr>
            <a:r>
              <a:rPr lang="nb-NO" sz="1400" b="1" dirty="0"/>
              <a:t>4. Gruppelæring </a:t>
            </a:r>
            <a:r>
              <a:rPr lang="nb-NO" sz="1400" dirty="0"/>
              <a:t> Senge henviser til idretten, kulturlivet, vitenskapen og næringslivet og viser til eksempler på at en gruppes intelligens kan overstige summen av intelligensen til gruppens enkeltmedlemmer. Når grupper virkelig lærer, oppnår de ikke bare glimrende resultater, men de enkelte medlemmer i gruppa opplever en langt raskere personlig vekst enn de ellers kunne ha fått. </a:t>
            </a:r>
            <a:r>
              <a:rPr lang="nb-NO" sz="1400" b="1" dirty="0"/>
              <a:t>Gruppelæring som disiplin begynner med dialog der gruppemedlemmenes evne til å sette tidligere overbevisninger til side utfordres og endres i retning av å engasjere seg i å </a:t>
            </a:r>
            <a:r>
              <a:rPr lang="nb-NO" sz="1400" b="1" i="1" dirty="0"/>
              <a:t>tenke i fellesskap</a:t>
            </a:r>
            <a:r>
              <a:rPr lang="nb-NO" sz="1400" b="1" dirty="0"/>
              <a:t>. </a:t>
            </a:r>
            <a:r>
              <a:rPr lang="nb-NO" sz="1400" dirty="0"/>
              <a:t>I gjennom gruppelæring utvikles teamets evne til å skape de resultater som medlemmene virkelig ønsker. Det baserer seg på tanken om felles visjon. Det baseres også på personlig mestring, for talentfulle lag er satt sammen av talentfulle individer. Men felles visjon og talent er ikke tilstrekkelig. Utfordringen er å vite hvordan en skal spille sammen.</a:t>
            </a:r>
          </a:p>
          <a:p>
            <a:endParaRPr lang="nb-NO" sz="1050" dirty="0"/>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8</a:t>
            </a:fld>
            <a:endParaRPr lang="nb-NO"/>
          </a:p>
        </p:txBody>
      </p:sp>
      <p:sp>
        <p:nvSpPr>
          <p:cNvPr id="8" name="Title 1"/>
          <p:cNvSpPr txBox="1">
            <a:spLocks/>
          </p:cNvSpPr>
          <p:nvPr/>
        </p:nvSpPr>
        <p:spPr bwMode="auto">
          <a:xfrm>
            <a:off x="838200" y="4270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7F7F7F"/>
                </a:solidFill>
                <a:latin typeface="Arail"/>
                <a:ea typeface="ＭＳ Ｐゴシック" pitchFamily="-108" charset="-128"/>
                <a:cs typeface="Arail"/>
              </a:defRPr>
            </a:lvl1pPr>
            <a:lvl2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2pPr>
            <a:lvl3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3pPr>
            <a:lvl4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4pPr>
            <a:lvl5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a:lstStyle>
          <a:p>
            <a:r>
              <a:rPr lang="nb-NO" smtClean="0"/>
              <a:t>P. Senge om lærende organisasjoner</a:t>
            </a:r>
            <a:br>
              <a:rPr lang="nb-NO" smtClean="0"/>
            </a:br>
            <a:r>
              <a:rPr lang="nb-NO" sz="1050" smtClean="0"/>
              <a:t>Kilde: </a:t>
            </a:r>
            <a:r>
              <a:rPr lang="nb-NO" sz="1000" smtClean="0"/>
              <a:t>http://home.hio.no/hio-lo/present/teori/lo.htm</a:t>
            </a:r>
            <a:endParaRPr lang="nb-NO" sz="1000" dirty="0"/>
          </a:p>
        </p:txBody>
      </p:sp>
    </p:spTree>
    <p:extLst>
      <p:ext uri="{BB962C8B-B14F-4D97-AF65-F5344CB8AC3E}">
        <p14:creationId xmlns:p14="http://schemas.microsoft.com/office/powerpoint/2010/main" val="3883328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pPr marL="0" indent="0">
              <a:buNone/>
            </a:pPr>
            <a:r>
              <a:rPr lang="nb-NO" sz="1400" b="1" dirty="0"/>
              <a:t>I gruppen snakker man på to måter; man mestrer dialog og diskusjon. I en dialog er det en fri og kreativ utforskning av komplekse og vanskelige temaer; her lyttes det til hverandre og egne synspunkter legges til side. I en diskusjon blir forskjellige synspunkter presentert og forsvart. Man leter etter det beste synspunktet som kan støtte de beslutninger som må fattes her og nå. </a:t>
            </a:r>
            <a:r>
              <a:rPr lang="nb-NO" sz="1400" dirty="0"/>
              <a:t>Dialog og diskusjon kan være komplementære, men de fleste grupper mangler evnen til å skjelne mellom disse to og bevege seg bevisst mellom dem.</a:t>
            </a:r>
          </a:p>
          <a:p>
            <a:pPr marL="0" indent="0">
              <a:buNone/>
            </a:pPr>
            <a:r>
              <a:rPr lang="nb-NO" sz="1400" b="1" dirty="0" smtClean="0"/>
              <a:t>5</a:t>
            </a:r>
            <a:r>
              <a:rPr lang="nb-NO" sz="1400" b="1" dirty="0"/>
              <a:t>. </a:t>
            </a:r>
            <a:r>
              <a:rPr lang="nb-NO" sz="1400" b="1" dirty="0" err="1"/>
              <a:t>Systemtenking</a:t>
            </a:r>
            <a:r>
              <a:rPr lang="nb-NO" sz="1400" b="1" dirty="0"/>
              <a:t> </a:t>
            </a:r>
            <a:r>
              <a:rPr lang="nb-NO" sz="1400" dirty="0"/>
              <a:t> Systemtenkning er </a:t>
            </a:r>
            <a:r>
              <a:rPr lang="nb-NO" sz="1400" dirty="0" err="1"/>
              <a:t>Senges</a:t>
            </a:r>
            <a:r>
              <a:rPr lang="nb-NO" sz="1400" dirty="0"/>
              <a:t> (1999) </a:t>
            </a:r>
            <a:r>
              <a:rPr lang="nb-NO" sz="1400" i="1" dirty="0"/>
              <a:t>femte disiplin</a:t>
            </a:r>
            <a:r>
              <a:rPr lang="nb-NO" sz="1400" dirty="0"/>
              <a:t>. De fem disiplinene utvikles parallelt og det er </a:t>
            </a:r>
            <a:r>
              <a:rPr lang="nb-NO" sz="1400" i="1" dirty="0" err="1"/>
              <a:t>systemtenkingen</a:t>
            </a:r>
            <a:r>
              <a:rPr lang="nb-NO" sz="1400" dirty="0"/>
              <a:t> som integrerer komponentene og smelter dem sammen til en enhet av teori og praksis. Uten </a:t>
            </a:r>
            <a:r>
              <a:rPr lang="nb-NO" sz="1400" dirty="0" err="1"/>
              <a:t>systemtenking</a:t>
            </a:r>
            <a:r>
              <a:rPr lang="nb-NO" sz="1400" dirty="0"/>
              <a:t> kan man ikke se hvordan disiplinene henger sammen, griper inn i hverandre og som viser hvordan komponentene påvirker helheten. </a:t>
            </a:r>
            <a:r>
              <a:rPr lang="nb-NO" sz="1400" b="1" dirty="0"/>
              <a:t>Ved at hver enkelt av de andre disiplinene fremmes, blir vi hele tiden påminnet om at helheten kan bli større enn summen av de enkelte delene. </a:t>
            </a:r>
          </a:p>
          <a:p>
            <a:pPr marL="0" indent="0">
              <a:buNone/>
            </a:pPr>
            <a:r>
              <a:rPr lang="nb-NO" sz="1400" b="1" dirty="0" smtClean="0"/>
              <a:t/>
            </a:r>
            <a:br>
              <a:rPr lang="nb-NO" sz="1400" b="1" dirty="0" smtClean="0"/>
            </a:br>
            <a:r>
              <a:rPr lang="nb-NO" sz="1400" dirty="0" smtClean="0"/>
              <a:t>Organisasjoner </a:t>
            </a:r>
            <a:r>
              <a:rPr lang="nb-NO" sz="1400" dirty="0"/>
              <a:t>som vil lære, må øve seg til å se verden på i dette helhetsperspektiv. Dette krever et begrepsmessig fundament av systematisk tankegang og evnen til å oppdage strukturelle </a:t>
            </a:r>
            <a:r>
              <a:rPr lang="nb-NO" sz="1400" dirty="0" err="1"/>
              <a:t>adferdsårsaker</a:t>
            </a:r>
            <a:r>
              <a:rPr lang="nb-NO" sz="1400" dirty="0"/>
              <a:t>. De må endre tenkemåte fra å oppfatte deler til å oppfatte helheter, fra å se mennesker som reaktive til å se dem som proaktive deltakere som skaper sin egen virkelighet, fra å reagere på nåtiden til å skape framtiden. </a:t>
            </a:r>
            <a:r>
              <a:rPr lang="nb-NO" sz="1400" b="1" dirty="0"/>
              <a:t>Ved å begynne å oppfatte underliggende </a:t>
            </a:r>
            <a:r>
              <a:rPr lang="nb-NO" sz="1400" b="1" i="1" dirty="0"/>
              <a:t>strukturer</a:t>
            </a:r>
            <a:r>
              <a:rPr lang="nb-NO" sz="1400" b="1" dirty="0"/>
              <a:t> framfor enkelthendelser, ved å se hendelser i lys av prosesser framfor øyeblikksbilder, kan de trenes opp en ny måte å tenke på som gjør det lettere å finne de punktene der minimal innsats kan føre til betydelig og varig forbedring.</a:t>
            </a:r>
          </a:p>
          <a:p>
            <a:endParaRPr lang="nb-NO" sz="1050" dirty="0"/>
          </a:p>
        </p:txBody>
      </p:sp>
      <p:sp>
        <p:nvSpPr>
          <p:cNvPr id="4" name="Date Placeholder 3"/>
          <p:cNvSpPr>
            <a:spLocks noGrp="1"/>
          </p:cNvSpPr>
          <p:nvPr>
            <p:ph type="dt" sz="half" idx="10"/>
          </p:nvPr>
        </p:nvSpPr>
        <p:spPr/>
        <p:txBody>
          <a:bodyPr/>
          <a:lstStyle/>
          <a:p>
            <a:fld id="{AC0CA2B6-87BA-A447-B62D-34E31B055D1C}" type="datetime1">
              <a:rPr lang="nb-NO" smtClean="0"/>
              <a:t>24.04.13</a:t>
            </a:fld>
            <a:endParaRPr lang="nb-NO"/>
          </a:p>
        </p:txBody>
      </p:sp>
      <p:sp>
        <p:nvSpPr>
          <p:cNvPr id="5" name="Footer Placeholder 4"/>
          <p:cNvSpPr>
            <a:spLocks noGrp="1"/>
          </p:cNvSpPr>
          <p:nvPr>
            <p:ph type="ftr" sz="quarter" idx="11"/>
          </p:nvPr>
        </p:nvSpPr>
        <p:spPr/>
        <p:txBody>
          <a:bodyPr/>
          <a:lstStyle/>
          <a:p>
            <a:pPr>
              <a:defRPr/>
            </a:pPr>
            <a:r>
              <a:rPr lang="nb-NO" smtClean="0"/>
              <a:t>Mattias Øhra HIVE</a:t>
            </a:r>
            <a:endParaRPr lang="nb-NO"/>
          </a:p>
        </p:txBody>
      </p:sp>
      <p:sp>
        <p:nvSpPr>
          <p:cNvPr id="6" name="Slide Number Placeholder 5"/>
          <p:cNvSpPr>
            <a:spLocks noGrp="1"/>
          </p:cNvSpPr>
          <p:nvPr>
            <p:ph type="sldNum" sz="quarter" idx="12"/>
          </p:nvPr>
        </p:nvSpPr>
        <p:spPr/>
        <p:txBody>
          <a:bodyPr/>
          <a:lstStyle/>
          <a:p>
            <a:fld id="{064F9022-3392-C544-89D8-FBF1247D7507}" type="slidenum">
              <a:rPr lang="nb-NO" smtClean="0"/>
              <a:pPr/>
              <a:t>9</a:t>
            </a:fld>
            <a:endParaRPr lang="nb-NO"/>
          </a:p>
        </p:txBody>
      </p:sp>
      <p:sp>
        <p:nvSpPr>
          <p:cNvPr id="7" name="Title 1"/>
          <p:cNvSpPr txBox="1">
            <a:spLocks/>
          </p:cNvSpPr>
          <p:nvPr/>
        </p:nvSpPr>
        <p:spPr bwMode="auto">
          <a:xfrm>
            <a:off x="838200" y="4270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7F7F7F"/>
                </a:solidFill>
                <a:latin typeface="Arail"/>
                <a:ea typeface="ＭＳ Ｐゴシック" pitchFamily="-108" charset="-128"/>
                <a:cs typeface="Arail"/>
              </a:defRPr>
            </a:lvl1pPr>
            <a:lvl2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2pPr>
            <a:lvl3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3pPr>
            <a:lvl4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4pPr>
            <a:lvl5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a:lstStyle>
          <a:p>
            <a:r>
              <a:rPr lang="nb-NO" smtClean="0"/>
              <a:t>P. Senge om lærende organisasjoner</a:t>
            </a:r>
            <a:br>
              <a:rPr lang="nb-NO" smtClean="0"/>
            </a:br>
            <a:r>
              <a:rPr lang="nb-NO" sz="1050" smtClean="0"/>
              <a:t>Kilde: </a:t>
            </a:r>
            <a:r>
              <a:rPr lang="nb-NO" sz="1000" smtClean="0"/>
              <a:t>http://home.hio.no/hio-lo/present/teori/lo.htm</a:t>
            </a:r>
            <a:endParaRPr lang="nb-NO" sz="1000" dirty="0"/>
          </a:p>
        </p:txBody>
      </p:sp>
    </p:spTree>
    <p:extLst>
      <p:ext uri="{BB962C8B-B14F-4D97-AF65-F5344CB8AC3E}">
        <p14:creationId xmlns:p14="http://schemas.microsoft.com/office/powerpoint/2010/main" val="2130035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1.11.2011. Fagintegrasjonsdag på HIVE">
  <a:themeElements>
    <a:clrScheme name="HiVe">
      <a:dk1>
        <a:sysClr val="windowText" lastClr="000000"/>
      </a:dk1>
      <a:lt1>
        <a:sysClr val="window" lastClr="FFFFFF"/>
      </a:lt1>
      <a:dk2>
        <a:srgbClr val="405161"/>
      </a:dk2>
      <a:lt2>
        <a:srgbClr val="C3C8D0"/>
      </a:lt2>
      <a:accent1>
        <a:srgbClr val="D70020"/>
      </a:accent1>
      <a:accent2>
        <a:srgbClr val="405161"/>
      </a:accent2>
      <a:accent3>
        <a:srgbClr val="C3C8D0"/>
      </a:accent3>
      <a:accent4>
        <a:srgbClr val="D70020"/>
      </a:accent4>
      <a:accent5>
        <a:srgbClr val="405161"/>
      </a:accent5>
      <a:accent6>
        <a:srgbClr val="C3C8D0"/>
      </a:accent6>
      <a:hlink>
        <a:srgbClr val="D70020"/>
      </a:hlink>
      <a:folHlink>
        <a:srgbClr val="405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21.11.2011. Fagintegrasjonsdag på HIVE.potm</Template>
  <TotalTime>618</TotalTime>
  <Words>1608</Words>
  <Application>Microsoft Macintosh PowerPoint</Application>
  <PresentationFormat>On-screen Show (4:3)</PresentationFormat>
  <Paragraphs>154</Paragraphs>
  <Slides>19</Slides>
  <Notes>0</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21.11.2011. Fagintegrasjonsdag på HIVE</vt:lpstr>
      <vt:lpstr>Profesjonelt læringsfellesskap  Innspill fra Mattias Øhra </vt:lpstr>
      <vt:lpstr>Hvor skal vi ?</vt:lpstr>
      <vt:lpstr>PowerPoint Presentation</vt:lpstr>
      <vt:lpstr>Utviklingsarbeid- Klasseledelse </vt:lpstr>
      <vt:lpstr>PowerPoint Presentation</vt:lpstr>
      <vt:lpstr>Fem læredisipliner for å utvikle en lærende organisasjon. (P. Senge ).</vt:lpstr>
      <vt:lpstr>P. Senge om lærende organisasjoner Kilde: http://home.hio.no/hio-lo/present/teori/lo.htm</vt:lpstr>
      <vt:lpstr>PowerPoint Presentation</vt:lpstr>
      <vt:lpstr>PowerPoint Presentation</vt:lpstr>
      <vt:lpstr>Profesjonelt læringsfelleskap (PLF)</vt:lpstr>
      <vt:lpstr>Samarbeidskultur   Empiriske kjennetgn:</vt:lpstr>
      <vt:lpstr>«activity traps», Earl, Katz og Ben Jafaar (2009) </vt:lpstr>
      <vt:lpstr>Kritisk refleksjon over egen praksis</vt:lpstr>
      <vt:lpstr>Case: implementering av læringsmål</vt:lpstr>
      <vt:lpstr>Erfaringer versus kunnskap</vt:lpstr>
      <vt:lpstr>Profesjonelt læringsfellesskap</vt:lpstr>
      <vt:lpstr>Ledelsesprosesser som har hatt betydning for bruk av skolevurdering: </vt:lpstr>
      <vt:lpstr>Mangel på gode ledelsesprosesser innebærer: </vt:lpstr>
      <vt:lpstr>Hvordan</vt:lpstr>
    </vt:vector>
  </TitlesOfParts>
  <Company>Metro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Metro</dc:creator>
  <cp:lastModifiedBy>Mattias Øhra</cp:lastModifiedBy>
  <cp:revision>39</cp:revision>
  <dcterms:created xsi:type="dcterms:W3CDTF">2010-02-25T16:21:27Z</dcterms:created>
  <dcterms:modified xsi:type="dcterms:W3CDTF">2013-04-24T09:09:08Z</dcterms:modified>
</cp:coreProperties>
</file>