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3" r:id="rId3"/>
    <p:sldId id="274" r:id="rId4"/>
    <p:sldId id="275" r:id="rId5"/>
    <p:sldId id="268" r:id="rId6"/>
    <p:sldId id="269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72" r:id="rId15"/>
    <p:sldId id="267" r:id="rId16"/>
  </p:sldIdLst>
  <p:sldSz cx="9144000" cy="6858000" type="screen4x3"/>
  <p:notesSz cx="6858000" cy="9144000"/>
  <p:defaultTextStyle>
    <a:defPPr>
      <a:defRPr lang="nb-NO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5" d="100"/>
          <a:sy n="105" d="100"/>
        </p:scale>
        <p:origin x="-864" y="-112"/>
      </p:cViewPr>
      <p:guideLst>
        <p:guide orient="horz" pos="2160"/>
        <p:guide pos="4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61393A-B00C-E449-8D2B-CC90FC0A7170}" type="doc">
      <dgm:prSet loTypeId="urn:microsoft.com/office/officeart/2005/8/layout/hProcess3" loCatId="" qsTypeId="urn:microsoft.com/office/officeart/2005/8/quickstyle/simple4" qsCatId="simple" csTypeId="urn:microsoft.com/office/officeart/2005/8/colors/accent1_4" csCatId="accent1" phldr="1"/>
      <dgm:spPr/>
    </dgm:pt>
    <dgm:pt modelId="{6075B98F-1289-B247-94B4-F4F3AC8107AD}">
      <dgm:prSet phldrT="[Text]"/>
      <dgm:spPr/>
      <dgm:t>
        <a:bodyPr/>
        <a:lstStyle/>
        <a:p>
          <a:r>
            <a:rPr lang="nb-NO" dirty="0" smtClean="0">
              <a:latin typeface="Arail" charset="0"/>
              <a:ea typeface="ＭＳ Ｐゴシック" charset="0"/>
              <a:cs typeface="Arail" charset="0"/>
            </a:rPr>
            <a:t>Endre tilbakemeldingskultur</a:t>
          </a:r>
          <a:br>
            <a:rPr lang="nb-NO" dirty="0" smtClean="0">
              <a:latin typeface="Arail" charset="0"/>
              <a:ea typeface="ＭＳ Ｐゴシック" charset="0"/>
              <a:cs typeface="Arail" charset="0"/>
            </a:rPr>
          </a:br>
          <a:r>
            <a:rPr lang="nb-NO" dirty="0" smtClean="0">
              <a:latin typeface="Arail" charset="0"/>
              <a:ea typeface="ＭＳ Ｐゴシック" charset="0"/>
              <a:cs typeface="Arail" charset="0"/>
            </a:rPr>
            <a:t> i klasserommet og </a:t>
          </a:r>
          <a:r>
            <a:rPr lang="nb-NO" dirty="0" err="1" smtClean="0">
              <a:latin typeface="Arail" charset="0"/>
              <a:ea typeface="ＭＳ Ｐゴシック" charset="0"/>
              <a:cs typeface="Arail" charset="0"/>
            </a:rPr>
            <a:t>ift</a:t>
          </a:r>
          <a:r>
            <a:rPr lang="nb-NO" dirty="0" smtClean="0">
              <a:latin typeface="Arail" charset="0"/>
              <a:ea typeface="ＭＳ Ｐゴシック" charset="0"/>
              <a:cs typeface="Arail" charset="0"/>
            </a:rPr>
            <a:t> den enkelte elev</a:t>
          </a:r>
        </a:p>
        <a:p>
          <a:r>
            <a:rPr lang="nb-NO" dirty="0" smtClean="0">
              <a:latin typeface="Arail" charset="0"/>
              <a:ea typeface="ＭＳ Ｐゴシック" charset="0"/>
              <a:cs typeface="Arail" charset="0"/>
            </a:rPr>
            <a:t>Tilbakemeldinger</a:t>
          </a:r>
          <a:br>
            <a:rPr lang="nb-NO" dirty="0" smtClean="0">
              <a:latin typeface="Arail" charset="0"/>
              <a:ea typeface="ＭＳ Ｐゴシック" charset="0"/>
              <a:cs typeface="Arail" charset="0"/>
            </a:rPr>
          </a:br>
          <a:r>
            <a:rPr lang="nb-NO" dirty="0" err="1" smtClean="0">
              <a:latin typeface="Arail" charset="0"/>
              <a:ea typeface="ＭＳ Ｐゴシック" charset="0"/>
              <a:cs typeface="Arail" charset="0"/>
            </a:rPr>
            <a:t>Oppovermeldinger</a:t>
          </a:r>
          <a:r>
            <a:rPr lang="nb-NO" dirty="0" smtClean="0">
              <a:latin typeface="Arail" charset="0"/>
              <a:ea typeface="ＭＳ Ｐゴシック" charset="0"/>
              <a:cs typeface="Arail" charset="0"/>
            </a:rPr>
            <a:t/>
          </a:r>
          <a:br>
            <a:rPr lang="nb-NO" dirty="0" smtClean="0">
              <a:latin typeface="Arail" charset="0"/>
              <a:ea typeface="ＭＳ Ｐゴシック" charset="0"/>
              <a:cs typeface="Arail" charset="0"/>
            </a:rPr>
          </a:br>
          <a:r>
            <a:rPr lang="nb-NO" dirty="0" err="1" smtClean="0">
              <a:latin typeface="Arail" charset="0"/>
              <a:ea typeface="ＭＳ Ｐゴシック" charset="0"/>
              <a:cs typeface="Arail" charset="0"/>
            </a:rPr>
            <a:t>Framovermeldinger</a:t>
          </a:r>
          <a:endParaRPr lang="nb-NO" dirty="0"/>
        </a:p>
      </dgm:t>
    </dgm:pt>
    <dgm:pt modelId="{AE642AF6-06BF-3A46-9D6F-1AFC70EBCDA6}" type="parTrans" cxnId="{D2CB9952-A54D-3C48-B088-2E143857699B}">
      <dgm:prSet/>
      <dgm:spPr/>
      <dgm:t>
        <a:bodyPr/>
        <a:lstStyle/>
        <a:p>
          <a:endParaRPr lang="nb-NO"/>
        </a:p>
      </dgm:t>
    </dgm:pt>
    <dgm:pt modelId="{3003965D-DAD0-CD4D-9413-52AE5EB4B746}" type="sibTrans" cxnId="{D2CB9952-A54D-3C48-B088-2E143857699B}">
      <dgm:prSet/>
      <dgm:spPr/>
      <dgm:t>
        <a:bodyPr/>
        <a:lstStyle/>
        <a:p>
          <a:endParaRPr lang="nb-NO"/>
        </a:p>
      </dgm:t>
    </dgm:pt>
    <dgm:pt modelId="{820F64D1-C8F6-444B-AF4C-8C8B20FFECE7}">
      <dgm:prSet phldrT="[Text]"/>
      <dgm:spPr/>
      <dgm:t>
        <a:bodyPr/>
        <a:lstStyle/>
        <a:p>
          <a:r>
            <a:rPr lang="nb-NO" dirty="0" smtClean="0">
              <a:latin typeface="Arail" charset="0"/>
              <a:ea typeface="ＭＳ Ｐゴシック" charset="0"/>
              <a:cs typeface="Arail" charset="0"/>
            </a:rPr>
            <a:t>Kunnskapsdeling gjennom hospitering/</a:t>
          </a:r>
          <a:r>
            <a:rPr lang="nb-NO" dirty="0" err="1" smtClean="0">
              <a:latin typeface="Arail" charset="0"/>
              <a:ea typeface="ＭＳ Ｐゴシック" charset="0"/>
              <a:cs typeface="Arail" charset="0"/>
            </a:rPr>
            <a:t>klasseromsvandring</a:t>
          </a:r>
          <a:endParaRPr lang="nb-NO" dirty="0"/>
        </a:p>
      </dgm:t>
    </dgm:pt>
    <dgm:pt modelId="{742A0398-C784-6543-B90E-5C4FD5B21442}" type="parTrans" cxnId="{0855B7A1-BE27-7F46-8C21-BAA54C19A24B}">
      <dgm:prSet/>
      <dgm:spPr/>
      <dgm:t>
        <a:bodyPr/>
        <a:lstStyle/>
        <a:p>
          <a:endParaRPr lang="nb-NO"/>
        </a:p>
      </dgm:t>
    </dgm:pt>
    <dgm:pt modelId="{6CA64B57-6C90-824D-B68C-7FF0D7FBEBD5}" type="sibTrans" cxnId="{0855B7A1-BE27-7F46-8C21-BAA54C19A24B}">
      <dgm:prSet/>
      <dgm:spPr/>
      <dgm:t>
        <a:bodyPr/>
        <a:lstStyle/>
        <a:p>
          <a:endParaRPr lang="nb-NO"/>
        </a:p>
      </dgm:t>
    </dgm:pt>
    <dgm:pt modelId="{7944DB7A-9574-E245-B242-E6A8564D37F7}">
      <dgm:prSet phldrT="[Text]"/>
      <dgm:spPr/>
      <dgm:t>
        <a:bodyPr/>
        <a:lstStyle/>
        <a:p>
          <a:r>
            <a:rPr lang="nb-NO" dirty="0" smtClean="0"/>
            <a:t>Institusjonell forankring gjennom  strategisk skoleledelse</a:t>
          </a:r>
          <a:br>
            <a:rPr lang="nb-NO" dirty="0" smtClean="0"/>
          </a:br>
          <a:r>
            <a:rPr lang="nb-NO" dirty="0" smtClean="0"/>
            <a:t>(rektor)</a:t>
          </a:r>
          <a:endParaRPr lang="nb-NO" dirty="0"/>
        </a:p>
      </dgm:t>
    </dgm:pt>
    <dgm:pt modelId="{EF186425-2C46-D84A-B241-1014761047F9}" type="parTrans" cxnId="{F0B43FD8-5068-0446-987D-79AAF3C1AAEC}">
      <dgm:prSet/>
      <dgm:spPr/>
      <dgm:t>
        <a:bodyPr/>
        <a:lstStyle/>
        <a:p>
          <a:endParaRPr lang="nb-NO"/>
        </a:p>
      </dgm:t>
    </dgm:pt>
    <dgm:pt modelId="{A9DEA52E-FBBB-3E4E-AE6E-BE2C24B416C6}" type="sibTrans" cxnId="{F0B43FD8-5068-0446-987D-79AAF3C1AAEC}">
      <dgm:prSet/>
      <dgm:spPr/>
      <dgm:t>
        <a:bodyPr/>
        <a:lstStyle/>
        <a:p>
          <a:endParaRPr lang="nb-NO"/>
        </a:p>
      </dgm:t>
    </dgm:pt>
    <dgm:pt modelId="{6F9D98E6-F6FE-234C-8FF6-5F083EBDAF91}" type="pres">
      <dgm:prSet presAssocID="{8B61393A-B00C-E449-8D2B-CC90FC0A7170}" presName="Name0" presStyleCnt="0">
        <dgm:presLayoutVars>
          <dgm:dir/>
          <dgm:animLvl val="lvl"/>
          <dgm:resizeHandles val="exact"/>
        </dgm:presLayoutVars>
      </dgm:prSet>
      <dgm:spPr/>
    </dgm:pt>
    <dgm:pt modelId="{C8ACF3CB-D81B-F949-9FDD-F85D602A4EFC}" type="pres">
      <dgm:prSet presAssocID="{8B61393A-B00C-E449-8D2B-CC90FC0A7170}" presName="dummy" presStyleCnt="0"/>
      <dgm:spPr/>
    </dgm:pt>
    <dgm:pt modelId="{A1A761AA-BCA3-E045-B6AB-1D1996588CDD}" type="pres">
      <dgm:prSet presAssocID="{8B61393A-B00C-E449-8D2B-CC90FC0A7170}" presName="linH" presStyleCnt="0"/>
      <dgm:spPr/>
    </dgm:pt>
    <dgm:pt modelId="{F2012E5D-914B-2C47-A5E3-0B95B254DC55}" type="pres">
      <dgm:prSet presAssocID="{8B61393A-B00C-E449-8D2B-CC90FC0A7170}" presName="padding1" presStyleCnt="0"/>
      <dgm:spPr/>
    </dgm:pt>
    <dgm:pt modelId="{8A2BFE44-B00D-0D4E-B28F-3156AEDC5BFC}" type="pres">
      <dgm:prSet presAssocID="{6075B98F-1289-B247-94B4-F4F3AC8107AD}" presName="linV" presStyleCnt="0"/>
      <dgm:spPr/>
    </dgm:pt>
    <dgm:pt modelId="{C13598F9-6769-D742-A732-F461CDDE6E4B}" type="pres">
      <dgm:prSet presAssocID="{6075B98F-1289-B247-94B4-F4F3AC8107AD}" presName="spVertical1" presStyleCnt="0"/>
      <dgm:spPr/>
    </dgm:pt>
    <dgm:pt modelId="{8715C07B-C03D-BC41-921E-2C5FB06B484E}" type="pres">
      <dgm:prSet presAssocID="{6075B98F-1289-B247-94B4-F4F3AC8107AD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712D446-A29D-704A-8730-049DF5A9FBC6}" type="pres">
      <dgm:prSet presAssocID="{6075B98F-1289-B247-94B4-F4F3AC8107AD}" presName="spVertical2" presStyleCnt="0"/>
      <dgm:spPr/>
    </dgm:pt>
    <dgm:pt modelId="{4E3086AD-CB72-8D43-ADD7-5E582E2FA691}" type="pres">
      <dgm:prSet presAssocID="{6075B98F-1289-B247-94B4-F4F3AC8107AD}" presName="spVertical3" presStyleCnt="0"/>
      <dgm:spPr/>
    </dgm:pt>
    <dgm:pt modelId="{99122D09-F7B7-1E46-BC77-566B2B9E5F32}" type="pres">
      <dgm:prSet presAssocID="{3003965D-DAD0-CD4D-9413-52AE5EB4B746}" presName="space" presStyleCnt="0"/>
      <dgm:spPr/>
    </dgm:pt>
    <dgm:pt modelId="{B24964B1-9D58-F343-8992-3BA3376C31E7}" type="pres">
      <dgm:prSet presAssocID="{820F64D1-C8F6-444B-AF4C-8C8B20FFECE7}" presName="linV" presStyleCnt="0"/>
      <dgm:spPr/>
    </dgm:pt>
    <dgm:pt modelId="{ABD04F42-1929-724F-B46D-A1D3ED845FA2}" type="pres">
      <dgm:prSet presAssocID="{820F64D1-C8F6-444B-AF4C-8C8B20FFECE7}" presName="spVertical1" presStyleCnt="0"/>
      <dgm:spPr/>
    </dgm:pt>
    <dgm:pt modelId="{409C0420-0437-364A-A6EF-7117377FE4C8}" type="pres">
      <dgm:prSet presAssocID="{820F64D1-C8F6-444B-AF4C-8C8B20FFECE7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C720FF5-7AA5-C04C-BA5F-8ADE94ED2E46}" type="pres">
      <dgm:prSet presAssocID="{820F64D1-C8F6-444B-AF4C-8C8B20FFECE7}" presName="spVertical2" presStyleCnt="0"/>
      <dgm:spPr/>
    </dgm:pt>
    <dgm:pt modelId="{A02214D5-E426-6448-8720-25C9A11004F8}" type="pres">
      <dgm:prSet presAssocID="{820F64D1-C8F6-444B-AF4C-8C8B20FFECE7}" presName="spVertical3" presStyleCnt="0"/>
      <dgm:spPr/>
    </dgm:pt>
    <dgm:pt modelId="{1183200E-88A3-3D46-8F33-7D433ECADA9F}" type="pres">
      <dgm:prSet presAssocID="{6CA64B57-6C90-824D-B68C-7FF0D7FBEBD5}" presName="space" presStyleCnt="0"/>
      <dgm:spPr/>
    </dgm:pt>
    <dgm:pt modelId="{8739443B-E91A-C849-ADC0-20FEDC846761}" type="pres">
      <dgm:prSet presAssocID="{7944DB7A-9574-E245-B242-E6A8564D37F7}" presName="linV" presStyleCnt="0"/>
      <dgm:spPr/>
    </dgm:pt>
    <dgm:pt modelId="{E1F24B64-DFA5-3C4D-8925-88F0811D1770}" type="pres">
      <dgm:prSet presAssocID="{7944DB7A-9574-E245-B242-E6A8564D37F7}" presName="spVertical1" presStyleCnt="0"/>
      <dgm:spPr/>
    </dgm:pt>
    <dgm:pt modelId="{2B0710F6-EDEE-1243-9A58-1C4EA6D59CB7}" type="pres">
      <dgm:prSet presAssocID="{7944DB7A-9574-E245-B242-E6A8564D37F7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687CAA0-6634-3F4C-9AAA-149852E13098}" type="pres">
      <dgm:prSet presAssocID="{7944DB7A-9574-E245-B242-E6A8564D37F7}" presName="spVertical2" presStyleCnt="0"/>
      <dgm:spPr/>
    </dgm:pt>
    <dgm:pt modelId="{02BC194F-E226-7C4A-87FA-65A518670108}" type="pres">
      <dgm:prSet presAssocID="{7944DB7A-9574-E245-B242-E6A8564D37F7}" presName="spVertical3" presStyleCnt="0"/>
      <dgm:spPr/>
    </dgm:pt>
    <dgm:pt modelId="{C0CC30D4-65AE-2B4B-8DA4-D12630F12DD0}" type="pres">
      <dgm:prSet presAssocID="{8B61393A-B00C-E449-8D2B-CC90FC0A7170}" presName="padding2" presStyleCnt="0"/>
      <dgm:spPr/>
    </dgm:pt>
    <dgm:pt modelId="{A8E641CE-D3FE-B746-B1D7-841EC90D2011}" type="pres">
      <dgm:prSet presAssocID="{8B61393A-B00C-E449-8D2B-CC90FC0A7170}" presName="negArrow" presStyleCnt="0"/>
      <dgm:spPr/>
    </dgm:pt>
    <dgm:pt modelId="{7886632D-1846-D64C-B02F-55FA8F25E8F6}" type="pres">
      <dgm:prSet presAssocID="{8B61393A-B00C-E449-8D2B-CC90FC0A7170}" presName="backgroundArrow" presStyleLbl="node1" presStyleIdx="0" presStyleCnt="1"/>
      <dgm:spPr/>
    </dgm:pt>
  </dgm:ptLst>
  <dgm:cxnLst>
    <dgm:cxn modelId="{65FC280F-5518-7949-B73E-4CD95DDB1C2D}" type="presOf" srcId="{820F64D1-C8F6-444B-AF4C-8C8B20FFECE7}" destId="{409C0420-0437-364A-A6EF-7117377FE4C8}" srcOrd="0" destOrd="0" presId="urn:microsoft.com/office/officeart/2005/8/layout/hProcess3"/>
    <dgm:cxn modelId="{F0B43FD8-5068-0446-987D-79AAF3C1AAEC}" srcId="{8B61393A-B00C-E449-8D2B-CC90FC0A7170}" destId="{7944DB7A-9574-E245-B242-E6A8564D37F7}" srcOrd="2" destOrd="0" parTransId="{EF186425-2C46-D84A-B241-1014761047F9}" sibTransId="{A9DEA52E-FBBB-3E4E-AE6E-BE2C24B416C6}"/>
    <dgm:cxn modelId="{61EBAE6E-0126-5B46-A98E-D893BC58F2BB}" type="presOf" srcId="{7944DB7A-9574-E245-B242-E6A8564D37F7}" destId="{2B0710F6-EDEE-1243-9A58-1C4EA6D59CB7}" srcOrd="0" destOrd="0" presId="urn:microsoft.com/office/officeart/2005/8/layout/hProcess3"/>
    <dgm:cxn modelId="{38C77985-636C-FA4B-BD73-E8F9E01C5AB6}" type="presOf" srcId="{8B61393A-B00C-E449-8D2B-CC90FC0A7170}" destId="{6F9D98E6-F6FE-234C-8FF6-5F083EBDAF91}" srcOrd="0" destOrd="0" presId="urn:microsoft.com/office/officeart/2005/8/layout/hProcess3"/>
    <dgm:cxn modelId="{D2CB9952-A54D-3C48-B088-2E143857699B}" srcId="{8B61393A-B00C-E449-8D2B-CC90FC0A7170}" destId="{6075B98F-1289-B247-94B4-F4F3AC8107AD}" srcOrd="0" destOrd="0" parTransId="{AE642AF6-06BF-3A46-9D6F-1AFC70EBCDA6}" sibTransId="{3003965D-DAD0-CD4D-9413-52AE5EB4B746}"/>
    <dgm:cxn modelId="{0855B7A1-BE27-7F46-8C21-BAA54C19A24B}" srcId="{8B61393A-B00C-E449-8D2B-CC90FC0A7170}" destId="{820F64D1-C8F6-444B-AF4C-8C8B20FFECE7}" srcOrd="1" destOrd="0" parTransId="{742A0398-C784-6543-B90E-5C4FD5B21442}" sibTransId="{6CA64B57-6C90-824D-B68C-7FF0D7FBEBD5}"/>
    <dgm:cxn modelId="{7B2AA66A-E8B2-824F-B214-8826B4DF2A22}" type="presOf" srcId="{6075B98F-1289-B247-94B4-F4F3AC8107AD}" destId="{8715C07B-C03D-BC41-921E-2C5FB06B484E}" srcOrd="0" destOrd="0" presId="urn:microsoft.com/office/officeart/2005/8/layout/hProcess3"/>
    <dgm:cxn modelId="{7BD852DD-48CD-7342-B925-BB0061BEAB5D}" type="presParOf" srcId="{6F9D98E6-F6FE-234C-8FF6-5F083EBDAF91}" destId="{C8ACF3CB-D81B-F949-9FDD-F85D602A4EFC}" srcOrd="0" destOrd="0" presId="urn:microsoft.com/office/officeart/2005/8/layout/hProcess3"/>
    <dgm:cxn modelId="{863DA1EA-6F5A-3C43-92E7-0C90592998FE}" type="presParOf" srcId="{6F9D98E6-F6FE-234C-8FF6-5F083EBDAF91}" destId="{A1A761AA-BCA3-E045-B6AB-1D1996588CDD}" srcOrd="1" destOrd="0" presId="urn:microsoft.com/office/officeart/2005/8/layout/hProcess3"/>
    <dgm:cxn modelId="{23FF939F-F62B-4E4C-80BB-F40CFAB7A9EE}" type="presParOf" srcId="{A1A761AA-BCA3-E045-B6AB-1D1996588CDD}" destId="{F2012E5D-914B-2C47-A5E3-0B95B254DC55}" srcOrd="0" destOrd="0" presId="urn:microsoft.com/office/officeart/2005/8/layout/hProcess3"/>
    <dgm:cxn modelId="{3D057232-1810-B146-96AB-C2CF28722B0C}" type="presParOf" srcId="{A1A761AA-BCA3-E045-B6AB-1D1996588CDD}" destId="{8A2BFE44-B00D-0D4E-B28F-3156AEDC5BFC}" srcOrd="1" destOrd="0" presId="urn:microsoft.com/office/officeart/2005/8/layout/hProcess3"/>
    <dgm:cxn modelId="{097D8438-D984-3D40-AAA1-348DF4DFFD28}" type="presParOf" srcId="{8A2BFE44-B00D-0D4E-B28F-3156AEDC5BFC}" destId="{C13598F9-6769-D742-A732-F461CDDE6E4B}" srcOrd="0" destOrd="0" presId="urn:microsoft.com/office/officeart/2005/8/layout/hProcess3"/>
    <dgm:cxn modelId="{121ABDCE-3983-304C-A506-8A8078245206}" type="presParOf" srcId="{8A2BFE44-B00D-0D4E-B28F-3156AEDC5BFC}" destId="{8715C07B-C03D-BC41-921E-2C5FB06B484E}" srcOrd="1" destOrd="0" presId="urn:microsoft.com/office/officeart/2005/8/layout/hProcess3"/>
    <dgm:cxn modelId="{CD18B040-86CA-4E47-9775-1CFAF9268F38}" type="presParOf" srcId="{8A2BFE44-B00D-0D4E-B28F-3156AEDC5BFC}" destId="{7712D446-A29D-704A-8730-049DF5A9FBC6}" srcOrd="2" destOrd="0" presId="urn:microsoft.com/office/officeart/2005/8/layout/hProcess3"/>
    <dgm:cxn modelId="{1F05A122-E418-E448-8FEE-67831B9C4571}" type="presParOf" srcId="{8A2BFE44-B00D-0D4E-B28F-3156AEDC5BFC}" destId="{4E3086AD-CB72-8D43-ADD7-5E582E2FA691}" srcOrd="3" destOrd="0" presId="urn:microsoft.com/office/officeart/2005/8/layout/hProcess3"/>
    <dgm:cxn modelId="{7A644601-263F-5345-B448-F1DC0B015EB6}" type="presParOf" srcId="{A1A761AA-BCA3-E045-B6AB-1D1996588CDD}" destId="{99122D09-F7B7-1E46-BC77-566B2B9E5F32}" srcOrd="2" destOrd="0" presId="urn:microsoft.com/office/officeart/2005/8/layout/hProcess3"/>
    <dgm:cxn modelId="{85BD27E8-8BCD-3D4B-B4F8-C2E3C4227FF5}" type="presParOf" srcId="{A1A761AA-BCA3-E045-B6AB-1D1996588CDD}" destId="{B24964B1-9D58-F343-8992-3BA3376C31E7}" srcOrd="3" destOrd="0" presId="urn:microsoft.com/office/officeart/2005/8/layout/hProcess3"/>
    <dgm:cxn modelId="{AD885F7B-C4EB-D342-B0EF-DB88F9E98F4F}" type="presParOf" srcId="{B24964B1-9D58-F343-8992-3BA3376C31E7}" destId="{ABD04F42-1929-724F-B46D-A1D3ED845FA2}" srcOrd="0" destOrd="0" presId="urn:microsoft.com/office/officeart/2005/8/layout/hProcess3"/>
    <dgm:cxn modelId="{6E7ADCCB-D729-654B-92E7-E47C339093A2}" type="presParOf" srcId="{B24964B1-9D58-F343-8992-3BA3376C31E7}" destId="{409C0420-0437-364A-A6EF-7117377FE4C8}" srcOrd="1" destOrd="0" presId="urn:microsoft.com/office/officeart/2005/8/layout/hProcess3"/>
    <dgm:cxn modelId="{AE368AAE-4E88-EA44-9AA2-B9C1DE5C930A}" type="presParOf" srcId="{B24964B1-9D58-F343-8992-3BA3376C31E7}" destId="{EC720FF5-7AA5-C04C-BA5F-8ADE94ED2E46}" srcOrd="2" destOrd="0" presId="urn:microsoft.com/office/officeart/2005/8/layout/hProcess3"/>
    <dgm:cxn modelId="{DB4A5E1D-B1A5-FC4F-80E7-DAC83342A9FE}" type="presParOf" srcId="{B24964B1-9D58-F343-8992-3BA3376C31E7}" destId="{A02214D5-E426-6448-8720-25C9A11004F8}" srcOrd="3" destOrd="0" presId="urn:microsoft.com/office/officeart/2005/8/layout/hProcess3"/>
    <dgm:cxn modelId="{6C5C65D3-311A-0E49-88B5-5E43D4B9EC5F}" type="presParOf" srcId="{A1A761AA-BCA3-E045-B6AB-1D1996588CDD}" destId="{1183200E-88A3-3D46-8F33-7D433ECADA9F}" srcOrd="4" destOrd="0" presId="urn:microsoft.com/office/officeart/2005/8/layout/hProcess3"/>
    <dgm:cxn modelId="{799AAA90-16C3-DB45-8951-89FA341456C9}" type="presParOf" srcId="{A1A761AA-BCA3-E045-B6AB-1D1996588CDD}" destId="{8739443B-E91A-C849-ADC0-20FEDC846761}" srcOrd="5" destOrd="0" presId="urn:microsoft.com/office/officeart/2005/8/layout/hProcess3"/>
    <dgm:cxn modelId="{8009C6AA-1102-BE49-B881-BB564ADBF8B5}" type="presParOf" srcId="{8739443B-E91A-C849-ADC0-20FEDC846761}" destId="{E1F24B64-DFA5-3C4D-8925-88F0811D1770}" srcOrd="0" destOrd="0" presId="urn:microsoft.com/office/officeart/2005/8/layout/hProcess3"/>
    <dgm:cxn modelId="{F20254D5-ADFE-134B-BB92-B9AA8F7CB5A3}" type="presParOf" srcId="{8739443B-E91A-C849-ADC0-20FEDC846761}" destId="{2B0710F6-EDEE-1243-9A58-1C4EA6D59CB7}" srcOrd="1" destOrd="0" presId="urn:microsoft.com/office/officeart/2005/8/layout/hProcess3"/>
    <dgm:cxn modelId="{BF17951E-22E1-5A42-B2D3-DD0D103FBC92}" type="presParOf" srcId="{8739443B-E91A-C849-ADC0-20FEDC846761}" destId="{5687CAA0-6634-3F4C-9AAA-149852E13098}" srcOrd="2" destOrd="0" presId="urn:microsoft.com/office/officeart/2005/8/layout/hProcess3"/>
    <dgm:cxn modelId="{A6ED6231-8092-EC43-8B89-A30D84062FA8}" type="presParOf" srcId="{8739443B-E91A-C849-ADC0-20FEDC846761}" destId="{02BC194F-E226-7C4A-87FA-65A518670108}" srcOrd="3" destOrd="0" presId="urn:microsoft.com/office/officeart/2005/8/layout/hProcess3"/>
    <dgm:cxn modelId="{8614F447-BBA8-EB41-860A-3C21A8CED36C}" type="presParOf" srcId="{A1A761AA-BCA3-E045-B6AB-1D1996588CDD}" destId="{C0CC30D4-65AE-2B4B-8DA4-D12630F12DD0}" srcOrd="6" destOrd="0" presId="urn:microsoft.com/office/officeart/2005/8/layout/hProcess3"/>
    <dgm:cxn modelId="{60B3D987-93A3-3C47-AC62-0752BB450377}" type="presParOf" srcId="{A1A761AA-BCA3-E045-B6AB-1D1996588CDD}" destId="{A8E641CE-D3FE-B746-B1D7-841EC90D2011}" srcOrd="7" destOrd="0" presId="urn:microsoft.com/office/officeart/2005/8/layout/hProcess3"/>
    <dgm:cxn modelId="{F5B564CC-59FD-5441-9AFF-E691E0A86A6E}" type="presParOf" srcId="{A1A761AA-BCA3-E045-B6AB-1D1996588CDD}" destId="{7886632D-1846-D64C-B02F-55FA8F25E8F6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9A6650-CA9C-E849-AE12-00F9EEE9591A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5C1B7BC1-2237-694A-90AB-868409A3CBE7}">
      <dgm:prSet phldrT="[Text]"/>
      <dgm:spPr/>
      <dgm:t>
        <a:bodyPr/>
        <a:lstStyle/>
        <a:p>
          <a:r>
            <a:rPr lang="nb-NO" dirty="0" smtClean="0"/>
            <a:t>feedback</a:t>
          </a:r>
          <a:endParaRPr lang="nb-NO" dirty="0"/>
        </a:p>
      </dgm:t>
    </dgm:pt>
    <dgm:pt modelId="{32293AE8-F0FA-0843-BA35-AF59BC2A3048}" type="parTrans" cxnId="{42AB4EE3-A1FC-9044-B4F7-17CC49286545}">
      <dgm:prSet/>
      <dgm:spPr/>
      <dgm:t>
        <a:bodyPr/>
        <a:lstStyle/>
        <a:p>
          <a:endParaRPr lang="nb-NO"/>
        </a:p>
      </dgm:t>
    </dgm:pt>
    <dgm:pt modelId="{11F579A1-AEB1-B14A-AF28-4DCA3EF76805}" type="sibTrans" cxnId="{42AB4EE3-A1FC-9044-B4F7-17CC49286545}">
      <dgm:prSet/>
      <dgm:spPr/>
      <dgm:t>
        <a:bodyPr/>
        <a:lstStyle/>
        <a:p>
          <a:endParaRPr lang="nb-NO"/>
        </a:p>
      </dgm:t>
    </dgm:pt>
    <dgm:pt modelId="{4236D6D3-0ECB-184E-9F0F-2473C6F39A42}">
      <dgm:prSet phldrT="[Text]" phldr="1"/>
      <dgm:spPr/>
      <dgm:t>
        <a:bodyPr/>
        <a:lstStyle/>
        <a:p>
          <a:endParaRPr lang="nb-NO" dirty="0"/>
        </a:p>
      </dgm:t>
    </dgm:pt>
    <dgm:pt modelId="{DA2EDB24-2D74-5A43-AC3C-B2FC7F0A0914}" type="parTrans" cxnId="{1C65DDF9-613C-494A-9488-A9823F248FD3}">
      <dgm:prSet/>
      <dgm:spPr/>
      <dgm:t>
        <a:bodyPr/>
        <a:lstStyle/>
        <a:p>
          <a:endParaRPr lang="nb-NO"/>
        </a:p>
      </dgm:t>
    </dgm:pt>
    <dgm:pt modelId="{6C3E134D-3C32-D44C-8C5D-DE8C36CD9D0A}" type="sibTrans" cxnId="{1C65DDF9-613C-494A-9488-A9823F248FD3}">
      <dgm:prSet/>
      <dgm:spPr/>
      <dgm:t>
        <a:bodyPr/>
        <a:lstStyle/>
        <a:p>
          <a:endParaRPr lang="nb-NO"/>
        </a:p>
      </dgm:t>
    </dgm:pt>
    <dgm:pt modelId="{5F7F05F0-D599-0A4C-BE58-15F64330872E}">
      <dgm:prSet phldrT="[Text]"/>
      <dgm:spPr/>
      <dgm:t>
        <a:bodyPr/>
        <a:lstStyle/>
        <a:p>
          <a:r>
            <a:rPr lang="nb-NO" dirty="0" err="1" smtClean="0"/>
            <a:t>feedup</a:t>
          </a:r>
          <a:endParaRPr lang="nb-NO" dirty="0"/>
        </a:p>
      </dgm:t>
    </dgm:pt>
    <dgm:pt modelId="{42D8DB32-88D0-6043-B294-A9412B4AE39E}" type="parTrans" cxnId="{4560DC2C-9965-8D47-9F05-64D5A1F99D51}">
      <dgm:prSet/>
      <dgm:spPr/>
      <dgm:t>
        <a:bodyPr/>
        <a:lstStyle/>
        <a:p>
          <a:endParaRPr lang="nb-NO"/>
        </a:p>
      </dgm:t>
    </dgm:pt>
    <dgm:pt modelId="{1C382B08-D244-9F43-8B6F-49B89DC3F379}" type="sibTrans" cxnId="{4560DC2C-9965-8D47-9F05-64D5A1F99D51}">
      <dgm:prSet/>
      <dgm:spPr/>
      <dgm:t>
        <a:bodyPr/>
        <a:lstStyle/>
        <a:p>
          <a:endParaRPr lang="nb-NO"/>
        </a:p>
      </dgm:t>
    </dgm:pt>
    <dgm:pt modelId="{827EA52C-67F2-0745-8789-AAC0794E554F}">
      <dgm:prSet phldrT="[Text]"/>
      <dgm:spPr/>
      <dgm:t>
        <a:bodyPr/>
        <a:lstStyle/>
        <a:p>
          <a:r>
            <a:rPr lang="nb-NO" dirty="0" smtClean="0"/>
            <a:t>Mål for læringen. Hvor du skal</a:t>
          </a:r>
          <a:endParaRPr lang="nb-NO" dirty="0"/>
        </a:p>
      </dgm:t>
    </dgm:pt>
    <dgm:pt modelId="{2AE7CDE1-EB7D-4C48-9240-B1FACED86652}" type="parTrans" cxnId="{403C6A55-F856-3A45-A076-DA7D5960E691}">
      <dgm:prSet/>
      <dgm:spPr/>
      <dgm:t>
        <a:bodyPr/>
        <a:lstStyle/>
        <a:p>
          <a:endParaRPr lang="nb-NO"/>
        </a:p>
      </dgm:t>
    </dgm:pt>
    <dgm:pt modelId="{4BBA1DED-E207-334B-93EB-1CDA5EFB2A6A}" type="sibTrans" cxnId="{403C6A55-F856-3A45-A076-DA7D5960E691}">
      <dgm:prSet/>
      <dgm:spPr/>
      <dgm:t>
        <a:bodyPr/>
        <a:lstStyle/>
        <a:p>
          <a:endParaRPr lang="nb-NO"/>
        </a:p>
      </dgm:t>
    </dgm:pt>
    <dgm:pt modelId="{7EAE9E22-FD1E-E946-B2F2-B4FD92B708BE}">
      <dgm:prSet phldrT="[Text]" phldr="1"/>
      <dgm:spPr/>
      <dgm:t>
        <a:bodyPr/>
        <a:lstStyle/>
        <a:p>
          <a:endParaRPr lang="nb-NO" dirty="0"/>
        </a:p>
      </dgm:t>
    </dgm:pt>
    <dgm:pt modelId="{38D3A3FB-29DD-2440-B55A-00C171E74FAC}" type="parTrans" cxnId="{1D608E61-FA56-3640-A457-15B32797AAE5}">
      <dgm:prSet/>
      <dgm:spPr/>
      <dgm:t>
        <a:bodyPr/>
        <a:lstStyle/>
        <a:p>
          <a:endParaRPr lang="nb-NO"/>
        </a:p>
      </dgm:t>
    </dgm:pt>
    <dgm:pt modelId="{DE152129-8071-554C-87E1-E780D3BAA31B}" type="sibTrans" cxnId="{1D608E61-FA56-3640-A457-15B32797AAE5}">
      <dgm:prSet/>
      <dgm:spPr/>
      <dgm:t>
        <a:bodyPr/>
        <a:lstStyle/>
        <a:p>
          <a:endParaRPr lang="nb-NO"/>
        </a:p>
      </dgm:t>
    </dgm:pt>
    <dgm:pt modelId="{51667F2F-9694-1547-B35D-6828A3FB4F7A}">
      <dgm:prSet phldrT="[Text]"/>
      <dgm:spPr/>
      <dgm:t>
        <a:bodyPr/>
        <a:lstStyle/>
        <a:p>
          <a:r>
            <a:rPr lang="nb-NO" dirty="0" err="1" smtClean="0"/>
            <a:t>feedforward</a:t>
          </a:r>
          <a:endParaRPr lang="nb-NO" dirty="0"/>
        </a:p>
      </dgm:t>
    </dgm:pt>
    <dgm:pt modelId="{703AFB77-517A-DF41-8BFE-DDEC5988C1D1}" type="parTrans" cxnId="{76E755BC-EA73-1747-8239-A9A54EA457F6}">
      <dgm:prSet/>
      <dgm:spPr/>
      <dgm:t>
        <a:bodyPr/>
        <a:lstStyle/>
        <a:p>
          <a:endParaRPr lang="nb-NO"/>
        </a:p>
      </dgm:t>
    </dgm:pt>
    <dgm:pt modelId="{9F48499A-0DA3-914E-9BD9-512B8E4BECD8}" type="sibTrans" cxnId="{76E755BC-EA73-1747-8239-A9A54EA457F6}">
      <dgm:prSet/>
      <dgm:spPr/>
      <dgm:t>
        <a:bodyPr/>
        <a:lstStyle/>
        <a:p>
          <a:endParaRPr lang="nb-NO"/>
        </a:p>
      </dgm:t>
    </dgm:pt>
    <dgm:pt modelId="{A1CCC51F-662B-6A4B-94E9-6C2968EBD61B}">
      <dgm:prSet phldrT="[Text]"/>
      <dgm:spPr/>
      <dgm:t>
        <a:bodyPr/>
        <a:lstStyle/>
        <a:p>
          <a:r>
            <a:rPr lang="nb-NO" dirty="0" smtClean="0"/>
            <a:t>Hva du skal gjøre for å nå målet</a:t>
          </a:r>
          <a:endParaRPr lang="nb-NO" dirty="0"/>
        </a:p>
      </dgm:t>
    </dgm:pt>
    <dgm:pt modelId="{FC94BD4C-2132-3B48-A4FB-5DE6A974376C}" type="parTrans" cxnId="{16C2D7FF-35B0-7E4A-B5A1-24E5650096FB}">
      <dgm:prSet/>
      <dgm:spPr/>
      <dgm:t>
        <a:bodyPr/>
        <a:lstStyle/>
        <a:p>
          <a:endParaRPr lang="nb-NO"/>
        </a:p>
      </dgm:t>
    </dgm:pt>
    <dgm:pt modelId="{E18BCDFE-9B67-9741-A33E-3A952A3609A4}" type="sibTrans" cxnId="{16C2D7FF-35B0-7E4A-B5A1-24E5650096FB}">
      <dgm:prSet/>
      <dgm:spPr/>
      <dgm:t>
        <a:bodyPr/>
        <a:lstStyle/>
        <a:p>
          <a:endParaRPr lang="nb-NO"/>
        </a:p>
      </dgm:t>
    </dgm:pt>
    <dgm:pt modelId="{B2F7447C-21B5-A347-873B-CF8F7A7D6D1F}">
      <dgm:prSet phldrT="[Text]" phldr="1"/>
      <dgm:spPr/>
      <dgm:t>
        <a:bodyPr/>
        <a:lstStyle/>
        <a:p>
          <a:endParaRPr lang="nb-NO" dirty="0"/>
        </a:p>
      </dgm:t>
    </dgm:pt>
    <dgm:pt modelId="{3FEEB62B-7099-9B48-9A12-31279B923DE3}" type="parTrans" cxnId="{D851E21C-16DD-EC4B-9005-E98C54E17DC8}">
      <dgm:prSet/>
      <dgm:spPr/>
      <dgm:t>
        <a:bodyPr/>
        <a:lstStyle/>
        <a:p>
          <a:endParaRPr lang="nb-NO"/>
        </a:p>
      </dgm:t>
    </dgm:pt>
    <dgm:pt modelId="{B118AD4E-35B0-8140-8085-6E28C6980776}" type="sibTrans" cxnId="{D851E21C-16DD-EC4B-9005-E98C54E17DC8}">
      <dgm:prSet/>
      <dgm:spPr/>
      <dgm:t>
        <a:bodyPr/>
        <a:lstStyle/>
        <a:p>
          <a:endParaRPr lang="nb-NO"/>
        </a:p>
      </dgm:t>
    </dgm:pt>
    <dgm:pt modelId="{6C96EF89-D6C5-A448-A680-29EE5A8BEC71}">
      <dgm:prSet phldrT="[Text]"/>
      <dgm:spPr/>
      <dgm:t>
        <a:bodyPr/>
        <a:lstStyle/>
        <a:p>
          <a:r>
            <a:rPr lang="nb-NO" dirty="0" smtClean="0"/>
            <a:t>Tilbakemelding på </a:t>
          </a:r>
          <a:r>
            <a:rPr lang="nb-NO" dirty="0" err="1" smtClean="0"/>
            <a:t>læreingsarbeidet</a:t>
          </a:r>
          <a:endParaRPr lang="nb-NO" dirty="0"/>
        </a:p>
      </dgm:t>
    </dgm:pt>
    <dgm:pt modelId="{15EC42F9-046D-ED40-902D-A3C0151B6758}" type="sibTrans" cxnId="{D4DDC0C6-5C94-3C4C-AD98-788451FED816}">
      <dgm:prSet/>
      <dgm:spPr/>
      <dgm:t>
        <a:bodyPr/>
        <a:lstStyle/>
        <a:p>
          <a:endParaRPr lang="nb-NO"/>
        </a:p>
      </dgm:t>
    </dgm:pt>
    <dgm:pt modelId="{2DA1131D-C669-4F4F-BE33-07934DF5B91B}" type="parTrans" cxnId="{D4DDC0C6-5C94-3C4C-AD98-788451FED816}">
      <dgm:prSet/>
      <dgm:spPr/>
      <dgm:t>
        <a:bodyPr/>
        <a:lstStyle/>
        <a:p>
          <a:endParaRPr lang="nb-NO"/>
        </a:p>
      </dgm:t>
    </dgm:pt>
    <dgm:pt modelId="{0FBC5B08-2001-0E42-BC13-D679A6025845}" type="pres">
      <dgm:prSet presAssocID="{EC9A6650-CA9C-E849-AE12-00F9EEE9591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A24882F5-C7A3-2F4D-9EDD-EED917A39D1C}" type="pres">
      <dgm:prSet presAssocID="{5C1B7BC1-2237-694A-90AB-868409A3CBE7}" presName="composite" presStyleCnt="0"/>
      <dgm:spPr/>
    </dgm:pt>
    <dgm:pt modelId="{FF1CC348-B857-154A-AE32-98666E838557}" type="pres">
      <dgm:prSet presAssocID="{5C1B7BC1-2237-694A-90AB-868409A3CBE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C5524BB-20FB-7040-8BB0-C7C6184AE4D8}" type="pres">
      <dgm:prSet presAssocID="{5C1B7BC1-2237-694A-90AB-868409A3CBE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CD37A6D-7316-C74B-9A7B-EA9C49DD750C}" type="pres">
      <dgm:prSet presAssocID="{11F579A1-AEB1-B14A-AF28-4DCA3EF76805}" presName="sp" presStyleCnt="0"/>
      <dgm:spPr/>
    </dgm:pt>
    <dgm:pt modelId="{13724219-4D0A-8444-BDE5-F2A931F1C150}" type="pres">
      <dgm:prSet presAssocID="{5F7F05F0-D599-0A4C-BE58-15F64330872E}" presName="composite" presStyleCnt="0"/>
      <dgm:spPr/>
    </dgm:pt>
    <dgm:pt modelId="{943597DE-21DB-9B43-B0E6-659197664490}" type="pres">
      <dgm:prSet presAssocID="{5F7F05F0-D599-0A4C-BE58-15F64330872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3D59F0E-7775-FE43-86C3-F145A4138ADF}" type="pres">
      <dgm:prSet presAssocID="{5F7F05F0-D599-0A4C-BE58-15F64330872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18C79B8-3792-7F47-87E4-DDB3D15B83D5}" type="pres">
      <dgm:prSet presAssocID="{1C382B08-D244-9F43-8B6F-49B89DC3F379}" presName="sp" presStyleCnt="0"/>
      <dgm:spPr/>
    </dgm:pt>
    <dgm:pt modelId="{BE6949BB-7231-9941-BC47-AE61161B9307}" type="pres">
      <dgm:prSet presAssocID="{51667F2F-9694-1547-B35D-6828A3FB4F7A}" presName="composite" presStyleCnt="0"/>
      <dgm:spPr/>
    </dgm:pt>
    <dgm:pt modelId="{AC3FBD31-D983-6E4A-9B6C-022C86927D62}" type="pres">
      <dgm:prSet presAssocID="{51667F2F-9694-1547-B35D-6828A3FB4F7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4A2A406-3A7B-984C-9122-46E2F1F008DB}" type="pres">
      <dgm:prSet presAssocID="{51667F2F-9694-1547-B35D-6828A3FB4F7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BA5A9C42-BB41-CA45-B940-1D431F752412}" type="presOf" srcId="{4236D6D3-0ECB-184E-9F0F-2473C6F39A42}" destId="{AC5524BB-20FB-7040-8BB0-C7C6184AE4D8}" srcOrd="0" destOrd="1" presId="urn:microsoft.com/office/officeart/2005/8/layout/chevron2"/>
    <dgm:cxn modelId="{1D608E61-FA56-3640-A457-15B32797AAE5}" srcId="{5F7F05F0-D599-0A4C-BE58-15F64330872E}" destId="{7EAE9E22-FD1E-E946-B2F2-B4FD92B708BE}" srcOrd="1" destOrd="0" parTransId="{38D3A3FB-29DD-2440-B55A-00C171E74FAC}" sibTransId="{DE152129-8071-554C-87E1-E780D3BAA31B}"/>
    <dgm:cxn modelId="{8572BDB2-61A6-9E48-9B63-E3221B90A6CA}" type="presOf" srcId="{51667F2F-9694-1547-B35D-6828A3FB4F7A}" destId="{AC3FBD31-D983-6E4A-9B6C-022C86927D62}" srcOrd="0" destOrd="0" presId="urn:microsoft.com/office/officeart/2005/8/layout/chevron2"/>
    <dgm:cxn modelId="{42AB4EE3-A1FC-9044-B4F7-17CC49286545}" srcId="{EC9A6650-CA9C-E849-AE12-00F9EEE9591A}" destId="{5C1B7BC1-2237-694A-90AB-868409A3CBE7}" srcOrd="0" destOrd="0" parTransId="{32293AE8-F0FA-0843-BA35-AF59BC2A3048}" sibTransId="{11F579A1-AEB1-B14A-AF28-4DCA3EF76805}"/>
    <dgm:cxn modelId="{DB55C8BF-8BC2-B34A-86C6-F834409BF91B}" type="presOf" srcId="{EC9A6650-CA9C-E849-AE12-00F9EEE9591A}" destId="{0FBC5B08-2001-0E42-BC13-D679A6025845}" srcOrd="0" destOrd="0" presId="urn:microsoft.com/office/officeart/2005/8/layout/chevron2"/>
    <dgm:cxn modelId="{FFDA0C5E-7E15-2042-8A07-237BADD9EDEF}" type="presOf" srcId="{5C1B7BC1-2237-694A-90AB-868409A3CBE7}" destId="{FF1CC348-B857-154A-AE32-98666E838557}" srcOrd="0" destOrd="0" presId="urn:microsoft.com/office/officeart/2005/8/layout/chevron2"/>
    <dgm:cxn modelId="{D851E21C-16DD-EC4B-9005-E98C54E17DC8}" srcId="{51667F2F-9694-1547-B35D-6828A3FB4F7A}" destId="{B2F7447C-21B5-A347-873B-CF8F7A7D6D1F}" srcOrd="1" destOrd="0" parTransId="{3FEEB62B-7099-9B48-9A12-31279B923DE3}" sibTransId="{B118AD4E-35B0-8140-8085-6E28C6980776}"/>
    <dgm:cxn modelId="{B8B4455F-29EF-A843-97B2-6FC692D055E1}" type="presOf" srcId="{A1CCC51F-662B-6A4B-94E9-6C2968EBD61B}" destId="{44A2A406-3A7B-984C-9122-46E2F1F008DB}" srcOrd="0" destOrd="0" presId="urn:microsoft.com/office/officeart/2005/8/layout/chevron2"/>
    <dgm:cxn modelId="{93CEE1E2-1265-2347-B673-098B488D0E3E}" type="presOf" srcId="{6C96EF89-D6C5-A448-A680-29EE5A8BEC71}" destId="{AC5524BB-20FB-7040-8BB0-C7C6184AE4D8}" srcOrd="0" destOrd="0" presId="urn:microsoft.com/office/officeart/2005/8/layout/chevron2"/>
    <dgm:cxn modelId="{FB486232-1778-874A-BF6F-F4213692C017}" type="presOf" srcId="{827EA52C-67F2-0745-8789-AAC0794E554F}" destId="{B3D59F0E-7775-FE43-86C3-F145A4138ADF}" srcOrd="0" destOrd="0" presId="urn:microsoft.com/office/officeart/2005/8/layout/chevron2"/>
    <dgm:cxn modelId="{1C65DDF9-613C-494A-9488-A9823F248FD3}" srcId="{5C1B7BC1-2237-694A-90AB-868409A3CBE7}" destId="{4236D6D3-0ECB-184E-9F0F-2473C6F39A42}" srcOrd="1" destOrd="0" parTransId="{DA2EDB24-2D74-5A43-AC3C-B2FC7F0A0914}" sibTransId="{6C3E134D-3C32-D44C-8C5D-DE8C36CD9D0A}"/>
    <dgm:cxn modelId="{403C6A55-F856-3A45-A076-DA7D5960E691}" srcId="{5F7F05F0-D599-0A4C-BE58-15F64330872E}" destId="{827EA52C-67F2-0745-8789-AAC0794E554F}" srcOrd="0" destOrd="0" parTransId="{2AE7CDE1-EB7D-4C48-9240-B1FACED86652}" sibTransId="{4BBA1DED-E207-334B-93EB-1CDA5EFB2A6A}"/>
    <dgm:cxn modelId="{DCBEDC35-20CC-564C-AF08-3F87D371B75C}" type="presOf" srcId="{7EAE9E22-FD1E-E946-B2F2-B4FD92B708BE}" destId="{B3D59F0E-7775-FE43-86C3-F145A4138ADF}" srcOrd="0" destOrd="1" presId="urn:microsoft.com/office/officeart/2005/8/layout/chevron2"/>
    <dgm:cxn modelId="{D4DDC0C6-5C94-3C4C-AD98-788451FED816}" srcId="{5C1B7BC1-2237-694A-90AB-868409A3CBE7}" destId="{6C96EF89-D6C5-A448-A680-29EE5A8BEC71}" srcOrd="0" destOrd="0" parTransId="{2DA1131D-C669-4F4F-BE33-07934DF5B91B}" sibTransId="{15EC42F9-046D-ED40-902D-A3C0151B6758}"/>
    <dgm:cxn modelId="{8F7BED55-E8E4-1B4E-9522-975CB1E5235B}" type="presOf" srcId="{5F7F05F0-D599-0A4C-BE58-15F64330872E}" destId="{943597DE-21DB-9B43-B0E6-659197664490}" srcOrd="0" destOrd="0" presId="urn:microsoft.com/office/officeart/2005/8/layout/chevron2"/>
    <dgm:cxn modelId="{16C2D7FF-35B0-7E4A-B5A1-24E5650096FB}" srcId="{51667F2F-9694-1547-B35D-6828A3FB4F7A}" destId="{A1CCC51F-662B-6A4B-94E9-6C2968EBD61B}" srcOrd="0" destOrd="0" parTransId="{FC94BD4C-2132-3B48-A4FB-5DE6A974376C}" sibTransId="{E18BCDFE-9B67-9741-A33E-3A952A3609A4}"/>
    <dgm:cxn modelId="{4560DC2C-9965-8D47-9F05-64D5A1F99D51}" srcId="{EC9A6650-CA9C-E849-AE12-00F9EEE9591A}" destId="{5F7F05F0-D599-0A4C-BE58-15F64330872E}" srcOrd="1" destOrd="0" parTransId="{42D8DB32-88D0-6043-B294-A9412B4AE39E}" sibTransId="{1C382B08-D244-9F43-8B6F-49B89DC3F379}"/>
    <dgm:cxn modelId="{76E755BC-EA73-1747-8239-A9A54EA457F6}" srcId="{EC9A6650-CA9C-E849-AE12-00F9EEE9591A}" destId="{51667F2F-9694-1547-B35D-6828A3FB4F7A}" srcOrd="2" destOrd="0" parTransId="{703AFB77-517A-DF41-8BFE-DDEC5988C1D1}" sibTransId="{9F48499A-0DA3-914E-9BD9-512B8E4BECD8}"/>
    <dgm:cxn modelId="{C220D7DA-1B1B-5943-AABF-6D45B061BCC6}" type="presOf" srcId="{B2F7447C-21B5-A347-873B-CF8F7A7D6D1F}" destId="{44A2A406-3A7B-984C-9122-46E2F1F008DB}" srcOrd="0" destOrd="1" presId="urn:microsoft.com/office/officeart/2005/8/layout/chevron2"/>
    <dgm:cxn modelId="{3F84FE14-DCE4-8549-B905-8C1128EF6A23}" type="presParOf" srcId="{0FBC5B08-2001-0E42-BC13-D679A6025845}" destId="{A24882F5-C7A3-2F4D-9EDD-EED917A39D1C}" srcOrd="0" destOrd="0" presId="urn:microsoft.com/office/officeart/2005/8/layout/chevron2"/>
    <dgm:cxn modelId="{BCDD752C-AC95-424D-8BE7-20C34A59C21A}" type="presParOf" srcId="{A24882F5-C7A3-2F4D-9EDD-EED917A39D1C}" destId="{FF1CC348-B857-154A-AE32-98666E838557}" srcOrd="0" destOrd="0" presId="urn:microsoft.com/office/officeart/2005/8/layout/chevron2"/>
    <dgm:cxn modelId="{FF680140-E6A2-8D48-850B-EAB420BBF478}" type="presParOf" srcId="{A24882F5-C7A3-2F4D-9EDD-EED917A39D1C}" destId="{AC5524BB-20FB-7040-8BB0-C7C6184AE4D8}" srcOrd="1" destOrd="0" presId="urn:microsoft.com/office/officeart/2005/8/layout/chevron2"/>
    <dgm:cxn modelId="{3EE0192F-BA50-0549-B7DA-E324A555A844}" type="presParOf" srcId="{0FBC5B08-2001-0E42-BC13-D679A6025845}" destId="{0CD37A6D-7316-C74B-9A7B-EA9C49DD750C}" srcOrd="1" destOrd="0" presId="urn:microsoft.com/office/officeart/2005/8/layout/chevron2"/>
    <dgm:cxn modelId="{C0C60952-1848-9A4F-9024-69DEB430443F}" type="presParOf" srcId="{0FBC5B08-2001-0E42-BC13-D679A6025845}" destId="{13724219-4D0A-8444-BDE5-F2A931F1C150}" srcOrd="2" destOrd="0" presId="urn:microsoft.com/office/officeart/2005/8/layout/chevron2"/>
    <dgm:cxn modelId="{4786A90D-E1A5-FA45-BAFF-2D37EF68A996}" type="presParOf" srcId="{13724219-4D0A-8444-BDE5-F2A931F1C150}" destId="{943597DE-21DB-9B43-B0E6-659197664490}" srcOrd="0" destOrd="0" presId="urn:microsoft.com/office/officeart/2005/8/layout/chevron2"/>
    <dgm:cxn modelId="{D903138C-58DE-5C49-8F02-99ABBF7FB332}" type="presParOf" srcId="{13724219-4D0A-8444-BDE5-F2A931F1C150}" destId="{B3D59F0E-7775-FE43-86C3-F145A4138ADF}" srcOrd="1" destOrd="0" presId="urn:microsoft.com/office/officeart/2005/8/layout/chevron2"/>
    <dgm:cxn modelId="{75FD174D-8E8F-B241-87D4-CD5D1140E06B}" type="presParOf" srcId="{0FBC5B08-2001-0E42-BC13-D679A6025845}" destId="{718C79B8-3792-7F47-87E4-DDB3D15B83D5}" srcOrd="3" destOrd="0" presId="urn:microsoft.com/office/officeart/2005/8/layout/chevron2"/>
    <dgm:cxn modelId="{EAABE9AD-C343-BB4A-91B7-C450311EE2E7}" type="presParOf" srcId="{0FBC5B08-2001-0E42-BC13-D679A6025845}" destId="{BE6949BB-7231-9941-BC47-AE61161B9307}" srcOrd="4" destOrd="0" presId="urn:microsoft.com/office/officeart/2005/8/layout/chevron2"/>
    <dgm:cxn modelId="{DF5CFFD5-7079-C14A-B4F9-F34E19217863}" type="presParOf" srcId="{BE6949BB-7231-9941-BC47-AE61161B9307}" destId="{AC3FBD31-D983-6E4A-9B6C-022C86927D62}" srcOrd="0" destOrd="0" presId="urn:microsoft.com/office/officeart/2005/8/layout/chevron2"/>
    <dgm:cxn modelId="{BD7BDE4F-AF63-B641-BF39-10D9671D4228}" type="presParOf" srcId="{BE6949BB-7231-9941-BC47-AE61161B9307}" destId="{44A2A406-3A7B-984C-9122-46E2F1F008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6632D-1846-D64C-B02F-55FA8F25E8F6}">
      <dsp:nvSpPr>
        <dsp:cNvPr id="0" name=""/>
        <dsp:cNvSpPr/>
      </dsp:nvSpPr>
      <dsp:spPr>
        <a:xfrm>
          <a:off x="0" y="661702"/>
          <a:ext cx="7247765" cy="2438176"/>
        </a:xfrm>
        <a:prstGeom prst="rightArrow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0710F6-EDEE-1243-9A58-1C4EA6D59CB7}">
      <dsp:nvSpPr>
        <dsp:cNvPr id="0" name=""/>
        <dsp:cNvSpPr/>
      </dsp:nvSpPr>
      <dsp:spPr>
        <a:xfrm>
          <a:off x="4776517" y="1271246"/>
          <a:ext cx="1746470" cy="1219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1760" rIns="0" bIns="11176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 smtClean="0"/>
            <a:t>Institusjonell forankring gjennom  strategisk skoleledelse</a:t>
          </a:r>
          <a:br>
            <a:rPr lang="nb-NO" sz="1100" kern="1200" dirty="0" smtClean="0"/>
          </a:br>
          <a:r>
            <a:rPr lang="nb-NO" sz="1100" kern="1200" dirty="0" smtClean="0"/>
            <a:t>(rektor)</a:t>
          </a:r>
          <a:endParaRPr lang="nb-NO" sz="1100" kern="1200" dirty="0"/>
        </a:p>
      </dsp:txBody>
      <dsp:txXfrm>
        <a:off x="4776517" y="1271246"/>
        <a:ext cx="1746470" cy="1219088"/>
      </dsp:txXfrm>
    </dsp:sp>
    <dsp:sp modelId="{409C0420-0437-364A-A6EF-7117377FE4C8}">
      <dsp:nvSpPr>
        <dsp:cNvPr id="0" name=""/>
        <dsp:cNvSpPr/>
      </dsp:nvSpPr>
      <dsp:spPr>
        <a:xfrm>
          <a:off x="2680752" y="1271246"/>
          <a:ext cx="1746470" cy="1219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1760" rIns="0" bIns="11176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 smtClean="0">
              <a:latin typeface="Arail" charset="0"/>
              <a:ea typeface="ＭＳ Ｐゴシック" charset="0"/>
              <a:cs typeface="Arail" charset="0"/>
            </a:rPr>
            <a:t>Kunnskapsdeling gjennom hospitering/</a:t>
          </a:r>
          <a:r>
            <a:rPr lang="nb-NO" sz="1100" kern="1200" dirty="0" err="1" smtClean="0">
              <a:latin typeface="Arail" charset="0"/>
              <a:ea typeface="ＭＳ Ｐゴシック" charset="0"/>
              <a:cs typeface="Arail" charset="0"/>
            </a:rPr>
            <a:t>klasseromsvandring</a:t>
          </a:r>
          <a:endParaRPr lang="nb-NO" sz="1100" kern="1200" dirty="0"/>
        </a:p>
      </dsp:txBody>
      <dsp:txXfrm>
        <a:off x="2680752" y="1271246"/>
        <a:ext cx="1746470" cy="1219088"/>
      </dsp:txXfrm>
    </dsp:sp>
    <dsp:sp modelId="{8715C07B-C03D-BC41-921E-2C5FB06B484E}">
      <dsp:nvSpPr>
        <dsp:cNvPr id="0" name=""/>
        <dsp:cNvSpPr/>
      </dsp:nvSpPr>
      <dsp:spPr>
        <a:xfrm>
          <a:off x="584988" y="1271246"/>
          <a:ext cx="1746470" cy="1219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1760" rIns="0" bIns="11176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 smtClean="0">
              <a:latin typeface="Arail" charset="0"/>
              <a:ea typeface="ＭＳ Ｐゴシック" charset="0"/>
              <a:cs typeface="Arail" charset="0"/>
            </a:rPr>
            <a:t>Endre tilbakemeldingskultur</a:t>
          </a:r>
          <a:br>
            <a:rPr lang="nb-NO" sz="1100" kern="1200" dirty="0" smtClean="0">
              <a:latin typeface="Arail" charset="0"/>
              <a:ea typeface="ＭＳ Ｐゴシック" charset="0"/>
              <a:cs typeface="Arail" charset="0"/>
            </a:rPr>
          </a:br>
          <a:r>
            <a:rPr lang="nb-NO" sz="1100" kern="1200" dirty="0" smtClean="0">
              <a:latin typeface="Arail" charset="0"/>
              <a:ea typeface="ＭＳ Ｐゴシック" charset="0"/>
              <a:cs typeface="Arail" charset="0"/>
            </a:rPr>
            <a:t> i klasserommet og </a:t>
          </a:r>
          <a:r>
            <a:rPr lang="nb-NO" sz="1100" kern="1200" dirty="0" err="1" smtClean="0">
              <a:latin typeface="Arail" charset="0"/>
              <a:ea typeface="ＭＳ Ｐゴシック" charset="0"/>
              <a:cs typeface="Arail" charset="0"/>
            </a:rPr>
            <a:t>ift</a:t>
          </a:r>
          <a:r>
            <a:rPr lang="nb-NO" sz="1100" kern="1200" dirty="0" smtClean="0">
              <a:latin typeface="Arail" charset="0"/>
              <a:ea typeface="ＭＳ Ｐゴシック" charset="0"/>
              <a:cs typeface="Arail" charset="0"/>
            </a:rPr>
            <a:t> den enkelte elev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 smtClean="0">
              <a:latin typeface="Arail" charset="0"/>
              <a:ea typeface="ＭＳ Ｐゴシック" charset="0"/>
              <a:cs typeface="Arail" charset="0"/>
            </a:rPr>
            <a:t>Tilbakemeldinger</a:t>
          </a:r>
          <a:br>
            <a:rPr lang="nb-NO" sz="1100" kern="1200" dirty="0" smtClean="0">
              <a:latin typeface="Arail" charset="0"/>
              <a:ea typeface="ＭＳ Ｐゴシック" charset="0"/>
              <a:cs typeface="Arail" charset="0"/>
            </a:rPr>
          </a:br>
          <a:r>
            <a:rPr lang="nb-NO" sz="1100" kern="1200" dirty="0" err="1" smtClean="0">
              <a:latin typeface="Arail" charset="0"/>
              <a:ea typeface="ＭＳ Ｐゴシック" charset="0"/>
              <a:cs typeface="Arail" charset="0"/>
            </a:rPr>
            <a:t>Oppovermeldinger</a:t>
          </a:r>
          <a:r>
            <a:rPr lang="nb-NO" sz="1100" kern="1200" dirty="0" smtClean="0">
              <a:latin typeface="Arail" charset="0"/>
              <a:ea typeface="ＭＳ Ｐゴシック" charset="0"/>
              <a:cs typeface="Arail" charset="0"/>
            </a:rPr>
            <a:t/>
          </a:r>
          <a:br>
            <a:rPr lang="nb-NO" sz="1100" kern="1200" dirty="0" smtClean="0">
              <a:latin typeface="Arail" charset="0"/>
              <a:ea typeface="ＭＳ Ｐゴシック" charset="0"/>
              <a:cs typeface="Arail" charset="0"/>
            </a:rPr>
          </a:br>
          <a:r>
            <a:rPr lang="nb-NO" sz="1100" kern="1200" dirty="0" err="1" smtClean="0">
              <a:latin typeface="Arail" charset="0"/>
              <a:ea typeface="ＭＳ Ｐゴシック" charset="0"/>
              <a:cs typeface="Arail" charset="0"/>
            </a:rPr>
            <a:t>Framovermeldinger</a:t>
          </a:r>
          <a:endParaRPr lang="nb-NO" sz="1100" kern="1200" dirty="0"/>
        </a:p>
      </dsp:txBody>
      <dsp:txXfrm>
        <a:off x="584988" y="1271246"/>
        <a:ext cx="1746470" cy="12190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CC348-B857-154A-AE32-98666E838557}">
      <dsp:nvSpPr>
        <dsp:cNvPr id="0" name=""/>
        <dsp:cNvSpPr/>
      </dsp:nvSpPr>
      <dsp:spPr>
        <a:xfrm rot="5400000">
          <a:off x="-114377" y="115367"/>
          <a:ext cx="762514" cy="53376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feedback</a:t>
          </a:r>
          <a:endParaRPr lang="nb-NO" sz="800" kern="1200" dirty="0"/>
        </a:p>
      </dsp:txBody>
      <dsp:txXfrm rot="-5400000">
        <a:off x="0" y="267870"/>
        <a:ext cx="533760" cy="228754"/>
      </dsp:txXfrm>
    </dsp:sp>
    <dsp:sp modelId="{AC5524BB-20FB-7040-8BB0-C7C6184AE4D8}">
      <dsp:nvSpPr>
        <dsp:cNvPr id="0" name=""/>
        <dsp:cNvSpPr/>
      </dsp:nvSpPr>
      <dsp:spPr>
        <a:xfrm rot="5400000">
          <a:off x="2287314" y="-1752564"/>
          <a:ext cx="495634" cy="40027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smtClean="0"/>
            <a:t>Tilbakemelding på </a:t>
          </a:r>
          <a:r>
            <a:rPr lang="nb-NO" sz="1400" kern="1200" dirty="0" err="1" smtClean="0"/>
            <a:t>læreingsarbeidet</a:t>
          </a:r>
          <a:endParaRPr lang="nb-N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b-NO" sz="1400" kern="1200" dirty="0"/>
        </a:p>
      </dsp:txBody>
      <dsp:txXfrm rot="-5400000">
        <a:off x="533760" y="25185"/>
        <a:ext cx="3978548" cy="447244"/>
      </dsp:txXfrm>
    </dsp:sp>
    <dsp:sp modelId="{943597DE-21DB-9B43-B0E6-659197664490}">
      <dsp:nvSpPr>
        <dsp:cNvPr id="0" name=""/>
        <dsp:cNvSpPr/>
      </dsp:nvSpPr>
      <dsp:spPr>
        <a:xfrm rot="5400000">
          <a:off x="-114377" y="717754"/>
          <a:ext cx="762514" cy="53376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err="1" smtClean="0"/>
            <a:t>feedup</a:t>
          </a:r>
          <a:endParaRPr lang="nb-NO" sz="800" kern="1200" dirty="0"/>
        </a:p>
      </dsp:txBody>
      <dsp:txXfrm rot="-5400000">
        <a:off x="0" y="870257"/>
        <a:ext cx="533760" cy="228754"/>
      </dsp:txXfrm>
    </dsp:sp>
    <dsp:sp modelId="{B3D59F0E-7775-FE43-86C3-F145A4138ADF}">
      <dsp:nvSpPr>
        <dsp:cNvPr id="0" name=""/>
        <dsp:cNvSpPr/>
      </dsp:nvSpPr>
      <dsp:spPr>
        <a:xfrm rot="5400000">
          <a:off x="2287314" y="-1150177"/>
          <a:ext cx="495634" cy="40027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smtClean="0"/>
            <a:t>Mål for læringen. Hvor du skal</a:t>
          </a:r>
          <a:endParaRPr lang="nb-N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b-NO" sz="1400" kern="1200" dirty="0"/>
        </a:p>
      </dsp:txBody>
      <dsp:txXfrm rot="-5400000">
        <a:off x="533760" y="627572"/>
        <a:ext cx="3978548" cy="447244"/>
      </dsp:txXfrm>
    </dsp:sp>
    <dsp:sp modelId="{AC3FBD31-D983-6E4A-9B6C-022C86927D62}">
      <dsp:nvSpPr>
        <dsp:cNvPr id="0" name=""/>
        <dsp:cNvSpPr/>
      </dsp:nvSpPr>
      <dsp:spPr>
        <a:xfrm rot="5400000">
          <a:off x="-114377" y="1320141"/>
          <a:ext cx="762514" cy="53376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err="1" smtClean="0"/>
            <a:t>feedforward</a:t>
          </a:r>
          <a:endParaRPr lang="nb-NO" sz="800" kern="1200" dirty="0"/>
        </a:p>
      </dsp:txBody>
      <dsp:txXfrm rot="-5400000">
        <a:off x="0" y="1472644"/>
        <a:ext cx="533760" cy="228754"/>
      </dsp:txXfrm>
    </dsp:sp>
    <dsp:sp modelId="{44A2A406-3A7B-984C-9122-46E2F1F008DB}">
      <dsp:nvSpPr>
        <dsp:cNvPr id="0" name=""/>
        <dsp:cNvSpPr/>
      </dsp:nvSpPr>
      <dsp:spPr>
        <a:xfrm rot="5400000">
          <a:off x="2287314" y="-547790"/>
          <a:ext cx="495634" cy="40027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smtClean="0"/>
            <a:t>Hva du skal gjøre for å nå målet</a:t>
          </a:r>
          <a:endParaRPr lang="nb-N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b-NO" sz="1400" kern="1200" dirty="0"/>
        </a:p>
      </dsp:txBody>
      <dsp:txXfrm rot="-5400000">
        <a:off x="533760" y="1229959"/>
        <a:ext cx="3978548" cy="447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42776B1-AFCF-7248-9972-DD4FC778A178}" type="datetime1">
              <a:rPr lang="nb-NO"/>
              <a:pPr/>
              <a:t>10.01.13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B0880AA-0182-9F42-8F0F-9E62EBB387C1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56233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7236F4F-2BB8-CE47-B595-E9A6AD1A2F38}" type="datetime1">
              <a:rPr lang="nb-NO"/>
              <a:pPr/>
              <a:t>10.01.13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b-N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5F5D0F5-B3EA-2447-B60B-D730092AF3E9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20952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14399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19200"/>
            <a:ext cx="7772400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Arail"/>
                <a:cs typeface="Arai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CB8EFA-5A58-8046-B9B9-1BB3E3C4BB5E}" type="datetime1">
              <a:rPr lang="nb-NO" smtClean="0"/>
              <a:t>10.01.13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Mattias Øhra HIVE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DB232-671F-2C42-AA66-5E4060CC8DBA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6076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1646A6-229A-4142-97CF-BAD171440548}" type="datetime1">
              <a:rPr lang="nb-NO" smtClean="0"/>
              <a:t>10.01.13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Mattias Øhra HIVE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2686A-AFA7-414E-9F00-A68A7094B7E5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208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1F2E9B-2C7C-9340-A411-EB9BBEE4079E}" type="datetime1">
              <a:rPr lang="nb-NO" smtClean="0"/>
              <a:t>10.01.13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Mattias Øhra HIVE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9E601-AFA0-C646-ADB4-336CB708F0A4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9927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8001000" cy="3962400"/>
          </a:xfrm>
          <a:prstGeom prst="rect">
            <a:avLst/>
          </a:prstGeo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0CA2B6-87BA-A447-B62D-34E31B055D1C}" type="datetime1">
              <a:rPr lang="nb-NO" smtClean="0"/>
              <a:t>10.01.13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Mattias Øhra HIVE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F9022-3392-C544-89D8-FBF1247D750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047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393469-405D-0544-8AA8-4B993328855E}" type="datetime1">
              <a:rPr lang="nb-NO" smtClean="0"/>
              <a:t>10.01.13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Mattias Øhra HIVE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BDA12-41CD-8F45-B026-E455A3CC58B0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69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62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6240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8E7F8F-CD04-0A4C-B1E3-1C8DF819AC10}" type="datetime1">
              <a:rPr lang="nb-NO" smtClean="0"/>
              <a:t>10.01.13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Mattias Øhra HIVE</a:t>
            </a: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156BF-B48B-D64E-B8C3-CC817B0FDCC0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649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639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639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5D3BAE-C434-A442-BEB0-4F007AFD4B67}" type="datetime1">
              <a:rPr lang="nb-NO" smtClean="0"/>
              <a:t>10.01.13</a:t>
            </a:fld>
            <a:endParaRPr lang="nb-N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Mattias Øhra HIVE</a:t>
            </a:r>
            <a:endParaRPr lang="nb-N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456DF-2FF9-A447-9C85-5A1FDA787FC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570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F7E313-26BD-E54C-B03B-537042E255DF}" type="datetime1">
              <a:rPr lang="nb-NO" smtClean="0"/>
              <a:t>10.01.13</a:t>
            </a:fld>
            <a:endParaRPr 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Mattias Øhra HIVE</a:t>
            </a:r>
            <a:endParaRPr lang="nb-N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0BE10-85CA-9749-8735-22D856AD0AF3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302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D559C0-64B0-C744-8BD1-AA972698953D}" type="datetime1">
              <a:rPr lang="nb-NO" smtClean="0"/>
              <a:t>10.01.13</a:t>
            </a:fld>
            <a:endParaRPr lang="nb-N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Mattias Øhra HIVE</a:t>
            </a:r>
            <a:endParaRPr lang="nb-N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A5137-7C1F-244D-800B-1B01ACAB005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7945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36575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0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AF5E25-9C7C-814D-8AF0-E1446C92755C}" type="datetime1">
              <a:rPr lang="nb-NO" smtClean="0"/>
              <a:t>10.01.13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Mattias Øhra HIVE</a:t>
            </a: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BE9BB-2C48-1C43-A820-72D4173C63A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8224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Drag picture to placeholder or click icon to add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501AA4-926C-4F43-BA5D-18F4B11F6FAD}" type="datetime1">
              <a:rPr lang="nb-NO" smtClean="0"/>
              <a:t>10.01.13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Mattias Øhra HIVE</a:t>
            </a: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C7D6D-EA45-9549-AE49-7AEDA289B1C0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7331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DEF_underlag2.wm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274638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5949950"/>
            <a:ext cx="1778000" cy="406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ail" charset="0"/>
              </a:defRPr>
            </a:lvl1pPr>
          </a:lstStyle>
          <a:p>
            <a:fld id="{C9370972-C9B0-B74F-910E-A103C0DAE061}" type="datetime1">
              <a:rPr lang="nb-NO" smtClean="0"/>
              <a:t>10.01.13</a:t>
            </a:fld>
            <a:endParaRPr lang="nb-NO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035675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  <a:latin typeface="Arai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nb-NO" smtClean="0"/>
              <a:t>Mattias Øhra HIVE</a:t>
            </a:r>
            <a:endParaRPr lang="nb-NO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035675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  <a:latin typeface="Arail" charset="0"/>
              </a:defRPr>
            </a:lvl1pPr>
          </a:lstStyle>
          <a:p>
            <a:fld id="{FDFF28F7-F4D1-524D-A616-F0927929113E}" type="slidenum">
              <a:rPr lang="nb-NO"/>
              <a:pPr/>
              <a:t>‹#›</a:t>
            </a:fld>
            <a:endParaRPr lang="nb-NO"/>
          </a:p>
        </p:txBody>
      </p:sp>
      <p:pic>
        <p:nvPicPr>
          <p:cNvPr id="1031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8363"/>
            <a:ext cx="1549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7F7F7F"/>
          </a:solidFill>
          <a:latin typeface="Arail"/>
          <a:ea typeface="ＭＳ Ｐゴシック" pitchFamily="-108" charset="-128"/>
          <a:cs typeface="Arai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ail" charset="0"/>
          <a:ea typeface="ＭＳ Ｐゴシック" pitchFamily="-108" charset="-128"/>
          <a:cs typeface="Arai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ail" charset="0"/>
          <a:ea typeface="ＭＳ Ｐゴシック" pitchFamily="-108" charset="-128"/>
          <a:cs typeface="Arai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ail" charset="0"/>
          <a:ea typeface="ＭＳ Ｐゴシック" pitchFamily="-108" charset="-128"/>
          <a:cs typeface="Arai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ail" charset="0"/>
          <a:ea typeface="ＭＳ Ｐゴシック" pitchFamily="-108" charset="-128"/>
          <a:cs typeface="Arai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ail" charset="0"/>
          <a:ea typeface="ＭＳ Ｐゴシック" pitchFamily="-108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ail" charset="0"/>
          <a:ea typeface="ＭＳ Ｐゴシック" pitchFamily="-108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ail" charset="0"/>
          <a:ea typeface="ＭＳ Ｐゴシック" pitchFamily="-108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ail" charset="0"/>
          <a:ea typeface="ＭＳ Ｐゴシック" pitchFamily="-108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DEF_underlag1_new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772400" cy="914400"/>
          </a:xfrm>
        </p:spPr>
        <p:txBody>
          <a:bodyPr/>
          <a:lstStyle/>
          <a:p>
            <a:r>
              <a:rPr lang="nb-NO" dirty="0"/>
              <a:t>Profesjonelt </a:t>
            </a:r>
            <a:r>
              <a:rPr lang="nb-NO" dirty="0" smtClean="0"/>
              <a:t>læringsfellesskap </a:t>
            </a:r>
            <a:br>
              <a:rPr lang="nb-NO" dirty="0" smtClean="0"/>
            </a:br>
            <a:r>
              <a:rPr lang="nb-NO" sz="1200" dirty="0" smtClean="0">
                <a:latin typeface="Arail" charset="0"/>
                <a:ea typeface="ＭＳ Ｐゴシック" charset="0"/>
                <a:cs typeface="Arail" charset="0"/>
              </a:rPr>
              <a:t>Øvre Eiker januar 2013 Rektorsamling. Innspill fra </a:t>
            </a:r>
            <a:r>
              <a:rPr lang="nb-NO" sz="1200" dirty="0">
                <a:solidFill>
                  <a:srgbClr val="898989"/>
                </a:solidFill>
                <a:latin typeface="Arail" charset="0"/>
                <a:ea typeface="ＭＳ Ｐゴシック" charset="0"/>
                <a:cs typeface="Arail" charset="0"/>
              </a:rPr>
              <a:t>Mattias Øhra</a:t>
            </a:r>
            <a:br>
              <a:rPr lang="nb-NO" sz="1200" dirty="0">
                <a:solidFill>
                  <a:srgbClr val="898989"/>
                </a:solidFill>
                <a:latin typeface="Arail" charset="0"/>
                <a:ea typeface="ＭＳ Ｐゴシック" charset="0"/>
                <a:cs typeface="Arail" charset="0"/>
              </a:rPr>
            </a:br>
            <a:endParaRPr lang="nb-NO" sz="1200" dirty="0">
              <a:latin typeface="Arail" charset="0"/>
              <a:ea typeface="ＭＳ Ｐゴシック" charset="0"/>
              <a:cs typeface="Arail" charset="0"/>
            </a:endParaRPr>
          </a:p>
        </p:txBody>
      </p:sp>
      <p:sp>
        <p:nvSpPr>
          <p:cNvPr id="2052" name="Subtitle 2"/>
          <p:cNvSpPr>
            <a:spLocks noGrp="1"/>
          </p:cNvSpPr>
          <p:nvPr>
            <p:ph type="subTitle" idx="1"/>
          </p:nvPr>
        </p:nvSpPr>
        <p:spPr bwMode="auto">
          <a:xfrm>
            <a:off x="533400" y="1295400"/>
            <a:ext cx="70866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sz="1600" dirty="0" smtClean="0">
                <a:solidFill>
                  <a:srgbClr val="898989"/>
                </a:solidFill>
                <a:latin typeface="Arail" charset="0"/>
                <a:ea typeface="ＭＳ Ｐゴシック" charset="0"/>
                <a:cs typeface="Arail" charset="0"/>
              </a:rPr>
              <a:t>Momenter fra </a:t>
            </a:r>
            <a:r>
              <a:rPr lang="nb-NO" sz="1600" dirty="0" err="1" smtClean="0"/>
              <a:t>Emstad</a:t>
            </a:r>
            <a:r>
              <a:rPr lang="nb-NO" sz="1600" dirty="0" smtClean="0"/>
              <a:t> 2012: Rektors </a:t>
            </a:r>
            <a:r>
              <a:rPr lang="nb-NO" sz="1600" dirty="0"/>
              <a:t>engasjement i arbeidet</a:t>
            </a:r>
          </a:p>
          <a:p>
            <a:r>
              <a:rPr lang="nb-NO" sz="1600" dirty="0"/>
              <a:t>med oppfølging av </a:t>
            </a:r>
            <a:r>
              <a:rPr lang="nb-NO" sz="1600" dirty="0" smtClean="0"/>
              <a:t>skolevurdering</a:t>
            </a:r>
            <a:r>
              <a:rPr lang="nb-NO" sz="1600" dirty="0" smtClean="0">
                <a:solidFill>
                  <a:srgbClr val="898989"/>
                </a:solidFill>
                <a:latin typeface="Arail" charset="0"/>
                <a:ea typeface="ＭＳ Ｐゴシック" charset="0"/>
                <a:cs typeface="Arail" charset="0"/>
              </a:rPr>
              <a:t> NTNU.</a:t>
            </a:r>
          </a:p>
        </p:txBody>
      </p:sp>
      <p:pic>
        <p:nvPicPr>
          <p:cNvPr id="2053" name="Picture 7" descr="Web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5410200"/>
            <a:ext cx="2952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Web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5443538"/>
            <a:ext cx="2952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3924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Erfaringer versus kunnskap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 smtClean="0"/>
              <a:t>Det</a:t>
            </a:r>
            <a:r>
              <a:rPr lang="en-US" sz="2400" dirty="0" smtClean="0"/>
              <a:t> </a:t>
            </a:r>
            <a:r>
              <a:rPr lang="en-US" sz="2400" dirty="0" err="1" smtClean="0"/>
              <a:t>foreligger</a:t>
            </a:r>
            <a:r>
              <a:rPr lang="en-US" sz="2400" dirty="0" smtClean="0"/>
              <a:t> </a:t>
            </a:r>
            <a:r>
              <a:rPr lang="en-US" sz="2400" dirty="0"/>
              <a:t>en god </a:t>
            </a:r>
            <a:r>
              <a:rPr lang="en-US" sz="2400" dirty="0" smtClean="0"/>
              <a:t>del</a:t>
            </a:r>
            <a:r>
              <a:rPr lang="nb-NO" sz="2400" dirty="0"/>
              <a:t> </a:t>
            </a:r>
            <a:r>
              <a:rPr lang="en-US" sz="2400" dirty="0" err="1" smtClean="0"/>
              <a:t>formell</a:t>
            </a:r>
            <a:r>
              <a:rPr lang="en-US" sz="2400" dirty="0" smtClean="0"/>
              <a:t> </a:t>
            </a:r>
            <a:r>
              <a:rPr lang="en-US" sz="2400" dirty="0" err="1"/>
              <a:t>kunnskap</a:t>
            </a:r>
            <a:r>
              <a:rPr lang="en-US" sz="2400" dirty="0"/>
              <a:t> </a:t>
            </a:r>
            <a:r>
              <a:rPr lang="en-US" sz="2400" dirty="0" err="1"/>
              <a:t>om</a:t>
            </a:r>
            <a:r>
              <a:rPr lang="en-US" sz="2400" dirty="0"/>
              <a:t> </a:t>
            </a:r>
            <a:r>
              <a:rPr lang="en-US" sz="2400" dirty="0" err="1"/>
              <a:t>hvilken</a:t>
            </a:r>
            <a:r>
              <a:rPr lang="en-US" sz="2400" dirty="0"/>
              <a:t> </a:t>
            </a:r>
            <a:r>
              <a:rPr lang="en-US" sz="2400" dirty="0" err="1"/>
              <a:t>betydning</a:t>
            </a:r>
            <a:r>
              <a:rPr lang="en-US" sz="2400" dirty="0"/>
              <a:t> </a:t>
            </a:r>
            <a:r>
              <a:rPr lang="en-US" sz="2400" dirty="0" err="1"/>
              <a:t>læringsmål</a:t>
            </a:r>
            <a:r>
              <a:rPr lang="en-US" sz="2400" dirty="0"/>
              <a:t> </a:t>
            </a:r>
            <a:r>
              <a:rPr lang="en-US" sz="2400" dirty="0" err="1"/>
              <a:t>har</a:t>
            </a:r>
            <a:r>
              <a:rPr lang="en-US" sz="2400" dirty="0"/>
              <a:t> for </a:t>
            </a:r>
            <a:r>
              <a:rPr lang="en-US" sz="2400" dirty="0" err="1"/>
              <a:t>elevenes</a:t>
            </a:r>
            <a:r>
              <a:rPr lang="en-US" sz="2400" dirty="0"/>
              <a:t> </a:t>
            </a:r>
            <a:r>
              <a:rPr lang="en-US" sz="2400" dirty="0" err="1"/>
              <a:t>læring</a:t>
            </a:r>
            <a:r>
              <a:rPr lang="en-US" sz="2400" dirty="0"/>
              <a:t>. </a:t>
            </a:r>
            <a:r>
              <a:rPr lang="en-US" sz="2400" dirty="0" err="1"/>
              <a:t>Denne</a:t>
            </a:r>
            <a:r>
              <a:rPr lang="en-US" sz="2400" dirty="0"/>
              <a:t> type</a:t>
            </a:r>
            <a:endParaRPr lang="nb-NO" sz="2400" dirty="0"/>
          </a:p>
          <a:p>
            <a:pPr marL="0" indent="0">
              <a:buNone/>
            </a:pPr>
            <a:r>
              <a:rPr lang="en-US" sz="2400" dirty="0" err="1"/>
              <a:t>formell</a:t>
            </a:r>
            <a:r>
              <a:rPr lang="en-US" sz="2400" dirty="0"/>
              <a:t> </a:t>
            </a:r>
            <a:r>
              <a:rPr lang="en-US" sz="2400" dirty="0" err="1"/>
              <a:t>kunnskap</a:t>
            </a:r>
            <a:r>
              <a:rPr lang="en-US" sz="2400" dirty="0"/>
              <a:t> </a:t>
            </a:r>
            <a:r>
              <a:rPr lang="en-US" sz="2400" dirty="0" err="1"/>
              <a:t>kunne</a:t>
            </a:r>
            <a:r>
              <a:rPr lang="en-US" sz="2400" dirty="0"/>
              <a:t> </a:t>
            </a:r>
            <a:r>
              <a:rPr lang="en-US" sz="2400" dirty="0" err="1"/>
              <a:t>vært</a:t>
            </a:r>
            <a:r>
              <a:rPr lang="en-US" sz="2400" dirty="0"/>
              <a:t> </a:t>
            </a:r>
            <a:r>
              <a:rPr lang="en-US" sz="2400" dirty="0" err="1"/>
              <a:t>hentet</a:t>
            </a:r>
            <a:r>
              <a:rPr lang="en-US" sz="2400" dirty="0"/>
              <a:t> inn </a:t>
            </a:r>
            <a:r>
              <a:rPr lang="en-US" sz="2400" dirty="0" err="1"/>
              <a:t>som</a:t>
            </a:r>
            <a:r>
              <a:rPr lang="en-US" sz="2400" dirty="0"/>
              <a:t> </a:t>
            </a:r>
            <a:r>
              <a:rPr lang="en-US" sz="2400" dirty="0" err="1"/>
              <a:t>grunnlag</a:t>
            </a:r>
            <a:r>
              <a:rPr lang="en-US" sz="2400" dirty="0"/>
              <a:t> for </a:t>
            </a:r>
            <a:r>
              <a:rPr lang="en-US" sz="2400" dirty="0" err="1"/>
              <a:t>diskusjonen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 smtClean="0"/>
              <a:t>Utfallet</a:t>
            </a:r>
            <a:r>
              <a:rPr lang="en-US" sz="2400" dirty="0" smtClean="0"/>
              <a:t> </a:t>
            </a:r>
            <a:r>
              <a:rPr lang="en-US" sz="2400" dirty="0" err="1"/>
              <a:t>kunne</a:t>
            </a:r>
            <a:r>
              <a:rPr lang="en-US" sz="2400" dirty="0"/>
              <a:t> </a:t>
            </a:r>
            <a:r>
              <a:rPr lang="en-US" sz="2400" dirty="0" err="1" smtClean="0"/>
              <a:t>blitt</a:t>
            </a:r>
            <a:r>
              <a:rPr lang="nb-NO" sz="2400" dirty="0"/>
              <a:t> </a:t>
            </a:r>
            <a:r>
              <a:rPr lang="en-US" sz="2400" dirty="0" smtClean="0"/>
              <a:t>den </a:t>
            </a:r>
            <a:r>
              <a:rPr lang="en-US" sz="2400" dirty="0" err="1"/>
              <a:t>samme</a:t>
            </a:r>
            <a:r>
              <a:rPr lang="en-US" sz="2400" dirty="0"/>
              <a:t> </a:t>
            </a:r>
            <a:r>
              <a:rPr lang="en-US" sz="2400" dirty="0" err="1"/>
              <a:t>beslutningen</a:t>
            </a:r>
            <a:r>
              <a:rPr lang="en-US" sz="2400" dirty="0"/>
              <a:t>, men </a:t>
            </a:r>
            <a:r>
              <a:rPr lang="en-US" sz="2400" dirty="0" err="1"/>
              <a:t>beslutningen</a:t>
            </a:r>
            <a:r>
              <a:rPr lang="en-US" sz="2400" dirty="0"/>
              <a:t> </a:t>
            </a:r>
            <a:r>
              <a:rPr lang="en-US" sz="2400" dirty="0" err="1"/>
              <a:t>ville</a:t>
            </a:r>
            <a:r>
              <a:rPr lang="en-US" sz="2400" dirty="0"/>
              <a:t> </a:t>
            </a:r>
            <a:r>
              <a:rPr lang="en-US" sz="2400" dirty="0" err="1"/>
              <a:t>vært</a:t>
            </a:r>
            <a:r>
              <a:rPr lang="en-US" sz="2400" dirty="0"/>
              <a:t> </a:t>
            </a:r>
            <a:r>
              <a:rPr lang="en-US" sz="2400" dirty="0" err="1"/>
              <a:t>basert</a:t>
            </a:r>
            <a:r>
              <a:rPr lang="en-US" sz="2400" dirty="0"/>
              <a:t>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refleksjon</a:t>
            </a:r>
            <a:r>
              <a:rPr lang="en-US" sz="2400" dirty="0"/>
              <a:t> </a:t>
            </a:r>
            <a:r>
              <a:rPr lang="en-US" sz="2400" dirty="0" err="1"/>
              <a:t>basert</a:t>
            </a:r>
            <a:r>
              <a:rPr lang="en-US" sz="2400" dirty="0"/>
              <a:t>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 smtClean="0"/>
              <a:t>kunnskap</a:t>
            </a:r>
            <a:r>
              <a:rPr lang="nb-NO" sz="2400" dirty="0"/>
              <a:t> </a:t>
            </a:r>
            <a:r>
              <a:rPr lang="en-US" sz="2400" dirty="0" err="1" smtClean="0"/>
              <a:t>og</a:t>
            </a:r>
            <a:r>
              <a:rPr lang="en-US" sz="2400" dirty="0" smtClean="0"/>
              <a:t> </a:t>
            </a:r>
            <a:r>
              <a:rPr lang="en-US" sz="2400" dirty="0" err="1"/>
              <a:t>ikke</a:t>
            </a:r>
            <a:r>
              <a:rPr lang="en-US" sz="2400" dirty="0"/>
              <a:t> bare </a:t>
            </a:r>
            <a:r>
              <a:rPr lang="en-US" sz="2400" dirty="0" err="1"/>
              <a:t>erfaringer</a:t>
            </a:r>
            <a:r>
              <a:rPr lang="en-US" sz="2400" dirty="0"/>
              <a:t>.</a:t>
            </a:r>
            <a:endParaRPr lang="nb-NO" sz="2400" dirty="0"/>
          </a:p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AA05-5BC3-A844-90C1-FF4967C1D262}" type="datetime1">
              <a:rPr lang="nb-NO" smtClean="0"/>
              <a:t>10.01.13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 HIVE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4066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Profesjonelt læringsfellesskap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 PLF </a:t>
            </a:r>
            <a:r>
              <a:rPr lang="en-US" sz="2400" dirty="0" err="1"/>
              <a:t>knyttes</a:t>
            </a:r>
            <a:r>
              <a:rPr lang="en-US" sz="2400" dirty="0"/>
              <a:t> </a:t>
            </a:r>
            <a:r>
              <a:rPr lang="en-US" sz="2400" dirty="0" err="1"/>
              <a:t>dette</a:t>
            </a:r>
            <a:r>
              <a:rPr lang="en-US" sz="2400" dirty="0"/>
              <a:t> </a:t>
            </a:r>
            <a:r>
              <a:rPr lang="en-US" sz="2400" dirty="0" err="1"/>
              <a:t>til</a:t>
            </a:r>
            <a:r>
              <a:rPr lang="en-US" sz="2400" dirty="0"/>
              <a:t> et </a:t>
            </a:r>
            <a:r>
              <a:rPr lang="en-US" sz="2400" dirty="0" err="1"/>
              <a:t>kollektivt</a:t>
            </a:r>
            <a:r>
              <a:rPr lang="en-US" sz="2400" dirty="0"/>
              <a:t> </a:t>
            </a:r>
            <a:r>
              <a:rPr lang="en-US" sz="2400" dirty="0" err="1"/>
              <a:t>samarbeid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 smtClean="0"/>
              <a:t>kollektiv</a:t>
            </a:r>
            <a:r>
              <a:rPr lang="nb-NO" sz="2400" dirty="0"/>
              <a:t> </a:t>
            </a:r>
            <a:r>
              <a:rPr lang="en-US" sz="2400" dirty="0" err="1" smtClean="0"/>
              <a:t>profesjonell</a:t>
            </a:r>
            <a:r>
              <a:rPr lang="en-US" sz="2400" dirty="0" smtClean="0"/>
              <a:t> </a:t>
            </a:r>
            <a:r>
              <a:rPr lang="en-US" sz="2400" dirty="0" err="1"/>
              <a:t>læring</a:t>
            </a:r>
            <a:r>
              <a:rPr lang="en-US" sz="2400" dirty="0"/>
              <a:t>. Earl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Timperley</a:t>
            </a:r>
            <a:r>
              <a:rPr lang="en-US" sz="2400" dirty="0"/>
              <a:t> (2009) </a:t>
            </a:r>
            <a:r>
              <a:rPr lang="en-US" sz="2400" dirty="0" err="1"/>
              <a:t>peker</a:t>
            </a:r>
            <a:r>
              <a:rPr lang="en-US" sz="2400" dirty="0"/>
              <a:t>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betydningen</a:t>
            </a:r>
            <a:r>
              <a:rPr lang="en-US" sz="2400" dirty="0"/>
              <a:t> </a:t>
            </a:r>
            <a:r>
              <a:rPr lang="en-US" sz="2400" dirty="0" err="1"/>
              <a:t>av</a:t>
            </a:r>
            <a:r>
              <a:rPr lang="en-US" sz="2400" dirty="0"/>
              <a:t> en «inquiry habit </a:t>
            </a:r>
            <a:r>
              <a:rPr lang="en-US" sz="2400" dirty="0" smtClean="0"/>
              <a:t>of</a:t>
            </a:r>
            <a:r>
              <a:rPr lang="nb-NO" sz="2400" dirty="0"/>
              <a:t> </a:t>
            </a:r>
            <a:r>
              <a:rPr lang="en-US" sz="2400" dirty="0" smtClean="0"/>
              <a:t>mind</a:t>
            </a:r>
            <a:r>
              <a:rPr lang="en-US" sz="2400" dirty="0"/>
              <a:t>». </a:t>
            </a:r>
            <a:endParaRPr lang="en-US" sz="2400" dirty="0" smtClean="0"/>
          </a:p>
          <a:p>
            <a:r>
              <a:rPr lang="en-US" sz="2400" dirty="0" err="1" smtClean="0"/>
              <a:t>Forbedring</a:t>
            </a:r>
            <a:r>
              <a:rPr lang="en-US" sz="2400" dirty="0" smtClean="0"/>
              <a:t> </a:t>
            </a:r>
            <a:r>
              <a:rPr lang="en-US" sz="2400" dirty="0" err="1"/>
              <a:t>av</a:t>
            </a:r>
            <a:r>
              <a:rPr lang="en-US" sz="2400" dirty="0"/>
              <a:t> </a:t>
            </a:r>
            <a:r>
              <a:rPr lang="en-US" sz="2400" dirty="0" err="1"/>
              <a:t>undervisningspraksis</a:t>
            </a:r>
            <a:r>
              <a:rPr lang="en-US" sz="2400" dirty="0"/>
              <a:t> </a:t>
            </a:r>
            <a:r>
              <a:rPr lang="en-US" sz="2400" dirty="0" err="1"/>
              <a:t>kan</a:t>
            </a:r>
            <a:r>
              <a:rPr lang="en-US" sz="2400" dirty="0"/>
              <a:t> </a:t>
            </a:r>
            <a:r>
              <a:rPr lang="en-US" sz="2400" dirty="0" err="1"/>
              <a:t>skje</a:t>
            </a:r>
            <a:r>
              <a:rPr lang="en-US" sz="2400" dirty="0"/>
              <a:t> </a:t>
            </a:r>
            <a:r>
              <a:rPr lang="en-US" sz="2400" dirty="0" err="1"/>
              <a:t>gjennom</a:t>
            </a:r>
            <a:r>
              <a:rPr lang="en-US" sz="2400" dirty="0"/>
              <a:t> at </a:t>
            </a:r>
            <a:r>
              <a:rPr lang="en-US" sz="2400" dirty="0" err="1"/>
              <a:t>lærere</a:t>
            </a:r>
            <a:r>
              <a:rPr lang="en-US" sz="2400" dirty="0"/>
              <a:t> </a:t>
            </a:r>
            <a:r>
              <a:rPr lang="en-US" sz="2400" dirty="0" err="1"/>
              <a:t>ikke</a:t>
            </a:r>
            <a:r>
              <a:rPr lang="en-US" sz="2400" dirty="0"/>
              <a:t> bare </a:t>
            </a:r>
            <a:r>
              <a:rPr lang="en-US" sz="2400" dirty="0" err="1"/>
              <a:t>deler</a:t>
            </a:r>
            <a:r>
              <a:rPr lang="en-US" sz="2400" dirty="0"/>
              <a:t> </a:t>
            </a:r>
            <a:r>
              <a:rPr lang="en-US" sz="2400" dirty="0" smtClean="0"/>
              <a:t>sine</a:t>
            </a:r>
            <a:r>
              <a:rPr lang="nb-NO" sz="2400" dirty="0"/>
              <a:t> </a:t>
            </a:r>
            <a:r>
              <a:rPr lang="en-US" sz="2400" dirty="0" err="1" smtClean="0"/>
              <a:t>ideer</a:t>
            </a:r>
            <a:r>
              <a:rPr lang="en-US" sz="2400" dirty="0"/>
              <a:t>, men </a:t>
            </a:r>
            <a:r>
              <a:rPr lang="en-US" sz="2400" dirty="0" err="1"/>
              <a:t>også</a:t>
            </a:r>
            <a:r>
              <a:rPr lang="en-US" sz="2400" dirty="0"/>
              <a:t> </a:t>
            </a:r>
            <a:r>
              <a:rPr lang="en-US" sz="2400" dirty="0" err="1"/>
              <a:t>begrunner</a:t>
            </a:r>
            <a:r>
              <a:rPr lang="en-US" sz="2400" dirty="0"/>
              <a:t> sine </a:t>
            </a:r>
            <a:r>
              <a:rPr lang="en-US" sz="2400" dirty="0" err="1"/>
              <a:t>ideer</a:t>
            </a:r>
            <a:r>
              <a:rPr lang="en-US" sz="2400" dirty="0"/>
              <a:t> med </a:t>
            </a:r>
            <a:r>
              <a:rPr lang="en-US" sz="2400" dirty="0" err="1"/>
              <a:t>bevis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err="1" smtClean="0"/>
              <a:t>Målet</a:t>
            </a:r>
            <a:r>
              <a:rPr lang="en-US" sz="2400" dirty="0" smtClean="0"/>
              <a:t> </a:t>
            </a:r>
            <a:r>
              <a:rPr lang="en-US" sz="2400" dirty="0" err="1"/>
              <a:t>er</a:t>
            </a:r>
            <a:r>
              <a:rPr lang="en-US" sz="2400" dirty="0"/>
              <a:t> </a:t>
            </a:r>
            <a:r>
              <a:rPr lang="en-US" sz="2400" dirty="0" err="1"/>
              <a:t>å</a:t>
            </a:r>
            <a:r>
              <a:rPr lang="en-US" sz="2400" dirty="0"/>
              <a:t> </a:t>
            </a:r>
            <a:r>
              <a:rPr lang="en-US" sz="2400" dirty="0" err="1"/>
              <a:t>øke</a:t>
            </a:r>
            <a:r>
              <a:rPr lang="en-US" sz="2400" dirty="0"/>
              <a:t> </a:t>
            </a:r>
            <a:r>
              <a:rPr lang="en-US" sz="2400" dirty="0" err="1"/>
              <a:t>kvaliteten</a:t>
            </a:r>
            <a:r>
              <a:rPr lang="en-US" sz="2400" dirty="0"/>
              <a:t>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ideene</a:t>
            </a:r>
            <a:r>
              <a:rPr lang="en-US" sz="2400" dirty="0"/>
              <a:t> </a:t>
            </a:r>
            <a:r>
              <a:rPr lang="en-US" sz="2400" dirty="0" err="1" smtClean="0"/>
              <a:t>og</a:t>
            </a:r>
            <a:r>
              <a:rPr lang="nb-NO" sz="2400" dirty="0"/>
              <a:t> </a:t>
            </a:r>
            <a:r>
              <a:rPr lang="en-US" sz="2400" dirty="0" err="1" smtClean="0"/>
              <a:t>informasjonen</a:t>
            </a:r>
            <a:r>
              <a:rPr lang="en-US" sz="2400" dirty="0" smtClean="0"/>
              <a:t> </a:t>
            </a:r>
            <a:r>
              <a:rPr lang="en-US" sz="2400" dirty="0" err="1"/>
              <a:t>som</a:t>
            </a:r>
            <a:r>
              <a:rPr lang="en-US" sz="2400" dirty="0"/>
              <a:t> </a:t>
            </a:r>
            <a:r>
              <a:rPr lang="en-US" sz="2400" dirty="0" err="1"/>
              <a:t>benyttes</a:t>
            </a:r>
            <a:r>
              <a:rPr lang="en-US" sz="2400" dirty="0"/>
              <a:t> i </a:t>
            </a:r>
            <a:r>
              <a:rPr lang="en-US" sz="2400" dirty="0" err="1"/>
              <a:t>arbeidet</a:t>
            </a:r>
            <a:r>
              <a:rPr lang="en-US" sz="2400" dirty="0"/>
              <a:t> med </a:t>
            </a:r>
            <a:r>
              <a:rPr lang="en-US" sz="2400" dirty="0" err="1"/>
              <a:t>forbedring</a:t>
            </a:r>
            <a:r>
              <a:rPr lang="en-US" sz="2400" dirty="0"/>
              <a:t> </a:t>
            </a:r>
            <a:r>
              <a:rPr lang="en-US" sz="2400" dirty="0" err="1"/>
              <a:t>av</a:t>
            </a:r>
            <a:r>
              <a:rPr lang="en-US" sz="2400" dirty="0"/>
              <a:t> </a:t>
            </a:r>
            <a:r>
              <a:rPr lang="en-US" sz="2400" dirty="0" err="1"/>
              <a:t>elevenes</a:t>
            </a:r>
            <a:r>
              <a:rPr lang="en-US" sz="2400" dirty="0"/>
              <a:t> </a:t>
            </a:r>
            <a:r>
              <a:rPr lang="en-US" sz="2400" dirty="0" err="1"/>
              <a:t>læring</a:t>
            </a:r>
            <a:r>
              <a:rPr lang="en-US" sz="2400" dirty="0"/>
              <a:t>. </a:t>
            </a:r>
            <a:endParaRPr lang="nb-NO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0CF5-DA2F-E642-9024-9729456251E9}" type="datetime1">
              <a:rPr lang="nb-NO" smtClean="0"/>
              <a:t>10.01.13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 HIVE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4903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Ledelsesprosesser som har hatt betydning for bruk av skolevurdering:</a:t>
            </a:r>
            <a:br>
              <a:rPr lang="nb-NO" dirty="0"/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Klare </a:t>
            </a:r>
            <a:r>
              <a:rPr lang="nb-NO" dirty="0"/>
              <a:t>mål for vurderingsarbeidet kommuniseres av ledelsen</a:t>
            </a:r>
          </a:p>
          <a:p>
            <a:r>
              <a:rPr lang="nb-NO" dirty="0" smtClean="0"/>
              <a:t>Tilrettelegging </a:t>
            </a:r>
            <a:r>
              <a:rPr lang="nb-NO" dirty="0"/>
              <a:t>for refleksjon og problemløsning på alle nivå i skolen</a:t>
            </a:r>
          </a:p>
          <a:p>
            <a:r>
              <a:rPr lang="nb-NO" dirty="0" smtClean="0"/>
              <a:t>Koordinering </a:t>
            </a:r>
            <a:r>
              <a:rPr lang="nb-NO" dirty="0"/>
              <a:t>og oppfølging av arbeidet på tvers av alle nivå</a:t>
            </a:r>
          </a:p>
          <a:p>
            <a:r>
              <a:rPr lang="nb-NO" dirty="0" smtClean="0"/>
              <a:t>Beslutningen </a:t>
            </a:r>
            <a:r>
              <a:rPr lang="nb-NO" dirty="0"/>
              <a:t>tatt på grunnlag av interaksjon på tvers av alle </a:t>
            </a:r>
            <a:r>
              <a:rPr lang="nb-NO" dirty="0" smtClean="0"/>
              <a:t>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A2B6-87BA-A447-B62D-34E31B055D1C}" type="datetime1">
              <a:rPr lang="nb-NO" smtClean="0"/>
              <a:t>10.01.13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 HIVE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462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3887"/>
            <a:ext cx="8001000" cy="1143000"/>
          </a:xfrm>
        </p:spPr>
        <p:txBody>
          <a:bodyPr/>
          <a:lstStyle/>
          <a:p>
            <a:r>
              <a:rPr lang="nb-NO" dirty="0"/>
              <a:t>Mangel på gode ledelsesprosesser innebærer:</a:t>
            </a:r>
            <a:br>
              <a:rPr lang="nb-NO" dirty="0"/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Uklare </a:t>
            </a:r>
            <a:r>
              <a:rPr lang="nb-NO" dirty="0"/>
              <a:t>mål</a:t>
            </a:r>
          </a:p>
          <a:p>
            <a:r>
              <a:rPr lang="nb-NO" dirty="0" smtClean="0"/>
              <a:t>Mangel </a:t>
            </a:r>
            <a:r>
              <a:rPr lang="nb-NO" dirty="0"/>
              <a:t>på prioritering av tid og oppgaver</a:t>
            </a:r>
          </a:p>
          <a:p>
            <a:r>
              <a:rPr lang="nb-NO" dirty="0" smtClean="0"/>
              <a:t>For </a:t>
            </a:r>
            <a:r>
              <a:rPr lang="nb-NO" dirty="0"/>
              <a:t>mange konkurrerende oppgaver</a:t>
            </a:r>
          </a:p>
          <a:p>
            <a:r>
              <a:rPr lang="nb-NO" dirty="0" smtClean="0"/>
              <a:t>Lærer </a:t>
            </a:r>
            <a:r>
              <a:rPr lang="nb-NO" dirty="0"/>
              <a:t>må selv prioritere mellom ulike oppgaver</a:t>
            </a:r>
          </a:p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A2B6-87BA-A447-B62D-34E31B055D1C}" type="datetime1">
              <a:rPr lang="nb-NO" smtClean="0"/>
              <a:t>10.01.13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 HIVE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6154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Hvordan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prioriterer tid til </a:t>
            </a:r>
            <a:r>
              <a:rPr lang="nb-NO" dirty="0" smtClean="0"/>
              <a:t>oppfølging?</a:t>
            </a:r>
            <a:endParaRPr lang="nb-NO" dirty="0"/>
          </a:p>
          <a:p>
            <a:r>
              <a:rPr lang="nb-NO" dirty="0" smtClean="0"/>
              <a:t>etablerer </a:t>
            </a:r>
            <a:r>
              <a:rPr lang="nb-NO" dirty="0"/>
              <a:t>en hensikt </a:t>
            </a:r>
            <a:r>
              <a:rPr lang="nb-NO"/>
              <a:t>og </a:t>
            </a:r>
            <a:r>
              <a:rPr lang="nb-NO" smtClean="0"/>
              <a:t>bygge </a:t>
            </a:r>
            <a:r>
              <a:rPr lang="nb-NO" dirty="0"/>
              <a:t>en intern forpliktelse blant </a:t>
            </a:r>
            <a:r>
              <a:rPr lang="nb-NO" dirty="0" smtClean="0"/>
              <a:t>lærerne?</a:t>
            </a:r>
            <a:endParaRPr lang="nb-NO" dirty="0"/>
          </a:p>
          <a:p>
            <a:r>
              <a:rPr lang="nb-NO" dirty="0" smtClean="0"/>
              <a:t>legge </a:t>
            </a:r>
            <a:r>
              <a:rPr lang="nb-NO" dirty="0"/>
              <a:t>til rette for og </a:t>
            </a:r>
            <a:r>
              <a:rPr lang="nb-NO" dirty="0" smtClean="0"/>
              <a:t>fremme  læringsprosesser?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A2B6-87BA-A447-B62D-34E31B055D1C}" type="datetime1">
              <a:rPr lang="nb-NO" smtClean="0"/>
              <a:t>10.01.13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 HIVE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9924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C4FB-AC3F-754A-B807-FB2C9575460E}" type="datetime1">
              <a:rPr lang="nb-NO" smtClean="0"/>
              <a:t>10.01.13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 HIVE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15</a:t>
            </a:fld>
            <a:endParaRPr lang="nb-NO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6912768" cy="294081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538938" y="4128888"/>
            <a:ext cx="266490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smtClean="0"/>
              <a:t>Tilbakemeldingskvalitet &amp; hospitering</a:t>
            </a:r>
          </a:p>
          <a:p>
            <a:r>
              <a:rPr lang="nb-NO" sz="1400" dirty="0" smtClean="0"/>
              <a:t>Case: Feil forventninger og oppfølging fra ledelsen?</a:t>
            </a:r>
          </a:p>
          <a:p>
            <a:r>
              <a:rPr lang="nb-NO" sz="1400" dirty="0" smtClean="0"/>
              <a:t>Faglig forberedt?</a:t>
            </a:r>
          </a:p>
          <a:p>
            <a:r>
              <a:rPr lang="nb-NO" sz="1400" dirty="0" smtClean="0"/>
              <a:t>Riktig fokus?</a:t>
            </a:r>
          </a:p>
          <a:p>
            <a:endParaRPr lang="nb-NO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475656" y="2924944"/>
            <a:ext cx="216024" cy="12039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47864" y="472105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Rektor og mellomledelse</a:t>
            </a:r>
          </a:p>
          <a:p>
            <a:r>
              <a:rPr lang="nb-NO" sz="1400" dirty="0" smtClean="0"/>
              <a:t>Delegere til ressurspersoner?</a:t>
            </a:r>
            <a:endParaRPr lang="nb-NO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355976" y="3861048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11660" y="620688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Skolevurdering for forbedring, en </a:t>
            </a:r>
            <a:r>
              <a:rPr lang="nb-NO" b="1" dirty="0" smtClean="0"/>
              <a:t>tankemodell etter </a:t>
            </a:r>
            <a:r>
              <a:rPr lang="nb-NO" b="1" dirty="0" err="1" smtClean="0"/>
              <a:t>Emstad</a:t>
            </a:r>
            <a:r>
              <a:rPr lang="nb-NO" b="1" dirty="0" smtClean="0"/>
              <a:t> 2012:70</a:t>
            </a:r>
            <a:endParaRPr lang="nb-NO" dirty="0"/>
          </a:p>
        </p:txBody>
      </p:sp>
      <p:sp>
        <p:nvSpPr>
          <p:cNvPr id="19" name="TextBox 18"/>
          <p:cNvSpPr txBox="1"/>
          <p:nvPr/>
        </p:nvSpPr>
        <p:spPr>
          <a:xfrm>
            <a:off x="6295020" y="4468470"/>
            <a:ext cx="1810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solidFill>
                  <a:srgbClr val="FF0000"/>
                </a:solidFill>
              </a:rPr>
              <a:t>Er vi her nå?</a:t>
            </a:r>
            <a:endParaRPr lang="nb-NO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200292" y="2924944"/>
            <a:ext cx="0" cy="151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203847" y="2924944"/>
            <a:ext cx="0" cy="2592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05000" y="5561105"/>
            <a:ext cx="2529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Foredrag og faglige resurser</a:t>
            </a:r>
          </a:p>
          <a:p>
            <a:r>
              <a:rPr lang="nb-NO" sz="1400" dirty="0" smtClean="0"/>
              <a:t>Framlegg på de ulike skolene</a:t>
            </a:r>
            <a:endParaRPr lang="nb-NO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4983426" y="5299495"/>
            <a:ext cx="2529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sz="1400" dirty="0" smtClean="0"/>
          </a:p>
          <a:p>
            <a:r>
              <a:rPr lang="nb-NO" sz="1400" dirty="0" smtClean="0"/>
              <a:t>Framlegg på de ulike skolene</a:t>
            </a:r>
            <a:endParaRPr lang="nb-NO" sz="14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927021" y="2780928"/>
            <a:ext cx="13131" cy="27363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458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269 0.02707 L -0.37008 0.247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" y="110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 skal vi ?</a:t>
            </a:r>
            <a:endParaRPr lang="nb-NO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542731736"/>
              </p:ext>
            </p:extLst>
          </p:nvPr>
        </p:nvGraphicFramePr>
        <p:xfrm>
          <a:off x="1619672" y="2708920"/>
          <a:ext cx="7247765" cy="3761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729118803"/>
              </p:ext>
            </p:extLst>
          </p:nvPr>
        </p:nvGraphicFramePr>
        <p:xfrm>
          <a:off x="1730344" y="1484784"/>
          <a:ext cx="4536504" cy="1969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2363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Arail" charset="0"/>
                <a:ea typeface="ＭＳ Ｐゴシック" charset="0"/>
                <a:cs typeface="Arail" charset="0"/>
              </a:rPr>
              <a:t>Utviklingsarbeid- Klasseledelse</a:t>
            </a:r>
            <a:br>
              <a:rPr lang="nb-NO" dirty="0" smtClean="0">
                <a:latin typeface="Arail" charset="0"/>
                <a:ea typeface="ＭＳ Ｐゴシック" charset="0"/>
                <a:cs typeface="Arail" charset="0"/>
              </a:rPr>
            </a:br>
            <a:endParaRPr lang="nb-NO" dirty="0">
              <a:latin typeface="Arail" charset="0"/>
              <a:ea typeface="ＭＳ Ｐゴシック" charset="0"/>
              <a:cs typeface="Arai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181" y="1844824"/>
            <a:ext cx="4699000" cy="431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5837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"/>
          <p:cNvSpPr txBox="1">
            <a:spLocks noChangeArrowheads="1"/>
          </p:cNvSpPr>
          <p:nvPr/>
        </p:nvSpPr>
        <p:spPr bwMode="auto">
          <a:xfrm>
            <a:off x="3132138" y="692150"/>
            <a:ext cx="5040312" cy="14747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>
              <a:buFontTx/>
              <a:buChar char="•"/>
            </a:pPr>
            <a:r>
              <a:rPr lang="nb-NO" sz="1800"/>
              <a:t>Analyse av skolens etablerte praksis</a:t>
            </a:r>
          </a:p>
          <a:p>
            <a:pPr lvl="1">
              <a:buFontTx/>
              <a:buChar char="•"/>
            </a:pPr>
            <a:r>
              <a:rPr lang="nb-NO" sz="1800"/>
              <a:t>Kollektiv beslutning</a:t>
            </a:r>
          </a:p>
          <a:p>
            <a:pPr lvl="1">
              <a:buFontTx/>
              <a:buChar char="•"/>
            </a:pPr>
            <a:r>
              <a:rPr lang="nb-NO" sz="1800"/>
              <a:t>Aktiv ledelse</a:t>
            </a:r>
          </a:p>
          <a:p>
            <a:pPr lvl="1">
              <a:buFontTx/>
              <a:buChar char="•"/>
            </a:pPr>
            <a:r>
              <a:rPr lang="nb-NO" sz="1800"/>
              <a:t>Motiverte medarbeidere</a:t>
            </a:r>
          </a:p>
          <a:p>
            <a:pPr lvl="1">
              <a:buFontTx/>
              <a:buChar char="•"/>
            </a:pPr>
            <a:r>
              <a:rPr lang="nb-NO" sz="1800"/>
              <a:t>Plan for arbeidet</a:t>
            </a:r>
            <a:endParaRPr lang="nn-NO" sz="1800"/>
          </a:p>
        </p:txBody>
      </p:sp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1490663" y="2841625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nb-NO"/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3203575" y="2420938"/>
            <a:ext cx="4968875" cy="17494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>
              <a:buFontTx/>
              <a:buChar char="•"/>
            </a:pPr>
            <a:r>
              <a:rPr lang="nb-NO" sz="1800" b="1" dirty="0"/>
              <a:t>Utvikle skolekulturen</a:t>
            </a:r>
          </a:p>
          <a:p>
            <a:pPr lvl="1">
              <a:buFontTx/>
              <a:buChar char="•"/>
            </a:pPr>
            <a:r>
              <a:rPr lang="nb-NO" sz="1800" b="1" dirty="0"/>
              <a:t>Kompetanseheving</a:t>
            </a:r>
          </a:p>
          <a:p>
            <a:pPr lvl="1">
              <a:buFontTx/>
              <a:buChar char="•"/>
            </a:pPr>
            <a:r>
              <a:rPr lang="nb-NO" sz="1800" b="1" dirty="0"/>
              <a:t>Lokal tilpasning</a:t>
            </a:r>
          </a:p>
          <a:p>
            <a:pPr lvl="1">
              <a:buFontTx/>
              <a:buChar char="•"/>
            </a:pPr>
            <a:r>
              <a:rPr lang="nb-NO" sz="1800" b="1" dirty="0"/>
              <a:t>Lojalitet til arbeidet</a:t>
            </a:r>
          </a:p>
          <a:p>
            <a:pPr lvl="1">
              <a:buFontTx/>
              <a:buChar char="•"/>
            </a:pPr>
            <a:r>
              <a:rPr lang="nb-NO" sz="1800" b="1" dirty="0"/>
              <a:t>Refleksjonsgrupper</a:t>
            </a:r>
          </a:p>
          <a:p>
            <a:pPr lvl="1">
              <a:buFontTx/>
              <a:buChar char="•"/>
            </a:pPr>
            <a:r>
              <a:rPr lang="nb-NO" sz="1800" b="1" dirty="0"/>
              <a:t>Ekstern veiledning</a:t>
            </a:r>
            <a:endParaRPr lang="nn-NO" sz="1800" b="1" dirty="0"/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3203575" y="4508500"/>
            <a:ext cx="4824413" cy="9255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>
              <a:buFontTx/>
              <a:buChar char="•"/>
            </a:pPr>
            <a:r>
              <a:rPr lang="nb-NO" sz="1800"/>
              <a:t>Evalueringsrutiner</a:t>
            </a:r>
          </a:p>
          <a:p>
            <a:pPr lvl="1">
              <a:buFontTx/>
              <a:buChar char="•"/>
            </a:pPr>
            <a:r>
              <a:rPr lang="nb-NO" sz="1800"/>
              <a:t>Videre kompetanseutvikling</a:t>
            </a:r>
          </a:p>
          <a:p>
            <a:pPr lvl="1">
              <a:buFontTx/>
              <a:buChar char="•"/>
            </a:pPr>
            <a:r>
              <a:rPr lang="nb-NO" sz="1800"/>
              <a:t>Vedlikeholdsrutiner</a:t>
            </a:r>
            <a:endParaRPr lang="nn-NO" sz="1800"/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179388" y="1125538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b-NO"/>
              <a:t>initiering</a:t>
            </a:r>
            <a:endParaRPr lang="nn-NO"/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179388" y="2997200"/>
            <a:ext cx="2376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b-NO"/>
              <a:t>implementering</a:t>
            </a:r>
            <a:endParaRPr lang="nn-NO"/>
          </a:p>
        </p:txBody>
      </p:sp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250825" y="4652963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b-NO"/>
              <a:t>institusjonalisering</a:t>
            </a:r>
            <a:endParaRPr lang="nn-NO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74925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Profesjonelt læringsfelleskap (PLF)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PLF dreier seg i høy grad om hvordan det i noen skoler skapes en kollektiv kultur som </a:t>
            </a:r>
            <a:r>
              <a:rPr lang="nb-NO" sz="2400" dirty="0" smtClean="0"/>
              <a:t>legger vekt </a:t>
            </a:r>
            <a:r>
              <a:rPr lang="nb-NO" sz="2400" dirty="0"/>
              <a:t>på å forbedre skolens praksis gjennom en kritisk undersøkelse av egen </a:t>
            </a:r>
            <a:r>
              <a:rPr lang="nb-NO" sz="2400" dirty="0" smtClean="0"/>
              <a:t>praksis. </a:t>
            </a:r>
          </a:p>
          <a:p>
            <a:r>
              <a:rPr lang="nb-NO" sz="2400" dirty="0" smtClean="0"/>
              <a:t>PLF </a:t>
            </a:r>
            <a:r>
              <a:rPr lang="nb-NO" sz="2400" dirty="0"/>
              <a:t>dreier seg om å etablere en samarbeidskultur. </a:t>
            </a:r>
            <a:r>
              <a:rPr lang="nb-NO" sz="2400" dirty="0" smtClean="0"/>
              <a:t>En samarbeidskultur </a:t>
            </a:r>
            <a:r>
              <a:rPr lang="nb-NO" sz="2400" dirty="0"/>
              <a:t>kan beskrives som en kultur som har fokus på å bygge kapasitet </a:t>
            </a:r>
            <a:r>
              <a:rPr lang="nb-NO" sz="2400" dirty="0" smtClean="0"/>
              <a:t>for kontinuerlig </a:t>
            </a:r>
            <a:r>
              <a:rPr lang="nb-NO" sz="2400" dirty="0"/>
              <a:t>forbedring, og er en måte å arbeide og lære på (</a:t>
            </a:r>
            <a:r>
              <a:rPr lang="nb-NO" sz="2400" dirty="0" err="1"/>
              <a:t>Fullan</a:t>
            </a:r>
            <a:r>
              <a:rPr lang="nb-NO" sz="2400" dirty="0"/>
              <a:t>, 2006). Kulturen </a:t>
            </a:r>
            <a:r>
              <a:rPr lang="nb-NO" sz="2400" dirty="0" smtClean="0"/>
              <a:t>som preger </a:t>
            </a:r>
            <a:r>
              <a:rPr lang="nb-NO" sz="2400" dirty="0"/>
              <a:t>PLF, kan også beskrives som en kultur preget av et felles ansvar for elevenes </a:t>
            </a:r>
            <a:r>
              <a:rPr lang="nb-NO" sz="2400" dirty="0" smtClean="0"/>
              <a:t>læring (</a:t>
            </a:r>
            <a:r>
              <a:rPr lang="nb-NO" sz="2400" dirty="0"/>
              <a:t>Hord, 1997).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A2B6-87BA-A447-B62D-34E31B055D1C}" type="datetime1">
              <a:rPr lang="nb-NO" smtClean="0"/>
              <a:t>10.01.13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 HIVE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9533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Samarbeidskultur </a:t>
            </a:r>
            <a:br>
              <a:rPr lang="nb-NO" dirty="0" smtClean="0"/>
            </a:br>
            <a:r>
              <a:rPr lang="nb-NO" sz="1800" dirty="0" smtClean="0"/>
              <a:t> Empiriske </a:t>
            </a:r>
            <a:r>
              <a:rPr lang="nb-NO" sz="1800" dirty="0" err="1" smtClean="0"/>
              <a:t>kjennetgn</a:t>
            </a:r>
            <a:r>
              <a:rPr lang="nb-NO" sz="1800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 smtClean="0"/>
              <a:t>fellesverdier </a:t>
            </a:r>
            <a:r>
              <a:rPr lang="nb-NO" sz="2800" dirty="0"/>
              <a:t>og </a:t>
            </a:r>
            <a:r>
              <a:rPr lang="nb-NO" sz="2800" dirty="0" smtClean="0"/>
              <a:t>visjon </a:t>
            </a:r>
          </a:p>
          <a:p>
            <a:r>
              <a:rPr lang="nb-NO" sz="2800" dirty="0" smtClean="0"/>
              <a:t>kollektivt </a:t>
            </a:r>
            <a:r>
              <a:rPr lang="nb-NO" sz="2800" dirty="0"/>
              <a:t>ansvar for elevenes </a:t>
            </a:r>
            <a:r>
              <a:rPr lang="nb-NO" sz="2800" dirty="0" smtClean="0"/>
              <a:t>læring</a:t>
            </a:r>
          </a:p>
          <a:p>
            <a:r>
              <a:rPr lang="nb-NO" sz="2800" dirty="0" smtClean="0"/>
              <a:t>refleksjon </a:t>
            </a:r>
            <a:r>
              <a:rPr lang="nb-NO" sz="2800" dirty="0"/>
              <a:t>og reflekterende profesjonelle </a:t>
            </a:r>
            <a:r>
              <a:rPr lang="nb-NO" sz="2800" dirty="0" smtClean="0"/>
              <a:t>undersøkelser</a:t>
            </a:r>
          </a:p>
          <a:p>
            <a:r>
              <a:rPr lang="nb-NO" sz="2800" dirty="0" smtClean="0"/>
              <a:t>individuell </a:t>
            </a:r>
            <a:r>
              <a:rPr lang="nb-NO" sz="2800" dirty="0"/>
              <a:t>og kollektiv profesjonell </a:t>
            </a:r>
            <a:r>
              <a:rPr lang="nb-NO" sz="2800" dirty="0" smtClean="0"/>
              <a:t>læring</a:t>
            </a:r>
          </a:p>
          <a:p>
            <a:r>
              <a:rPr lang="nb-NO" sz="2800" dirty="0" smtClean="0"/>
              <a:t>støttende </a:t>
            </a:r>
            <a:r>
              <a:rPr lang="nb-NO" sz="2800" dirty="0"/>
              <a:t>og delt </a:t>
            </a:r>
            <a:r>
              <a:rPr lang="nb-NO" sz="2800" dirty="0" smtClean="0"/>
              <a:t>ledelse</a:t>
            </a:r>
          </a:p>
          <a:p>
            <a:pPr marL="0" indent="0">
              <a:buNone/>
            </a:pPr>
            <a:r>
              <a:rPr lang="nb-NO" sz="2800" dirty="0" smtClean="0"/>
              <a:t>Alle disse </a:t>
            </a:r>
            <a:r>
              <a:rPr lang="nb-NO" sz="2800" dirty="0"/>
              <a:t>karakteristikkene må sees på som interagerende.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A2B6-87BA-A447-B62D-34E31B055D1C}" type="datetime1">
              <a:rPr lang="nb-NO" smtClean="0"/>
              <a:t>10.01.13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 HIVE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913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«activity traps», </a:t>
            </a:r>
            <a:r>
              <a:rPr lang="en-US" sz="1400" dirty="0"/>
              <a:t>Earl, Katz </a:t>
            </a:r>
            <a:r>
              <a:rPr lang="en-US" sz="1400" dirty="0" err="1"/>
              <a:t>og</a:t>
            </a:r>
            <a:r>
              <a:rPr lang="en-US" sz="1400" dirty="0"/>
              <a:t> Ben </a:t>
            </a:r>
            <a:r>
              <a:rPr lang="en-US" sz="1400" dirty="0" err="1"/>
              <a:t>Jafaar</a:t>
            </a:r>
            <a:r>
              <a:rPr lang="en-US" sz="1400" dirty="0"/>
              <a:t> (2009)</a:t>
            </a:r>
            <a:r>
              <a:rPr lang="nb-NO" sz="1400" dirty="0"/>
              <a:t> </a:t>
            </a:r>
            <a:endParaRPr lang="nb-NO" sz="1400" dirty="0">
              <a:latin typeface="Arail" charset="0"/>
              <a:ea typeface="ＭＳ Ｐゴシック" charset="0"/>
              <a:cs typeface="Arail" charset="0"/>
            </a:endParaRPr>
          </a:p>
        </p:txBody>
      </p:sp>
      <p:sp>
        <p:nvSpPr>
          <p:cNvPr id="3075" name="Plassholder for innhold 2"/>
          <p:cNvSpPr>
            <a:spLocks noGrp="1"/>
          </p:cNvSpPr>
          <p:nvPr>
            <p:ph idx="1"/>
          </p:nvPr>
        </p:nvSpPr>
        <p:spPr bwMode="auto">
          <a:xfrm>
            <a:off x="685800" y="1600200"/>
            <a:ext cx="8001000" cy="396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vil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nb-NO" dirty="0" smtClean="0"/>
              <a:t> </a:t>
            </a:r>
            <a:r>
              <a:rPr lang="en-US" dirty="0" smtClean="0"/>
              <a:t>at </a:t>
            </a:r>
            <a:r>
              <a:rPr lang="en-US" dirty="0" err="1" smtClean="0"/>
              <a:t>skolen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mer</a:t>
            </a:r>
            <a:r>
              <a:rPr lang="en-US" dirty="0" smtClean="0"/>
              <a:t> </a:t>
            </a:r>
            <a:r>
              <a:rPr lang="en-US" dirty="0" err="1" smtClean="0"/>
              <a:t>opptatt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effektivitet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handling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ikke</a:t>
            </a:r>
            <a:r>
              <a:rPr lang="en-US" dirty="0" smtClean="0"/>
              <a:t> tar </a:t>
            </a:r>
            <a:r>
              <a:rPr lang="en-US" dirty="0" err="1" smtClean="0"/>
              <a:t>seg</a:t>
            </a:r>
            <a:r>
              <a:rPr lang="en-US" dirty="0" smtClean="0"/>
              <a:t> </a:t>
            </a:r>
            <a:r>
              <a:rPr lang="en-US" dirty="0" err="1" smtClean="0"/>
              <a:t>tid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kritisk</a:t>
            </a:r>
            <a:r>
              <a:rPr lang="nb-NO" dirty="0" smtClean="0"/>
              <a:t> </a:t>
            </a:r>
            <a:r>
              <a:rPr lang="en-US" dirty="0" err="1" smtClean="0"/>
              <a:t>kunnskapsbasert</a:t>
            </a:r>
            <a:r>
              <a:rPr lang="en-US" dirty="0" smtClean="0"/>
              <a:t> </a:t>
            </a:r>
            <a:r>
              <a:rPr lang="en-US" dirty="0" err="1" smtClean="0"/>
              <a:t>refleksjon</a:t>
            </a:r>
            <a:r>
              <a:rPr lang="en-US" dirty="0" smtClean="0"/>
              <a:t>. De </a:t>
            </a:r>
            <a:r>
              <a:rPr lang="en-US" dirty="0" err="1" smtClean="0"/>
              <a:t>går</a:t>
            </a:r>
            <a:r>
              <a:rPr lang="en-US" dirty="0" smtClean="0"/>
              <a:t> </a:t>
            </a:r>
            <a:r>
              <a:rPr lang="en-US" dirty="0" err="1" smtClean="0"/>
              <a:t>raskt</a:t>
            </a:r>
            <a:r>
              <a:rPr lang="en-US" dirty="0" smtClean="0"/>
              <a:t> over </a:t>
            </a:r>
            <a:r>
              <a:rPr lang="en-US" dirty="0" err="1" smtClean="0"/>
              <a:t>til</a:t>
            </a:r>
            <a:r>
              <a:rPr lang="en-US" dirty="0" smtClean="0"/>
              <a:t> handling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ende</a:t>
            </a:r>
            <a:r>
              <a:rPr lang="en-US" dirty="0" smtClean="0"/>
              <a:t> </a:t>
            </a:r>
            <a:r>
              <a:rPr lang="en-US" dirty="0" err="1" smtClean="0"/>
              <a:t>opp</a:t>
            </a:r>
            <a:r>
              <a:rPr lang="en-US" dirty="0" smtClean="0"/>
              <a:t> med </a:t>
            </a:r>
            <a:r>
              <a:rPr lang="en-US" dirty="0" err="1" smtClean="0"/>
              <a:t>å</a:t>
            </a:r>
            <a:r>
              <a:rPr lang="en-US" dirty="0" smtClean="0"/>
              <a:t> ta </a:t>
            </a:r>
            <a:r>
              <a:rPr lang="en-US" dirty="0" err="1" smtClean="0"/>
              <a:t>tak</a:t>
            </a:r>
            <a:r>
              <a:rPr lang="en-US" dirty="0" smtClean="0"/>
              <a:t> i</a:t>
            </a:r>
            <a:r>
              <a:rPr lang="nb-NO" dirty="0" smtClean="0"/>
              <a:t> </a:t>
            </a:r>
            <a:r>
              <a:rPr lang="en-US" dirty="0" err="1" smtClean="0"/>
              <a:t>mindre</a:t>
            </a:r>
            <a:r>
              <a:rPr lang="en-US" dirty="0" smtClean="0"/>
              <a:t> </a:t>
            </a:r>
            <a:r>
              <a:rPr lang="en-US" dirty="0" err="1" smtClean="0"/>
              <a:t>presserende</a:t>
            </a:r>
            <a:r>
              <a:rPr lang="en-US" dirty="0" smtClean="0"/>
              <a:t> </a:t>
            </a:r>
            <a:r>
              <a:rPr lang="en-US" dirty="0" err="1" smtClean="0"/>
              <a:t>tema</a:t>
            </a:r>
            <a:r>
              <a:rPr lang="en-US" dirty="0" smtClean="0"/>
              <a:t>.</a:t>
            </a:r>
            <a:endParaRPr lang="nb-NO" dirty="0" smtClean="0"/>
          </a:p>
          <a:p>
            <a:pPr marL="0" indent="0">
              <a:buFont typeface="Arial" charset="0"/>
              <a:buNone/>
            </a:pPr>
            <a:endParaRPr lang="nb-NO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6" name="Plassholder for bunntekst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b-NO" smtClean="0">
                <a:solidFill>
                  <a:srgbClr val="898989"/>
                </a:solidFill>
                <a:latin typeface="Arail" charset="0"/>
              </a:rPr>
              <a:t>Mattias Øhra HIVE</a:t>
            </a:r>
            <a:endParaRPr lang="nb-NO">
              <a:solidFill>
                <a:srgbClr val="898989"/>
              </a:solidFill>
              <a:latin typeface="Arail" charset="0"/>
            </a:endParaRPr>
          </a:p>
        </p:txBody>
      </p:sp>
      <p:sp>
        <p:nvSpPr>
          <p:cNvPr id="3077" name="Plassholder for lysbildenumm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AC36ADD-2A19-1E4C-96E9-4F0942EBA4F0}" type="slidenum">
              <a:rPr lang="nb-NO">
                <a:solidFill>
                  <a:srgbClr val="898989"/>
                </a:solidFill>
                <a:latin typeface="Arail" charset="0"/>
              </a:rPr>
              <a:pPr eaLnBrk="1" hangingPunct="1"/>
              <a:t>7</a:t>
            </a:fld>
            <a:endParaRPr lang="nb-NO">
              <a:solidFill>
                <a:srgbClr val="898989"/>
              </a:solidFill>
              <a:latin typeface="Arail" charset="0"/>
            </a:endParaRPr>
          </a:p>
        </p:txBody>
      </p:sp>
      <p:sp>
        <p:nvSpPr>
          <p:cNvPr id="3078" name="Plassholder for dato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5997C3-BD4E-F44F-BE54-8DEC203F7B94}" type="datetime1">
              <a:rPr lang="nb-NO" smtClean="0">
                <a:solidFill>
                  <a:srgbClr val="898989"/>
                </a:solidFill>
                <a:latin typeface="Arail" charset="0"/>
              </a:rPr>
              <a:t>10.01.13</a:t>
            </a:fld>
            <a:endParaRPr lang="nb-NO">
              <a:solidFill>
                <a:srgbClr val="898989"/>
              </a:solidFill>
              <a:latin typeface="Arai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Kritisk refleksjon over egen praksis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err="1"/>
              <a:t>Profesjonelle</a:t>
            </a:r>
            <a:r>
              <a:rPr lang="en-US" sz="2800" dirty="0"/>
              <a:t> </a:t>
            </a:r>
            <a:r>
              <a:rPr lang="en-US" sz="2800" dirty="0" err="1"/>
              <a:t>praksisfellesskap</a:t>
            </a:r>
            <a:r>
              <a:rPr lang="en-US" sz="2800" dirty="0"/>
              <a:t> </a:t>
            </a:r>
            <a:r>
              <a:rPr lang="en-US" sz="2800" dirty="0" err="1"/>
              <a:t>kjennetegnes</a:t>
            </a:r>
            <a:r>
              <a:rPr lang="en-US" sz="2800" dirty="0"/>
              <a:t> </a:t>
            </a:r>
            <a:r>
              <a:rPr lang="en-US" sz="2800" dirty="0" err="1"/>
              <a:t>av</a:t>
            </a:r>
            <a:r>
              <a:rPr lang="en-US" sz="2800" dirty="0"/>
              <a:t> en </a:t>
            </a:r>
            <a:r>
              <a:rPr lang="en-US" sz="2800" dirty="0" err="1"/>
              <a:t>kultur</a:t>
            </a:r>
            <a:r>
              <a:rPr lang="en-US" sz="2800" dirty="0"/>
              <a:t> </a:t>
            </a:r>
            <a:r>
              <a:rPr lang="en-US" sz="2800" dirty="0" err="1"/>
              <a:t>preget</a:t>
            </a:r>
            <a:r>
              <a:rPr lang="en-US" sz="2800" dirty="0"/>
              <a:t> </a:t>
            </a:r>
            <a:r>
              <a:rPr lang="en-US" sz="2800" dirty="0" err="1"/>
              <a:t>av</a:t>
            </a:r>
            <a:r>
              <a:rPr lang="en-US" sz="2800" dirty="0"/>
              <a:t> </a:t>
            </a:r>
            <a:r>
              <a:rPr lang="en-US" sz="2800" dirty="0" err="1"/>
              <a:t>kritisk</a:t>
            </a:r>
            <a:r>
              <a:rPr lang="en-US" sz="2800" dirty="0"/>
              <a:t> </a:t>
            </a:r>
            <a:r>
              <a:rPr lang="en-US" sz="2800" dirty="0" err="1"/>
              <a:t>refleksjon</a:t>
            </a:r>
            <a:r>
              <a:rPr lang="en-US" sz="2800" dirty="0"/>
              <a:t> over</a:t>
            </a:r>
            <a:endParaRPr lang="nb-NO" sz="2800" dirty="0"/>
          </a:p>
          <a:p>
            <a:pPr marL="0" indent="0">
              <a:buNone/>
            </a:pPr>
            <a:r>
              <a:rPr lang="en-US" sz="2800" dirty="0" err="1"/>
              <a:t>egen</a:t>
            </a:r>
            <a:r>
              <a:rPr lang="en-US" sz="2800" dirty="0"/>
              <a:t> </a:t>
            </a:r>
            <a:r>
              <a:rPr lang="en-US" sz="2800" dirty="0" err="1"/>
              <a:t>praksis</a:t>
            </a:r>
            <a:r>
              <a:rPr lang="en-US" sz="2800" dirty="0"/>
              <a:t>, der </a:t>
            </a:r>
            <a:r>
              <a:rPr lang="en-US" sz="2800" dirty="0" err="1"/>
              <a:t>ny</a:t>
            </a:r>
            <a:r>
              <a:rPr lang="en-US" sz="2800" dirty="0"/>
              <a:t> </a:t>
            </a:r>
            <a:r>
              <a:rPr lang="en-US" sz="2800" dirty="0" err="1"/>
              <a:t>kunnskap</a:t>
            </a:r>
            <a:r>
              <a:rPr lang="en-US" sz="2800" dirty="0"/>
              <a:t> </a:t>
            </a:r>
            <a:r>
              <a:rPr lang="en-US" sz="2800" dirty="0" err="1"/>
              <a:t>og</a:t>
            </a:r>
            <a:r>
              <a:rPr lang="en-US" sz="2800" dirty="0"/>
              <a:t> </a:t>
            </a:r>
            <a:r>
              <a:rPr lang="en-US" sz="2800" dirty="0" err="1"/>
              <a:t>ideer</a:t>
            </a:r>
            <a:r>
              <a:rPr lang="en-US" sz="2800" dirty="0"/>
              <a:t> </a:t>
            </a:r>
            <a:r>
              <a:rPr lang="en-US" sz="2800" dirty="0" err="1"/>
              <a:t>bringes</a:t>
            </a:r>
            <a:r>
              <a:rPr lang="en-US" sz="2800" dirty="0"/>
              <a:t> inn, for </a:t>
            </a:r>
            <a:r>
              <a:rPr lang="en-US" sz="2800" dirty="0" err="1"/>
              <a:t>å</a:t>
            </a:r>
            <a:r>
              <a:rPr lang="en-US" sz="2800" dirty="0"/>
              <a:t> </a:t>
            </a:r>
            <a:r>
              <a:rPr lang="en-US" sz="2800" dirty="0" err="1"/>
              <a:t>bidra</a:t>
            </a:r>
            <a:r>
              <a:rPr lang="en-US" sz="2800" dirty="0"/>
              <a:t> </a:t>
            </a:r>
            <a:r>
              <a:rPr lang="en-US" sz="2800" dirty="0" err="1"/>
              <a:t>til</a:t>
            </a:r>
            <a:r>
              <a:rPr lang="en-US" sz="2800" dirty="0"/>
              <a:t> </a:t>
            </a:r>
            <a:r>
              <a:rPr lang="en-US" sz="2800" dirty="0" err="1"/>
              <a:t>større</a:t>
            </a:r>
            <a:r>
              <a:rPr lang="en-US" sz="2800" dirty="0"/>
              <a:t> </a:t>
            </a:r>
            <a:r>
              <a:rPr lang="en-US" sz="2800" dirty="0" err="1"/>
              <a:t>kunnskapsgrunnlag</a:t>
            </a:r>
            <a:endParaRPr lang="nb-NO" sz="2800" dirty="0"/>
          </a:p>
          <a:p>
            <a:pPr marL="0" indent="0">
              <a:buNone/>
            </a:pPr>
            <a:r>
              <a:rPr lang="en-US" sz="2800" dirty="0"/>
              <a:t>for </a:t>
            </a:r>
            <a:r>
              <a:rPr lang="en-US" sz="2800" dirty="0" err="1"/>
              <a:t>refleksjonen</a:t>
            </a:r>
            <a:r>
              <a:rPr lang="en-US" sz="2800" dirty="0"/>
              <a:t> (</a:t>
            </a:r>
            <a:r>
              <a:rPr lang="en-US" sz="2800" dirty="0" err="1"/>
              <a:t>Bolam</a:t>
            </a:r>
            <a:r>
              <a:rPr lang="en-US" sz="2800" dirty="0"/>
              <a:t> </a:t>
            </a:r>
            <a:r>
              <a:rPr lang="en-US" sz="2800" dirty="0" err="1"/>
              <a:t>mfl</a:t>
            </a:r>
            <a:r>
              <a:rPr lang="en-US" sz="2800" dirty="0"/>
              <a:t>., 2005; </a:t>
            </a:r>
            <a:r>
              <a:rPr lang="en-US" sz="2800" dirty="0" err="1"/>
              <a:t>DuFour</a:t>
            </a:r>
            <a:r>
              <a:rPr lang="en-US" sz="2800" dirty="0"/>
              <a:t>, 2004). 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err="1" smtClean="0"/>
              <a:t>Kunnskapsutvikling</a:t>
            </a:r>
            <a:r>
              <a:rPr lang="en-US" sz="2800" dirty="0" smtClean="0"/>
              <a:t> </a:t>
            </a:r>
            <a:r>
              <a:rPr lang="en-US" sz="2800" dirty="0" err="1"/>
              <a:t>som</a:t>
            </a:r>
            <a:r>
              <a:rPr lang="en-US" sz="2800" dirty="0"/>
              <a:t> </a:t>
            </a:r>
            <a:r>
              <a:rPr lang="en-US" sz="2800" dirty="0" err="1"/>
              <a:t>er</a:t>
            </a:r>
            <a:r>
              <a:rPr lang="en-US" sz="2800" dirty="0"/>
              <a:t> </a:t>
            </a:r>
            <a:r>
              <a:rPr lang="en-US" sz="2800" dirty="0" err="1"/>
              <a:t>basert</a:t>
            </a:r>
            <a:r>
              <a:rPr lang="en-US" sz="2800" dirty="0"/>
              <a:t> kun </a:t>
            </a:r>
            <a:r>
              <a:rPr lang="en-US" sz="2800" dirty="0" err="1" smtClean="0"/>
              <a:t>på</a:t>
            </a:r>
            <a:r>
              <a:rPr lang="en-US" sz="2800" dirty="0" smtClean="0"/>
              <a:t> </a:t>
            </a:r>
            <a:r>
              <a:rPr lang="en-US" sz="2800" dirty="0" err="1" smtClean="0"/>
              <a:t>egne</a:t>
            </a:r>
            <a:r>
              <a:rPr lang="en-US" sz="2800" dirty="0" smtClean="0"/>
              <a:t> </a:t>
            </a:r>
            <a:r>
              <a:rPr lang="en-US" sz="2800" dirty="0" err="1"/>
              <a:t>og</a:t>
            </a:r>
            <a:r>
              <a:rPr lang="en-US" sz="2800" dirty="0"/>
              <a:t> </a:t>
            </a:r>
            <a:r>
              <a:rPr lang="en-US" sz="2800" dirty="0" err="1"/>
              <a:t>lokale</a:t>
            </a:r>
            <a:r>
              <a:rPr lang="en-US" sz="2800" dirty="0"/>
              <a:t> </a:t>
            </a:r>
            <a:r>
              <a:rPr lang="en-US" sz="2800" dirty="0" err="1"/>
              <a:t>erfaringer</a:t>
            </a:r>
            <a:r>
              <a:rPr lang="en-US" sz="2800" dirty="0"/>
              <a:t>, </a:t>
            </a:r>
            <a:r>
              <a:rPr lang="en-US" sz="2800" dirty="0" err="1"/>
              <a:t>blir</a:t>
            </a:r>
            <a:r>
              <a:rPr lang="en-US" sz="2800" dirty="0"/>
              <a:t> for </a:t>
            </a:r>
            <a:r>
              <a:rPr lang="en-US" sz="2800" dirty="0" err="1"/>
              <a:t>begrenset</a:t>
            </a:r>
            <a:r>
              <a:rPr lang="en-US" sz="2800" dirty="0"/>
              <a:t> (</a:t>
            </a:r>
            <a:r>
              <a:rPr lang="en-US" sz="2800" dirty="0" err="1"/>
              <a:t>Ertsås</a:t>
            </a:r>
            <a:r>
              <a:rPr lang="en-US" sz="2800" dirty="0"/>
              <a:t> &amp; </a:t>
            </a:r>
            <a:r>
              <a:rPr lang="en-US" sz="2800" dirty="0" err="1"/>
              <a:t>Irgens</a:t>
            </a:r>
            <a:r>
              <a:rPr lang="en-US" sz="2800" dirty="0"/>
              <a:t>, 2012). </a:t>
            </a:r>
            <a:endParaRPr lang="nb-NO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9D14-8A62-AB48-B4B0-80EE93F7DF0A}" type="datetime1">
              <a:rPr lang="nb-NO" smtClean="0"/>
              <a:t>10.01.13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 HIVE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457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Case: implementering av læringsmål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D</a:t>
            </a:r>
            <a:r>
              <a:rPr lang="en-US" sz="2400" dirty="0" smtClean="0"/>
              <a:t>e </a:t>
            </a:r>
            <a:r>
              <a:rPr lang="en-US" sz="2400" dirty="0" err="1"/>
              <a:t>fleste</a:t>
            </a:r>
            <a:r>
              <a:rPr lang="en-US" sz="2400" dirty="0"/>
              <a:t> </a:t>
            </a:r>
            <a:r>
              <a:rPr lang="en-US" sz="2400" dirty="0" err="1"/>
              <a:t>lærerne</a:t>
            </a:r>
            <a:r>
              <a:rPr lang="en-US" sz="2400" dirty="0"/>
              <a:t> </a:t>
            </a:r>
            <a:r>
              <a:rPr lang="en-US" sz="2400" dirty="0" err="1" smtClean="0"/>
              <a:t>har</a:t>
            </a:r>
            <a:r>
              <a:rPr lang="en-US" sz="2400" dirty="0" smtClean="0"/>
              <a:t> </a:t>
            </a:r>
            <a:r>
              <a:rPr lang="en-US" sz="2400" dirty="0" err="1"/>
              <a:t>ikke</a:t>
            </a:r>
            <a:r>
              <a:rPr lang="en-US" sz="2400" dirty="0"/>
              <a:t> </a:t>
            </a:r>
            <a:r>
              <a:rPr lang="en-US" sz="2400" dirty="0" err="1" smtClean="0"/>
              <a:t>tro</a:t>
            </a:r>
            <a:r>
              <a:rPr lang="en-US" sz="2400" dirty="0" smtClean="0"/>
              <a:t> </a:t>
            </a:r>
            <a:r>
              <a:rPr lang="en-US" sz="2400" dirty="0" err="1"/>
              <a:t>på</a:t>
            </a:r>
            <a:r>
              <a:rPr lang="en-US" sz="2400" dirty="0"/>
              <a:t> at</a:t>
            </a:r>
            <a:endParaRPr lang="nb-NO" sz="2400" dirty="0"/>
          </a:p>
          <a:p>
            <a:pPr marL="0" indent="0">
              <a:buNone/>
            </a:pPr>
            <a:r>
              <a:rPr lang="en-US" sz="2400" dirty="0" err="1"/>
              <a:t>læringsmål</a:t>
            </a:r>
            <a:r>
              <a:rPr lang="en-US" sz="2400" dirty="0"/>
              <a:t> </a:t>
            </a:r>
            <a:r>
              <a:rPr lang="en-US" sz="2400" dirty="0" err="1"/>
              <a:t>vil</a:t>
            </a:r>
            <a:r>
              <a:rPr lang="en-US" sz="2400" dirty="0"/>
              <a:t> </a:t>
            </a:r>
            <a:r>
              <a:rPr lang="en-US" sz="2400" dirty="0" err="1"/>
              <a:t>utgjøre</a:t>
            </a:r>
            <a:r>
              <a:rPr lang="en-US" sz="2400" dirty="0"/>
              <a:t> </a:t>
            </a:r>
            <a:r>
              <a:rPr lang="en-US" sz="2400" dirty="0" err="1"/>
              <a:t>noen</a:t>
            </a:r>
            <a:r>
              <a:rPr lang="en-US" sz="2400" dirty="0"/>
              <a:t> </a:t>
            </a:r>
            <a:r>
              <a:rPr lang="en-US" sz="2400" dirty="0" err="1"/>
              <a:t>forskjell</a:t>
            </a:r>
            <a:r>
              <a:rPr lang="en-US" sz="2400" dirty="0"/>
              <a:t> for </a:t>
            </a:r>
            <a:r>
              <a:rPr lang="en-US" sz="2400" dirty="0" err="1"/>
              <a:t>elevenes</a:t>
            </a:r>
            <a:r>
              <a:rPr lang="en-US" sz="2400" dirty="0"/>
              <a:t> </a:t>
            </a:r>
            <a:r>
              <a:rPr lang="en-US" sz="2400" dirty="0" err="1"/>
              <a:t>læring</a:t>
            </a:r>
            <a:r>
              <a:rPr lang="en-US" sz="2400" dirty="0"/>
              <a:t>, </a:t>
            </a:r>
            <a:r>
              <a:rPr lang="en-US" sz="2400" dirty="0" err="1"/>
              <a:t>derfor</a:t>
            </a:r>
            <a:r>
              <a:rPr lang="en-US" sz="2400" dirty="0"/>
              <a:t> </a:t>
            </a:r>
            <a:r>
              <a:rPr lang="en-US" sz="2400" dirty="0" err="1"/>
              <a:t>er</a:t>
            </a:r>
            <a:r>
              <a:rPr lang="en-US" sz="2400" dirty="0"/>
              <a:t> </a:t>
            </a:r>
            <a:r>
              <a:rPr lang="en-US" sz="2400" dirty="0" err="1"/>
              <a:t>dette</a:t>
            </a:r>
            <a:r>
              <a:rPr lang="en-US" sz="2400" dirty="0"/>
              <a:t> et </a:t>
            </a:r>
            <a:r>
              <a:rPr lang="en-US" sz="2400" dirty="0" err="1"/>
              <a:t>tema</a:t>
            </a:r>
            <a:r>
              <a:rPr lang="en-US" sz="2400" dirty="0"/>
              <a:t> </a:t>
            </a:r>
            <a:r>
              <a:rPr lang="en-US" sz="2400" dirty="0" err="1"/>
              <a:t>skolen</a:t>
            </a:r>
            <a:r>
              <a:rPr lang="en-US" sz="2400" dirty="0"/>
              <a:t> </a:t>
            </a:r>
            <a:r>
              <a:rPr lang="en-US" sz="2400" dirty="0" err="1" smtClean="0"/>
              <a:t>ikke</a:t>
            </a:r>
            <a:r>
              <a:rPr lang="nb-NO" sz="2400" dirty="0"/>
              <a:t> </a:t>
            </a:r>
            <a:r>
              <a:rPr lang="en-US" sz="2400" dirty="0" err="1" smtClean="0"/>
              <a:t>ønsket</a:t>
            </a:r>
            <a:r>
              <a:rPr lang="en-US" sz="2400" dirty="0" smtClean="0"/>
              <a:t> </a:t>
            </a:r>
            <a:r>
              <a:rPr lang="en-US" sz="2400" dirty="0" err="1"/>
              <a:t>å</a:t>
            </a:r>
            <a:r>
              <a:rPr lang="en-US" sz="2400" dirty="0"/>
              <a:t> </a:t>
            </a:r>
            <a:r>
              <a:rPr lang="en-US" sz="2400" dirty="0" err="1"/>
              <a:t>gå</a:t>
            </a:r>
            <a:r>
              <a:rPr lang="en-US" sz="2400" dirty="0"/>
              <a:t> </a:t>
            </a:r>
            <a:r>
              <a:rPr lang="en-US" sz="2400" dirty="0" err="1"/>
              <a:t>videre</a:t>
            </a:r>
            <a:r>
              <a:rPr lang="en-US" sz="2400" dirty="0"/>
              <a:t> med.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err="1"/>
              <a:t>Det</a:t>
            </a:r>
            <a:r>
              <a:rPr lang="en-US" sz="2400" dirty="0"/>
              <a:t> </a:t>
            </a:r>
            <a:r>
              <a:rPr lang="en-US" sz="2400" dirty="0" err="1"/>
              <a:t>ble</a:t>
            </a:r>
            <a:r>
              <a:rPr lang="en-US" sz="2400" dirty="0"/>
              <a:t> </a:t>
            </a:r>
            <a:r>
              <a:rPr lang="en-US" sz="2400" dirty="0" err="1"/>
              <a:t>ikke</a:t>
            </a:r>
            <a:r>
              <a:rPr lang="en-US" sz="2400" dirty="0"/>
              <a:t> stilt </a:t>
            </a:r>
            <a:r>
              <a:rPr lang="en-US" sz="2400" dirty="0" err="1"/>
              <a:t>spørsmål</a:t>
            </a:r>
            <a:r>
              <a:rPr lang="en-US" sz="2400" dirty="0"/>
              <a:t> </a:t>
            </a:r>
            <a:r>
              <a:rPr lang="en-US" sz="2400" dirty="0" err="1"/>
              <a:t>om</a:t>
            </a:r>
            <a:r>
              <a:rPr lang="en-US" sz="2400" dirty="0"/>
              <a:t> </a:t>
            </a:r>
            <a:r>
              <a:rPr lang="en-US" sz="2400" dirty="0" err="1"/>
              <a:t>hva</a:t>
            </a:r>
            <a:r>
              <a:rPr lang="en-US" sz="2400" dirty="0"/>
              <a:t> </a:t>
            </a:r>
            <a:r>
              <a:rPr lang="en-US" sz="2400" dirty="0" err="1"/>
              <a:t>som</a:t>
            </a:r>
            <a:r>
              <a:rPr lang="en-US" sz="2400" dirty="0"/>
              <a:t> </a:t>
            </a:r>
            <a:r>
              <a:rPr lang="en-US" sz="2400" dirty="0" err="1"/>
              <a:t>lå</a:t>
            </a:r>
            <a:r>
              <a:rPr lang="en-US" sz="2400" dirty="0"/>
              <a:t> </a:t>
            </a:r>
            <a:r>
              <a:rPr lang="en-US" sz="2400" dirty="0" err="1"/>
              <a:t>til</a:t>
            </a:r>
            <a:r>
              <a:rPr lang="en-US" sz="2400" dirty="0"/>
              <a:t> </a:t>
            </a:r>
            <a:r>
              <a:rPr lang="en-US" sz="2400" dirty="0" err="1"/>
              <a:t>grunn</a:t>
            </a:r>
            <a:r>
              <a:rPr lang="en-US" sz="2400" dirty="0"/>
              <a:t> for </a:t>
            </a:r>
            <a:r>
              <a:rPr lang="en-US" sz="2400" dirty="0" err="1"/>
              <a:t>lærernes</a:t>
            </a:r>
            <a:r>
              <a:rPr lang="en-US" sz="2400" dirty="0"/>
              <a:t> </a:t>
            </a:r>
            <a:r>
              <a:rPr lang="en-US" sz="2400" dirty="0" err="1"/>
              <a:t>tro</a:t>
            </a:r>
            <a:r>
              <a:rPr lang="en-US" sz="2400" dirty="0"/>
              <a:t> </a:t>
            </a:r>
            <a:r>
              <a:rPr lang="en-US" sz="2400" dirty="0" err="1" smtClean="0"/>
              <a:t>på</a:t>
            </a:r>
            <a:r>
              <a:rPr lang="nb-NO" sz="2400" dirty="0"/>
              <a:t> </a:t>
            </a:r>
            <a:r>
              <a:rPr lang="en-US" sz="2400" dirty="0" smtClean="0"/>
              <a:t>at </a:t>
            </a:r>
            <a:r>
              <a:rPr lang="en-US" sz="2400" dirty="0" err="1"/>
              <a:t>læringsmål</a:t>
            </a:r>
            <a:r>
              <a:rPr lang="en-US" sz="2400" dirty="0"/>
              <a:t> </a:t>
            </a:r>
            <a:r>
              <a:rPr lang="en-US" sz="2400" dirty="0" err="1"/>
              <a:t>var</a:t>
            </a:r>
            <a:r>
              <a:rPr lang="en-US" sz="2400" dirty="0"/>
              <a:t> </a:t>
            </a:r>
            <a:r>
              <a:rPr lang="en-US" sz="2400" dirty="0" err="1"/>
              <a:t>av</a:t>
            </a:r>
            <a:r>
              <a:rPr lang="en-US" sz="2400" dirty="0"/>
              <a:t> </a:t>
            </a:r>
            <a:r>
              <a:rPr lang="en-US" sz="2400" dirty="0" err="1"/>
              <a:t>liten</a:t>
            </a:r>
            <a:r>
              <a:rPr lang="en-US" sz="2400" dirty="0"/>
              <a:t> </a:t>
            </a:r>
            <a:r>
              <a:rPr lang="en-US" sz="2400" dirty="0" err="1"/>
              <a:t>betydning</a:t>
            </a:r>
            <a:r>
              <a:rPr lang="en-US" sz="2400" dirty="0"/>
              <a:t> for </a:t>
            </a:r>
            <a:r>
              <a:rPr lang="en-US" sz="2400" dirty="0" err="1"/>
              <a:t>elevenes</a:t>
            </a:r>
            <a:r>
              <a:rPr lang="en-US" sz="2400" dirty="0"/>
              <a:t> </a:t>
            </a:r>
            <a:r>
              <a:rPr lang="en-US" sz="2400" dirty="0" err="1"/>
              <a:t>læringsprosesser</a:t>
            </a:r>
            <a:r>
              <a:rPr lang="en-US" sz="2400" dirty="0"/>
              <a:t>, </a:t>
            </a:r>
            <a:r>
              <a:rPr lang="en-US" sz="2400" dirty="0" err="1"/>
              <a:t>heller</a:t>
            </a:r>
            <a:r>
              <a:rPr lang="en-US" sz="2400" dirty="0"/>
              <a:t> </a:t>
            </a:r>
            <a:r>
              <a:rPr lang="en-US" sz="2400" dirty="0" err="1"/>
              <a:t>ikke</a:t>
            </a:r>
            <a:r>
              <a:rPr lang="en-US" sz="2400" dirty="0"/>
              <a:t> </a:t>
            </a:r>
            <a:r>
              <a:rPr lang="en-US" sz="2400" dirty="0" err="1"/>
              <a:t>ble</a:t>
            </a:r>
            <a:r>
              <a:rPr lang="en-US" sz="2400" dirty="0"/>
              <a:t> </a:t>
            </a:r>
            <a:r>
              <a:rPr lang="en-US" sz="2400" dirty="0" err="1"/>
              <a:t>det</a:t>
            </a:r>
            <a:r>
              <a:rPr lang="en-US" sz="2400" dirty="0"/>
              <a:t> </a:t>
            </a:r>
            <a:r>
              <a:rPr lang="en-US" sz="2400" dirty="0" err="1" smtClean="0"/>
              <a:t>hentet</a:t>
            </a:r>
            <a:r>
              <a:rPr lang="nb-NO" sz="2400" dirty="0"/>
              <a:t> </a:t>
            </a:r>
            <a:r>
              <a:rPr lang="en-US" sz="2400" dirty="0" smtClean="0"/>
              <a:t>inn </a:t>
            </a:r>
            <a:r>
              <a:rPr lang="en-US" sz="2400" dirty="0" err="1"/>
              <a:t>noen</a:t>
            </a:r>
            <a:r>
              <a:rPr lang="en-US" sz="2400" dirty="0"/>
              <a:t> </a:t>
            </a:r>
            <a:r>
              <a:rPr lang="en-US" sz="2400" dirty="0" err="1"/>
              <a:t>kunnskap</a:t>
            </a:r>
            <a:r>
              <a:rPr lang="en-US" sz="2400" dirty="0"/>
              <a:t> </a:t>
            </a:r>
            <a:r>
              <a:rPr lang="en-US" sz="2400" dirty="0" err="1"/>
              <a:t>om</a:t>
            </a:r>
            <a:r>
              <a:rPr lang="en-US" sz="2400" dirty="0"/>
              <a:t> </a:t>
            </a:r>
            <a:r>
              <a:rPr lang="en-US" sz="2400" dirty="0" err="1"/>
              <a:t>betydningen</a:t>
            </a:r>
            <a:r>
              <a:rPr lang="en-US" sz="2400" dirty="0"/>
              <a:t> </a:t>
            </a:r>
            <a:r>
              <a:rPr lang="en-US" sz="2400" dirty="0" err="1"/>
              <a:t>av</a:t>
            </a:r>
            <a:r>
              <a:rPr lang="en-US" sz="2400" dirty="0"/>
              <a:t> </a:t>
            </a:r>
            <a:r>
              <a:rPr lang="en-US" sz="2400" dirty="0" err="1"/>
              <a:t>læringsmål</a:t>
            </a:r>
            <a:r>
              <a:rPr lang="en-US" sz="2400" dirty="0"/>
              <a:t> for </a:t>
            </a:r>
            <a:r>
              <a:rPr lang="en-US" sz="2400" dirty="0" err="1"/>
              <a:t>elevenes</a:t>
            </a:r>
            <a:r>
              <a:rPr lang="en-US" sz="2400" dirty="0"/>
              <a:t> </a:t>
            </a:r>
            <a:r>
              <a:rPr lang="en-US" sz="2400" dirty="0" err="1"/>
              <a:t>læring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 smtClean="0"/>
              <a:t>Hva</a:t>
            </a:r>
            <a:r>
              <a:rPr lang="en-US" sz="2400" dirty="0" smtClean="0"/>
              <a:t> </a:t>
            </a:r>
            <a:r>
              <a:rPr lang="en-US" sz="2400" dirty="0" err="1" smtClean="0"/>
              <a:t>er</a:t>
            </a:r>
            <a:r>
              <a:rPr lang="en-US" sz="2400" dirty="0" smtClean="0"/>
              <a:t> </a:t>
            </a:r>
            <a:r>
              <a:rPr lang="en-US" sz="2400" dirty="0" err="1" smtClean="0"/>
              <a:t>rektors</a:t>
            </a:r>
            <a:r>
              <a:rPr lang="en-US" sz="2400" dirty="0" smtClean="0"/>
              <a:t> </a:t>
            </a:r>
            <a:r>
              <a:rPr lang="en-US" sz="2400" dirty="0" err="1" smtClean="0"/>
              <a:t>rolle</a:t>
            </a:r>
            <a:r>
              <a:rPr lang="en-US" sz="2400" dirty="0" smtClean="0"/>
              <a:t> her?</a:t>
            </a:r>
            <a:endParaRPr lang="nb-NO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671D-8DDC-124F-BBB2-3BDD10A168B5}" type="datetime1">
              <a:rPr lang="nb-NO" smtClean="0"/>
              <a:t>10.01.13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 HIVE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1893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1.11.2011. Fagintegrasjonsdag på HIVE">
  <a:themeElements>
    <a:clrScheme name="HiVe">
      <a:dk1>
        <a:sysClr val="windowText" lastClr="000000"/>
      </a:dk1>
      <a:lt1>
        <a:sysClr val="window" lastClr="FFFFFF"/>
      </a:lt1>
      <a:dk2>
        <a:srgbClr val="405161"/>
      </a:dk2>
      <a:lt2>
        <a:srgbClr val="C3C8D0"/>
      </a:lt2>
      <a:accent1>
        <a:srgbClr val="D70020"/>
      </a:accent1>
      <a:accent2>
        <a:srgbClr val="405161"/>
      </a:accent2>
      <a:accent3>
        <a:srgbClr val="C3C8D0"/>
      </a:accent3>
      <a:accent4>
        <a:srgbClr val="D70020"/>
      </a:accent4>
      <a:accent5>
        <a:srgbClr val="405161"/>
      </a:accent5>
      <a:accent6>
        <a:srgbClr val="C3C8D0"/>
      </a:accent6>
      <a:hlink>
        <a:srgbClr val="D70020"/>
      </a:hlink>
      <a:folHlink>
        <a:srgbClr val="40516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21.11.2011. Fagintegrasjonsdag på HIVE.potm</Template>
  <TotalTime>596</TotalTime>
  <Words>774</Words>
  <Application>Microsoft Macintosh PowerPoint</Application>
  <PresentationFormat>On-screen Show (4:3)</PresentationFormat>
  <Paragraphs>127</Paragraphs>
  <Slides>15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21.11.2011. Fagintegrasjonsdag på HIVE</vt:lpstr>
      <vt:lpstr>Profesjonelt læringsfellesskap  Øvre Eiker januar 2013 Rektorsamling. Innspill fra Mattias Øhra </vt:lpstr>
      <vt:lpstr>Hvor skal vi ?</vt:lpstr>
      <vt:lpstr>Utviklingsarbeid- Klasseledelse </vt:lpstr>
      <vt:lpstr>PowerPoint Presentation</vt:lpstr>
      <vt:lpstr>Profesjonelt læringsfelleskap (PLF)</vt:lpstr>
      <vt:lpstr>Samarbeidskultur   Empiriske kjennetgn:</vt:lpstr>
      <vt:lpstr>«activity traps», Earl, Katz og Ben Jafaar (2009) </vt:lpstr>
      <vt:lpstr>Kritisk refleksjon over egen praksis</vt:lpstr>
      <vt:lpstr>Case: implementering av læringsmål</vt:lpstr>
      <vt:lpstr>Erfaringer versus kunnskap</vt:lpstr>
      <vt:lpstr>Profesjonelt læringsfellesskap</vt:lpstr>
      <vt:lpstr>Ledelsesprosesser som har hatt betydning for bruk av skolevurdering: </vt:lpstr>
      <vt:lpstr>Mangel på gode ledelsesprosesser innebærer: </vt:lpstr>
      <vt:lpstr>Hvordan</vt:lpstr>
      <vt:lpstr>PowerPoint Presentation</vt:lpstr>
    </vt:vector>
  </TitlesOfParts>
  <Company>Metro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Metro</dc:creator>
  <cp:lastModifiedBy>Mattias Øhra</cp:lastModifiedBy>
  <cp:revision>35</cp:revision>
  <dcterms:created xsi:type="dcterms:W3CDTF">2010-02-25T16:21:27Z</dcterms:created>
  <dcterms:modified xsi:type="dcterms:W3CDTF">2013-01-10T23:00:01Z</dcterms:modified>
</cp:coreProperties>
</file>