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41"/>
  </p:notesMasterIdLst>
  <p:sldIdLst>
    <p:sldId id="316" r:id="rId2"/>
    <p:sldId id="358" r:id="rId3"/>
    <p:sldId id="359" r:id="rId4"/>
    <p:sldId id="337" r:id="rId5"/>
    <p:sldId id="339" r:id="rId6"/>
    <p:sldId id="338" r:id="rId7"/>
    <p:sldId id="266" r:id="rId8"/>
    <p:sldId id="265" r:id="rId9"/>
    <p:sldId id="267" r:id="rId10"/>
    <p:sldId id="268" r:id="rId11"/>
    <p:sldId id="317" r:id="rId12"/>
    <p:sldId id="275" r:id="rId13"/>
    <p:sldId id="307" r:id="rId14"/>
    <p:sldId id="318" r:id="rId15"/>
    <p:sldId id="320" r:id="rId16"/>
    <p:sldId id="321" r:id="rId17"/>
    <p:sldId id="323" r:id="rId18"/>
    <p:sldId id="325" r:id="rId19"/>
    <p:sldId id="327" r:id="rId20"/>
    <p:sldId id="328" r:id="rId21"/>
    <p:sldId id="341" r:id="rId22"/>
    <p:sldId id="342" r:id="rId23"/>
    <p:sldId id="343" r:id="rId24"/>
    <p:sldId id="344" r:id="rId25"/>
    <p:sldId id="345" r:id="rId26"/>
    <p:sldId id="355" r:id="rId27"/>
    <p:sldId id="356" r:id="rId28"/>
    <p:sldId id="357" r:id="rId29"/>
    <p:sldId id="354" r:id="rId30"/>
    <p:sldId id="346" r:id="rId31"/>
    <p:sldId id="347" r:id="rId32"/>
    <p:sldId id="349" r:id="rId33"/>
    <p:sldId id="348" r:id="rId34"/>
    <p:sldId id="350" r:id="rId35"/>
    <p:sldId id="351" r:id="rId36"/>
    <p:sldId id="352" r:id="rId37"/>
    <p:sldId id="334" r:id="rId38"/>
    <p:sldId id="335" r:id="rId39"/>
    <p:sldId id="336" r:id="rId4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2" autoAdjust="0"/>
    <p:restoredTop sz="94660"/>
  </p:normalViewPr>
  <p:slideViewPr>
    <p:cSldViewPr snapToGrid="0" snapToObjects="1">
      <p:cViewPr varScale="1">
        <p:scale>
          <a:sx n="108" d="100"/>
          <a:sy n="108" d="100"/>
        </p:scale>
        <p:origin x="-236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305F686-B818-499F-9741-99A810BE5291}" type="datetimeFigureOut">
              <a:rPr lang="en-US"/>
              <a:pPr>
                <a:defRPr/>
              </a:pPr>
              <a:t>03.05.12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noProof="0" smtClean="0"/>
              <a:t>Click to edit Master text styles</a:t>
            </a:r>
          </a:p>
          <a:p>
            <a:pPr lvl="1"/>
            <a:r>
              <a:rPr lang="nb-NO" noProof="0" smtClean="0"/>
              <a:t>Second level</a:t>
            </a:r>
          </a:p>
          <a:p>
            <a:pPr lvl="2"/>
            <a:r>
              <a:rPr lang="nb-NO" noProof="0" smtClean="0"/>
              <a:t>Third level</a:t>
            </a:r>
          </a:p>
          <a:p>
            <a:pPr lvl="3"/>
            <a:r>
              <a:rPr lang="nb-NO" noProof="0" smtClean="0"/>
              <a:t>Fourth level</a:t>
            </a:r>
          </a:p>
          <a:p>
            <a:pPr lvl="4"/>
            <a:r>
              <a:rPr lang="nb-NO"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07D5B50-F65F-4E93-B846-B592266EB960}" type="slidenum">
              <a:rPr lang="en-US"/>
              <a:pPr>
                <a:defRPr/>
              </a:pPr>
              <a:t>‹#›</a:t>
            </a:fld>
            <a:endParaRPr lang="en-US"/>
          </a:p>
        </p:txBody>
      </p:sp>
    </p:spTree>
    <p:extLst>
      <p:ext uri="{BB962C8B-B14F-4D97-AF65-F5344CB8AC3E}">
        <p14:creationId xmlns:p14="http://schemas.microsoft.com/office/powerpoint/2010/main" val="1907616720"/>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lassholder for lysbilde 1"/>
          <p:cNvSpPr>
            <a:spLocks noGrp="1" noRot="1" noChangeAspect="1" noTextEdit="1"/>
          </p:cNvSpPr>
          <p:nvPr>
            <p:ph type="sldImg"/>
          </p:nvPr>
        </p:nvSpPr>
        <p:spPr>
          <a:ln/>
        </p:spPr>
      </p:sp>
      <p:sp>
        <p:nvSpPr>
          <p:cNvPr id="46083"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nb-NO">
              <a:latin typeface="Times New Roman" charset="0"/>
            </a:endParaRPr>
          </a:p>
        </p:txBody>
      </p:sp>
      <p:sp>
        <p:nvSpPr>
          <p:cNvPr id="46084"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85" eaLnBrk="0" hangingPunct="0">
              <a:defRPr sz="2200">
                <a:solidFill>
                  <a:schemeClr val="tx1"/>
                </a:solidFill>
                <a:latin typeface="Tahoma" charset="0"/>
                <a:ea typeface="ＭＳ Ｐゴシック" charset="0"/>
              </a:defRPr>
            </a:lvl1pPr>
            <a:lvl2pPr marL="685817" indent="-263776" defTabSz="920285" eaLnBrk="0" hangingPunct="0">
              <a:defRPr sz="2200">
                <a:solidFill>
                  <a:schemeClr val="tx1"/>
                </a:solidFill>
                <a:latin typeface="Tahoma" charset="0"/>
                <a:ea typeface="ＭＳ Ｐゴシック" charset="0"/>
              </a:defRPr>
            </a:lvl2pPr>
            <a:lvl3pPr marL="1055103" indent="-211021" defTabSz="920285" eaLnBrk="0" hangingPunct="0">
              <a:defRPr sz="2200">
                <a:solidFill>
                  <a:schemeClr val="tx1"/>
                </a:solidFill>
                <a:latin typeface="Tahoma" charset="0"/>
                <a:ea typeface="ＭＳ Ｐゴシック" charset="0"/>
              </a:defRPr>
            </a:lvl3pPr>
            <a:lvl4pPr marL="1477145" indent="-211021" defTabSz="920285" eaLnBrk="0" hangingPunct="0">
              <a:defRPr sz="2200">
                <a:solidFill>
                  <a:schemeClr val="tx1"/>
                </a:solidFill>
                <a:latin typeface="Tahoma" charset="0"/>
                <a:ea typeface="ＭＳ Ｐゴシック" charset="0"/>
              </a:defRPr>
            </a:lvl4pPr>
            <a:lvl5pPr marL="1899186" indent="-211021" defTabSz="920285" eaLnBrk="0" hangingPunct="0">
              <a:defRPr sz="2200">
                <a:solidFill>
                  <a:schemeClr val="tx1"/>
                </a:solidFill>
                <a:latin typeface="Tahoma" charset="0"/>
                <a:ea typeface="ＭＳ Ｐゴシック" charset="0"/>
              </a:defRPr>
            </a:lvl5pPr>
            <a:lvl6pPr marL="2321227" indent="-211021" algn="ctr" defTabSz="920285" eaLnBrk="0" fontAlgn="base" hangingPunct="0">
              <a:spcBef>
                <a:spcPct val="0"/>
              </a:spcBef>
              <a:spcAft>
                <a:spcPct val="0"/>
              </a:spcAft>
              <a:defRPr sz="2200">
                <a:solidFill>
                  <a:schemeClr val="tx1"/>
                </a:solidFill>
                <a:latin typeface="Tahoma" charset="0"/>
                <a:ea typeface="ＭＳ Ｐゴシック" charset="0"/>
              </a:defRPr>
            </a:lvl6pPr>
            <a:lvl7pPr marL="2743269" indent="-211021" algn="ctr" defTabSz="920285" eaLnBrk="0" fontAlgn="base" hangingPunct="0">
              <a:spcBef>
                <a:spcPct val="0"/>
              </a:spcBef>
              <a:spcAft>
                <a:spcPct val="0"/>
              </a:spcAft>
              <a:defRPr sz="2200">
                <a:solidFill>
                  <a:schemeClr val="tx1"/>
                </a:solidFill>
                <a:latin typeface="Tahoma" charset="0"/>
                <a:ea typeface="ＭＳ Ｐゴシック" charset="0"/>
              </a:defRPr>
            </a:lvl7pPr>
            <a:lvl8pPr marL="3165310" indent="-211021" algn="ctr" defTabSz="920285" eaLnBrk="0" fontAlgn="base" hangingPunct="0">
              <a:spcBef>
                <a:spcPct val="0"/>
              </a:spcBef>
              <a:spcAft>
                <a:spcPct val="0"/>
              </a:spcAft>
              <a:defRPr sz="2200">
                <a:solidFill>
                  <a:schemeClr val="tx1"/>
                </a:solidFill>
                <a:latin typeface="Tahoma" charset="0"/>
                <a:ea typeface="ＭＳ Ｐゴシック" charset="0"/>
              </a:defRPr>
            </a:lvl8pPr>
            <a:lvl9pPr marL="3587351" indent="-211021" algn="ctr" defTabSz="920285" eaLnBrk="0" fontAlgn="base" hangingPunct="0">
              <a:spcBef>
                <a:spcPct val="0"/>
              </a:spcBef>
              <a:spcAft>
                <a:spcPct val="0"/>
              </a:spcAft>
              <a:defRPr sz="2200">
                <a:solidFill>
                  <a:schemeClr val="tx1"/>
                </a:solidFill>
                <a:latin typeface="Tahoma" charset="0"/>
                <a:ea typeface="ＭＳ Ｐゴシック" charset="0"/>
              </a:defRPr>
            </a:lvl9pPr>
          </a:lstStyle>
          <a:p>
            <a:pPr eaLnBrk="1" hangingPunct="1"/>
            <a:fld id="{06B68322-043F-B741-B5B6-0A531D69BFAD}" type="slidenum">
              <a:rPr lang="en-US" sz="1200">
                <a:latin typeface="Times New Roman" charset="0"/>
              </a:rPr>
              <a:pPr eaLnBrk="1" hangingPunct="1"/>
              <a:t>1</a:t>
            </a:fld>
            <a:endParaRPr lang="en-US" sz="1200">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85" eaLnBrk="0" hangingPunct="0">
              <a:defRPr sz="2200">
                <a:solidFill>
                  <a:schemeClr val="tx1"/>
                </a:solidFill>
                <a:latin typeface="Tahoma" charset="0"/>
                <a:ea typeface="ＭＳ Ｐゴシック" charset="0"/>
              </a:defRPr>
            </a:lvl1pPr>
            <a:lvl2pPr marL="685817" indent="-263776" defTabSz="920285" eaLnBrk="0" hangingPunct="0">
              <a:defRPr sz="2200">
                <a:solidFill>
                  <a:schemeClr val="tx1"/>
                </a:solidFill>
                <a:latin typeface="Tahoma" charset="0"/>
                <a:ea typeface="ＭＳ Ｐゴシック" charset="0"/>
              </a:defRPr>
            </a:lvl2pPr>
            <a:lvl3pPr marL="1055103" indent="-211021" defTabSz="920285" eaLnBrk="0" hangingPunct="0">
              <a:defRPr sz="2200">
                <a:solidFill>
                  <a:schemeClr val="tx1"/>
                </a:solidFill>
                <a:latin typeface="Tahoma" charset="0"/>
                <a:ea typeface="ＭＳ Ｐゴシック" charset="0"/>
              </a:defRPr>
            </a:lvl3pPr>
            <a:lvl4pPr marL="1477145" indent="-211021" defTabSz="920285" eaLnBrk="0" hangingPunct="0">
              <a:defRPr sz="2200">
                <a:solidFill>
                  <a:schemeClr val="tx1"/>
                </a:solidFill>
                <a:latin typeface="Tahoma" charset="0"/>
                <a:ea typeface="ＭＳ Ｐゴシック" charset="0"/>
              </a:defRPr>
            </a:lvl4pPr>
            <a:lvl5pPr marL="1899186" indent="-211021" defTabSz="920285" eaLnBrk="0" hangingPunct="0">
              <a:defRPr sz="2200">
                <a:solidFill>
                  <a:schemeClr val="tx1"/>
                </a:solidFill>
                <a:latin typeface="Tahoma" charset="0"/>
                <a:ea typeface="ＭＳ Ｐゴシック" charset="0"/>
              </a:defRPr>
            </a:lvl5pPr>
            <a:lvl6pPr marL="2321227" indent="-211021" algn="ctr" defTabSz="920285" eaLnBrk="0" fontAlgn="base" hangingPunct="0">
              <a:spcBef>
                <a:spcPct val="0"/>
              </a:spcBef>
              <a:spcAft>
                <a:spcPct val="0"/>
              </a:spcAft>
              <a:defRPr sz="2200">
                <a:solidFill>
                  <a:schemeClr val="tx1"/>
                </a:solidFill>
                <a:latin typeface="Tahoma" charset="0"/>
                <a:ea typeface="ＭＳ Ｐゴシック" charset="0"/>
              </a:defRPr>
            </a:lvl6pPr>
            <a:lvl7pPr marL="2743269" indent="-211021" algn="ctr" defTabSz="920285" eaLnBrk="0" fontAlgn="base" hangingPunct="0">
              <a:spcBef>
                <a:spcPct val="0"/>
              </a:spcBef>
              <a:spcAft>
                <a:spcPct val="0"/>
              </a:spcAft>
              <a:defRPr sz="2200">
                <a:solidFill>
                  <a:schemeClr val="tx1"/>
                </a:solidFill>
                <a:latin typeface="Tahoma" charset="0"/>
                <a:ea typeface="ＭＳ Ｐゴシック" charset="0"/>
              </a:defRPr>
            </a:lvl7pPr>
            <a:lvl8pPr marL="3165310" indent="-211021" algn="ctr" defTabSz="920285" eaLnBrk="0" fontAlgn="base" hangingPunct="0">
              <a:spcBef>
                <a:spcPct val="0"/>
              </a:spcBef>
              <a:spcAft>
                <a:spcPct val="0"/>
              </a:spcAft>
              <a:defRPr sz="2200">
                <a:solidFill>
                  <a:schemeClr val="tx1"/>
                </a:solidFill>
                <a:latin typeface="Tahoma" charset="0"/>
                <a:ea typeface="ＭＳ Ｐゴシック" charset="0"/>
              </a:defRPr>
            </a:lvl8pPr>
            <a:lvl9pPr marL="3587351" indent="-211021" algn="ctr" defTabSz="920285" eaLnBrk="0" fontAlgn="base" hangingPunct="0">
              <a:spcBef>
                <a:spcPct val="0"/>
              </a:spcBef>
              <a:spcAft>
                <a:spcPct val="0"/>
              </a:spcAft>
              <a:defRPr sz="2200">
                <a:solidFill>
                  <a:schemeClr val="tx1"/>
                </a:solidFill>
                <a:latin typeface="Tahoma" charset="0"/>
                <a:ea typeface="ＭＳ Ｐゴシック" charset="0"/>
              </a:defRPr>
            </a:lvl9pPr>
          </a:lstStyle>
          <a:p>
            <a:pPr eaLnBrk="1" hangingPunct="1"/>
            <a:fld id="{A62A5B7E-DCC0-124D-9EC5-47A0F597588E}" type="slidenum">
              <a:rPr lang="en-US" sz="1200">
                <a:latin typeface="Times New Roman" charset="0"/>
              </a:rPr>
              <a:pPr eaLnBrk="1" hangingPunct="1"/>
              <a:t>16</a:t>
            </a:fld>
            <a:endParaRPr lang="en-US" sz="1200">
              <a:latin typeface="Times New Roman"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nb-NO">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nb-NO">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Plassholder for lysbilde 1"/>
          <p:cNvSpPr>
            <a:spLocks noGrp="1" noRot="1" noChangeAspect="1" noTextEdit="1"/>
          </p:cNvSpPr>
          <p:nvPr>
            <p:ph type="sldImg"/>
          </p:nvPr>
        </p:nvSpPr>
        <p:spPr>
          <a:ln/>
        </p:spPr>
      </p:sp>
      <p:sp>
        <p:nvSpPr>
          <p:cNvPr id="63491"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nb-NO">
              <a:latin typeface="Times New Roman" charset="0"/>
            </a:endParaRPr>
          </a:p>
        </p:txBody>
      </p:sp>
      <p:sp>
        <p:nvSpPr>
          <p:cNvPr id="63492"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85" eaLnBrk="0" hangingPunct="0">
              <a:defRPr sz="2200">
                <a:solidFill>
                  <a:schemeClr val="tx1"/>
                </a:solidFill>
                <a:latin typeface="Tahoma" charset="0"/>
                <a:ea typeface="ＭＳ Ｐゴシック" charset="0"/>
              </a:defRPr>
            </a:lvl1pPr>
            <a:lvl2pPr marL="685817" indent="-263776" defTabSz="920285" eaLnBrk="0" hangingPunct="0">
              <a:defRPr sz="2200">
                <a:solidFill>
                  <a:schemeClr val="tx1"/>
                </a:solidFill>
                <a:latin typeface="Tahoma" charset="0"/>
                <a:ea typeface="ＭＳ Ｐゴシック" charset="0"/>
              </a:defRPr>
            </a:lvl2pPr>
            <a:lvl3pPr marL="1055103" indent="-211021" defTabSz="920285" eaLnBrk="0" hangingPunct="0">
              <a:defRPr sz="2200">
                <a:solidFill>
                  <a:schemeClr val="tx1"/>
                </a:solidFill>
                <a:latin typeface="Tahoma" charset="0"/>
                <a:ea typeface="ＭＳ Ｐゴシック" charset="0"/>
              </a:defRPr>
            </a:lvl3pPr>
            <a:lvl4pPr marL="1477145" indent="-211021" defTabSz="920285" eaLnBrk="0" hangingPunct="0">
              <a:defRPr sz="2200">
                <a:solidFill>
                  <a:schemeClr val="tx1"/>
                </a:solidFill>
                <a:latin typeface="Tahoma" charset="0"/>
                <a:ea typeface="ＭＳ Ｐゴシック" charset="0"/>
              </a:defRPr>
            </a:lvl4pPr>
            <a:lvl5pPr marL="1899186" indent="-211021" defTabSz="920285" eaLnBrk="0" hangingPunct="0">
              <a:defRPr sz="2200">
                <a:solidFill>
                  <a:schemeClr val="tx1"/>
                </a:solidFill>
                <a:latin typeface="Tahoma" charset="0"/>
                <a:ea typeface="ＭＳ Ｐゴシック" charset="0"/>
              </a:defRPr>
            </a:lvl5pPr>
            <a:lvl6pPr marL="2321227" indent="-211021" algn="ctr" defTabSz="920285" eaLnBrk="0" fontAlgn="base" hangingPunct="0">
              <a:spcBef>
                <a:spcPct val="0"/>
              </a:spcBef>
              <a:spcAft>
                <a:spcPct val="0"/>
              </a:spcAft>
              <a:defRPr sz="2200">
                <a:solidFill>
                  <a:schemeClr val="tx1"/>
                </a:solidFill>
                <a:latin typeface="Tahoma" charset="0"/>
                <a:ea typeface="ＭＳ Ｐゴシック" charset="0"/>
              </a:defRPr>
            </a:lvl6pPr>
            <a:lvl7pPr marL="2743269" indent="-211021" algn="ctr" defTabSz="920285" eaLnBrk="0" fontAlgn="base" hangingPunct="0">
              <a:spcBef>
                <a:spcPct val="0"/>
              </a:spcBef>
              <a:spcAft>
                <a:spcPct val="0"/>
              </a:spcAft>
              <a:defRPr sz="2200">
                <a:solidFill>
                  <a:schemeClr val="tx1"/>
                </a:solidFill>
                <a:latin typeface="Tahoma" charset="0"/>
                <a:ea typeface="ＭＳ Ｐゴシック" charset="0"/>
              </a:defRPr>
            </a:lvl7pPr>
            <a:lvl8pPr marL="3165310" indent="-211021" algn="ctr" defTabSz="920285" eaLnBrk="0" fontAlgn="base" hangingPunct="0">
              <a:spcBef>
                <a:spcPct val="0"/>
              </a:spcBef>
              <a:spcAft>
                <a:spcPct val="0"/>
              </a:spcAft>
              <a:defRPr sz="2200">
                <a:solidFill>
                  <a:schemeClr val="tx1"/>
                </a:solidFill>
                <a:latin typeface="Tahoma" charset="0"/>
                <a:ea typeface="ＭＳ Ｐゴシック" charset="0"/>
              </a:defRPr>
            </a:lvl8pPr>
            <a:lvl9pPr marL="3587351" indent="-211021" algn="ctr" defTabSz="920285" eaLnBrk="0" fontAlgn="base" hangingPunct="0">
              <a:spcBef>
                <a:spcPct val="0"/>
              </a:spcBef>
              <a:spcAft>
                <a:spcPct val="0"/>
              </a:spcAft>
              <a:defRPr sz="2200">
                <a:solidFill>
                  <a:schemeClr val="tx1"/>
                </a:solidFill>
                <a:latin typeface="Tahoma" charset="0"/>
                <a:ea typeface="ＭＳ Ｐゴシック" charset="0"/>
              </a:defRPr>
            </a:lvl9pPr>
          </a:lstStyle>
          <a:p>
            <a:pPr eaLnBrk="1" hangingPunct="1"/>
            <a:fld id="{827728E2-BA34-514E-80B4-1F79F3076CE7}" type="slidenum">
              <a:rPr lang="nb-NO" sz="1200">
                <a:latin typeface="Times New Roman" charset="0"/>
              </a:rPr>
              <a:pPr eaLnBrk="1" hangingPunct="1"/>
              <a:t>18</a:t>
            </a:fld>
            <a:endParaRPr lang="nb-NO" sz="1200">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Plassholder for lysbilde 1"/>
          <p:cNvSpPr>
            <a:spLocks noGrp="1" noRot="1" noChangeAspect="1" noTextEdit="1"/>
          </p:cNvSpPr>
          <p:nvPr>
            <p:ph type="sldImg"/>
          </p:nvPr>
        </p:nvSpPr>
        <p:spPr>
          <a:ln/>
        </p:spPr>
      </p:sp>
      <p:sp>
        <p:nvSpPr>
          <p:cNvPr id="67587"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nb-NO">
              <a:latin typeface="Times New Roman" charset="0"/>
            </a:endParaRPr>
          </a:p>
        </p:txBody>
      </p:sp>
      <p:sp>
        <p:nvSpPr>
          <p:cNvPr id="67588"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85" eaLnBrk="0" hangingPunct="0">
              <a:defRPr sz="2200">
                <a:solidFill>
                  <a:schemeClr val="tx1"/>
                </a:solidFill>
                <a:latin typeface="Tahoma" charset="0"/>
                <a:ea typeface="ＭＳ Ｐゴシック" charset="0"/>
              </a:defRPr>
            </a:lvl1pPr>
            <a:lvl2pPr marL="685817" indent="-263776" defTabSz="920285" eaLnBrk="0" hangingPunct="0">
              <a:defRPr sz="2200">
                <a:solidFill>
                  <a:schemeClr val="tx1"/>
                </a:solidFill>
                <a:latin typeface="Tahoma" charset="0"/>
                <a:ea typeface="ＭＳ Ｐゴシック" charset="0"/>
              </a:defRPr>
            </a:lvl2pPr>
            <a:lvl3pPr marL="1055103" indent="-211021" defTabSz="920285" eaLnBrk="0" hangingPunct="0">
              <a:defRPr sz="2200">
                <a:solidFill>
                  <a:schemeClr val="tx1"/>
                </a:solidFill>
                <a:latin typeface="Tahoma" charset="0"/>
                <a:ea typeface="ＭＳ Ｐゴシック" charset="0"/>
              </a:defRPr>
            </a:lvl3pPr>
            <a:lvl4pPr marL="1477145" indent="-211021" defTabSz="920285" eaLnBrk="0" hangingPunct="0">
              <a:defRPr sz="2200">
                <a:solidFill>
                  <a:schemeClr val="tx1"/>
                </a:solidFill>
                <a:latin typeface="Tahoma" charset="0"/>
                <a:ea typeface="ＭＳ Ｐゴシック" charset="0"/>
              </a:defRPr>
            </a:lvl4pPr>
            <a:lvl5pPr marL="1899186" indent="-211021" defTabSz="920285" eaLnBrk="0" hangingPunct="0">
              <a:defRPr sz="2200">
                <a:solidFill>
                  <a:schemeClr val="tx1"/>
                </a:solidFill>
                <a:latin typeface="Tahoma" charset="0"/>
                <a:ea typeface="ＭＳ Ｐゴシック" charset="0"/>
              </a:defRPr>
            </a:lvl5pPr>
            <a:lvl6pPr marL="2321227" indent="-211021" algn="ctr" defTabSz="920285" eaLnBrk="0" fontAlgn="base" hangingPunct="0">
              <a:spcBef>
                <a:spcPct val="0"/>
              </a:spcBef>
              <a:spcAft>
                <a:spcPct val="0"/>
              </a:spcAft>
              <a:defRPr sz="2200">
                <a:solidFill>
                  <a:schemeClr val="tx1"/>
                </a:solidFill>
                <a:latin typeface="Tahoma" charset="0"/>
                <a:ea typeface="ＭＳ Ｐゴシック" charset="0"/>
              </a:defRPr>
            </a:lvl6pPr>
            <a:lvl7pPr marL="2743269" indent="-211021" algn="ctr" defTabSz="920285" eaLnBrk="0" fontAlgn="base" hangingPunct="0">
              <a:spcBef>
                <a:spcPct val="0"/>
              </a:spcBef>
              <a:spcAft>
                <a:spcPct val="0"/>
              </a:spcAft>
              <a:defRPr sz="2200">
                <a:solidFill>
                  <a:schemeClr val="tx1"/>
                </a:solidFill>
                <a:latin typeface="Tahoma" charset="0"/>
                <a:ea typeface="ＭＳ Ｐゴシック" charset="0"/>
              </a:defRPr>
            </a:lvl7pPr>
            <a:lvl8pPr marL="3165310" indent="-211021" algn="ctr" defTabSz="920285" eaLnBrk="0" fontAlgn="base" hangingPunct="0">
              <a:spcBef>
                <a:spcPct val="0"/>
              </a:spcBef>
              <a:spcAft>
                <a:spcPct val="0"/>
              </a:spcAft>
              <a:defRPr sz="2200">
                <a:solidFill>
                  <a:schemeClr val="tx1"/>
                </a:solidFill>
                <a:latin typeface="Tahoma" charset="0"/>
                <a:ea typeface="ＭＳ Ｐゴシック" charset="0"/>
              </a:defRPr>
            </a:lvl8pPr>
            <a:lvl9pPr marL="3587351" indent="-211021" algn="ctr" defTabSz="920285" eaLnBrk="0" fontAlgn="base" hangingPunct="0">
              <a:spcBef>
                <a:spcPct val="0"/>
              </a:spcBef>
              <a:spcAft>
                <a:spcPct val="0"/>
              </a:spcAft>
              <a:defRPr sz="2200">
                <a:solidFill>
                  <a:schemeClr val="tx1"/>
                </a:solidFill>
                <a:latin typeface="Tahoma" charset="0"/>
                <a:ea typeface="ＭＳ Ｐゴシック" charset="0"/>
              </a:defRPr>
            </a:lvl9pPr>
          </a:lstStyle>
          <a:p>
            <a:pPr eaLnBrk="1" hangingPunct="1"/>
            <a:fld id="{0A1E3C1C-595A-CE4A-947A-3536C77AE4FD}" type="slidenum">
              <a:rPr lang="nb-NO" sz="1200">
                <a:latin typeface="Times New Roman" charset="0"/>
              </a:rPr>
              <a:pPr eaLnBrk="1" hangingPunct="1"/>
              <a:t>19</a:t>
            </a:fld>
            <a:endParaRPr lang="nb-NO" sz="1200">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Plassholder for lysbilde 1"/>
          <p:cNvSpPr>
            <a:spLocks noGrp="1" noRot="1" noChangeAspect="1" noTextEdit="1"/>
          </p:cNvSpPr>
          <p:nvPr>
            <p:ph type="sldImg"/>
          </p:nvPr>
        </p:nvSpPr>
        <p:spPr>
          <a:ln/>
        </p:spPr>
      </p:sp>
      <p:sp>
        <p:nvSpPr>
          <p:cNvPr id="69635"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nb-NO">
              <a:latin typeface="Times New Roman" charset="0"/>
            </a:endParaRPr>
          </a:p>
        </p:txBody>
      </p:sp>
      <p:sp>
        <p:nvSpPr>
          <p:cNvPr id="69636"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85" eaLnBrk="0" hangingPunct="0">
              <a:defRPr sz="2200">
                <a:solidFill>
                  <a:schemeClr val="tx1"/>
                </a:solidFill>
                <a:latin typeface="Tahoma" charset="0"/>
                <a:ea typeface="ＭＳ Ｐゴシック" charset="0"/>
              </a:defRPr>
            </a:lvl1pPr>
            <a:lvl2pPr marL="685817" indent="-263776" defTabSz="920285" eaLnBrk="0" hangingPunct="0">
              <a:defRPr sz="2200">
                <a:solidFill>
                  <a:schemeClr val="tx1"/>
                </a:solidFill>
                <a:latin typeface="Tahoma" charset="0"/>
                <a:ea typeface="ＭＳ Ｐゴシック" charset="0"/>
              </a:defRPr>
            </a:lvl2pPr>
            <a:lvl3pPr marL="1055103" indent="-211021" defTabSz="920285" eaLnBrk="0" hangingPunct="0">
              <a:defRPr sz="2200">
                <a:solidFill>
                  <a:schemeClr val="tx1"/>
                </a:solidFill>
                <a:latin typeface="Tahoma" charset="0"/>
                <a:ea typeface="ＭＳ Ｐゴシック" charset="0"/>
              </a:defRPr>
            </a:lvl3pPr>
            <a:lvl4pPr marL="1477145" indent="-211021" defTabSz="920285" eaLnBrk="0" hangingPunct="0">
              <a:defRPr sz="2200">
                <a:solidFill>
                  <a:schemeClr val="tx1"/>
                </a:solidFill>
                <a:latin typeface="Tahoma" charset="0"/>
                <a:ea typeface="ＭＳ Ｐゴシック" charset="0"/>
              </a:defRPr>
            </a:lvl4pPr>
            <a:lvl5pPr marL="1899186" indent="-211021" defTabSz="920285" eaLnBrk="0" hangingPunct="0">
              <a:defRPr sz="2200">
                <a:solidFill>
                  <a:schemeClr val="tx1"/>
                </a:solidFill>
                <a:latin typeface="Tahoma" charset="0"/>
                <a:ea typeface="ＭＳ Ｐゴシック" charset="0"/>
              </a:defRPr>
            </a:lvl5pPr>
            <a:lvl6pPr marL="2321227" indent="-211021" algn="ctr" defTabSz="920285" eaLnBrk="0" fontAlgn="base" hangingPunct="0">
              <a:spcBef>
                <a:spcPct val="0"/>
              </a:spcBef>
              <a:spcAft>
                <a:spcPct val="0"/>
              </a:spcAft>
              <a:defRPr sz="2200">
                <a:solidFill>
                  <a:schemeClr val="tx1"/>
                </a:solidFill>
                <a:latin typeface="Tahoma" charset="0"/>
                <a:ea typeface="ＭＳ Ｐゴシック" charset="0"/>
              </a:defRPr>
            </a:lvl6pPr>
            <a:lvl7pPr marL="2743269" indent="-211021" algn="ctr" defTabSz="920285" eaLnBrk="0" fontAlgn="base" hangingPunct="0">
              <a:spcBef>
                <a:spcPct val="0"/>
              </a:spcBef>
              <a:spcAft>
                <a:spcPct val="0"/>
              </a:spcAft>
              <a:defRPr sz="2200">
                <a:solidFill>
                  <a:schemeClr val="tx1"/>
                </a:solidFill>
                <a:latin typeface="Tahoma" charset="0"/>
                <a:ea typeface="ＭＳ Ｐゴシック" charset="0"/>
              </a:defRPr>
            </a:lvl7pPr>
            <a:lvl8pPr marL="3165310" indent="-211021" algn="ctr" defTabSz="920285" eaLnBrk="0" fontAlgn="base" hangingPunct="0">
              <a:spcBef>
                <a:spcPct val="0"/>
              </a:spcBef>
              <a:spcAft>
                <a:spcPct val="0"/>
              </a:spcAft>
              <a:defRPr sz="2200">
                <a:solidFill>
                  <a:schemeClr val="tx1"/>
                </a:solidFill>
                <a:latin typeface="Tahoma" charset="0"/>
                <a:ea typeface="ＭＳ Ｐゴシック" charset="0"/>
              </a:defRPr>
            </a:lvl8pPr>
            <a:lvl9pPr marL="3587351" indent="-211021" algn="ctr" defTabSz="920285" eaLnBrk="0" fontAlgn="base" hangingPunct="0">
              <a:spcBef>
                <a:spcPct val="0"/>
              </a:spcBef>
              <a:spcAft>
                <a:spcPct val="0"/>
              </a:spcAft>
              <a:defRPr sz="2200">
                <a:solidFill>
                  <a:schemeClr val="tx1"/>
                </a:solidFill>
                <a:latin typeface="Tahoma" charset="0"/>
                <a:ea typeface="ＭＳ Ｐゴシック" charset="0"/>
              </a:defRPr>
            </a:lvl9pPr>
          </a:lstStyle>
          <a:p>
            <a:pPr eaLnBrk="1" hangingPunct="1"/>
            <a:fld id="{2494AD6E-1A97-F549-85F1-DDAD01CFA9D5}" type="slidenum">
              <a:rPr lang="nb-NO" sz="1200">
                <a:latin typeface="Times New Roman" charset="0"/>
              </a:rPr>
              <a:pPr eaLnBrk="1" hangingPunct="1"/>
              <a:t>20</a:t>
            </a:fld>
            <a:endParaRPr lang="nb-NO" sz="1200">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Plassholder for lysbilde 1"/>
          <p:cNvSpPr>
            <a:spLocks noGrp="1" noRot="1" noChangeAspect="1" noTextEdit="1"/>
          </p:cNvSpPr>
          <p:nvPr>
            <p:ph type="sldImg"/>
          </p:nvPr>
        </p:nvSpPr>
        <p:spPr>
          <a:ln/>
        </p:spPr>
      </p:sp>
      <p:sp>
        <p:nvSpPr>
          <p:cNvPr id="70658"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nb-NO">
              <a:latin typeface="Times New Roman" charset="0"/>
            </a:endParaRPr>
          </a:p>
        </p:txBody>
      </p:sp>
      <p:sp>
        <p:nvSpPr>
          <p:cNvPr id="70659"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85" eaLnBrk="0" hangingPunct="0">
              <a:defRPr sz="2200">
                <a:solidFill>
                  <a:schemeClr val="tx1"/>
                </a:solidFill>
                <a:latin typeface="Tahoma" charset="0"/>
                <a:ea typeface="ＭＳ Ｐゴシック" charset="0"/>
                <a:cs typeface="ＭＳ Ｐゴシック" charset="0"/>
              </a:defRPr>
            </a:lvl1pPr>
            <a:lvl2pPr marL="685817" indent="-263776" defTabSz="920285" eaLnBrk="0" hangingPunct="0">
              <a:defRPr sz="2200">
                <a:solidFill>
                  <a:schemeClr val="tx1"/>
                </a:solidFill>
                <a:latin typeface="Tahoma" charset="0"/>
                <a:ea typeface="ＭＳ Ｐゴシック" charset="0"/>
              </a:defRPr>
            </a:lvl2pPr>
            <a:lvl3pPr marL="1055103" indent="-211021" defTabSz="920285" eaLnBrk="0" hangingPunct="0">
              <a:defRPr sz="2200">
                <a:solidFill>
                  <a:schemeClr val="tx1"/>
                </a:solidFill>
                <a:latin typeface="Tahoma" charset="0"/>
                <a:ea typeface="ＭＳ Ｐゴシック" charset="0"/>
              </a:defRPr>
            </a:lvl3pPr>
            <a:lvl4pPr marL="1477145" indent="-211021" defTabSz="920285" eaLnBrk="0" hangingPunct="0">
              <a:defRPr sz="2200">
                <a:solidFill>
                  <a:schemeClr val="tx1"/>
                </a:solidFill>
                <a:latin typeface="Tahoma" charset="0"/>
                <a:ea typeface="ＭＳ Ｐゴシック" charset="0"/>
              </a:defRPr>
            </a:lvl4pPr>
            <a:lvl5pPr marL="1899186" indent="-211021" defTabSz="920285" eaLnBrk="0" hangingPunct="0">
              <a:defRPr sz="2200">
                <a:solidFill>
                  <a:schemeClr val="tx1"/>
                </a:solidFill>
                <a:latin typeface="Tahoma" charset="0"/>
                <a:ea typeface="ＭＳ Ｐゴシック" charset="0"/>
              </a:defRPr>
            </a:lvl5pPr>
            <a:lvl6pPr marL="2321227" indent="-211021" algn="ctr" defTabSz="920285" eaLnBrk="0" fontAlgn="base" hangingPunct="0">
              <a:spcBef>
                <a:spcPct val="0"/>
              </a:spcBef>
              <a:spcAft>
                <a:spcPct val="0"/>
              </a:spcAft>
              <a:defRPr sz="2200">
                <a:solidFill>
                  <a:schemeClr val="tx1"/>
                </a:solidFill>
                <a:latin typeface="Tahoma" charset="0"/>
                <a:ea typeface="ＭＳ Ｐゴシック" charset="0"/>
              </a:defRPr>
            </a:lvl6pPr>
            <a:lvl7pPr marL="2743269" indent="-211021" algn="ctr" defTabSz="920285" eaLnBrk="0" fontAlgn="base" hangingPunct="0">
              <a:spcBef>
                <a:spcPct val="0"/>
              </a:spcBef>
              <a:spcAft>
                <a:spcPct val="0"/>
              </a:spcAft>
              <a:defRPr sz="2200">
                <a:solidFill>
                  <a:schemeClr val="tx1"/>
                </a:solidFill>
                <a:latin typeface="Tahoma" charset="0"/>
                <a:ea typeface="ＭＳ Ｐゴシック" charset="0"/>
              </a:defRPr>
            </a:lvl7pPr>
            <a:lvl8pPr marL="3165310" indent="-211021" algn="ctr" defTabSz="920285" eaLnBrk="0" fontAlgn="base" hangingPunct="0">
              <a:spcBef>
                <a:spcPct val="0"/>
              </a:spcBef>
              <a:spcAft>
                <a:spcPct val="0"/>
              </a:spcAft>
              <a:defRPr sz="2200">
                <a:solidFill>
                  <a:schemeClr val="tx1"/>
                </a:solidFill>
                <a:latin typeface="Tahoma" charset="0"/>
                <a:ea typeface="ＭＳ Ｐゴシック" charset="0"/>
              </a:defRPr>
            </a:lvl8pPr>
            <a:lvl9pPr marL="3587351" indent="-211021" algn="ctr" defTabSz="920285" eaLnBrk="0" fontAlgn="base" hangingPunct="0">
              <a:spcBef>
                <a:spcPct val="0"/>
              </a:spcBef>
              <a:spcAft>
                <a:spcPct val="0"/>
              </a:spcAft>
              <a:defRPr sz="2200">
                <a:solidFill>
                  <a:schemeClr val="tx1"/>
                </a:solidFill>
                <a:latin typeface="Tahoma" charset="0"/>
                <a:ea typeface="ＭＳ Ｐゴシック" charset="0"/>
              </a:defRPr>
            </a:lvl9pPr>
          </a:lstStyle>
          <a:p>
            <a:pPr eaLnBrk="1" hangingPunct="1"/>
            <a:fld id="{2B837E76-DB3F-ED44-97BC-AC975B8C3CDC}" type="slidenum">
              <a:rPr lang="en-US" sz="1200">
                <a:latin typeface="Times New Roman" charset="0"/>
              </a:rPr>
              <a:pPr eaLnBrk="1" hangingPunct="1"/>
              <a:t>21</a:t>
            </a:fld>
            <a:endParaRPr lang="en-US" sz="1200">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Plassholder for lysbilde 1"/>
          <p:cNvSpPr>
            <a:spLocks noGrp="1" noRot="1" noChangeAspect="1" noTextEdit="1"/>
          </p:cNvSpPr>
          <p:nvPr>
            <p:ph type="sldImg"/>
          </p:nvPr>
        </p:nvSpPr>
        <p:spPr>
          <a:ln/>
        </p:spPr>
      </p:sp>
      <p:sp>
        <p:nvSpPr>
          <p:cNvPr id="72706"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nb-NO">
              <a:latin typeface="Times New Roman" charset="0"/>
            </a:endParaRPr>
          </a:p>
        </p:txBody>
      </p:sp>
      <p:sp>
        <p:nvSpPr>
          <p:cNvPr id="72707"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85" eaLnBrk="0" hangingPunct="0">
              <a:defRPr sz="2200">
                <a:solidFill>
                  <a:schemeClr val="tx1"/>
                </a:solidFill>
                <a:latin typeface="Tahoma" charset="0"/>
                <a:ea typeface="ＭＳ Ｐゴシック" charset="0"/>
                <a:cs typeface="ＭＳ Ｐゴシック" charset="0"/>
              </a:defRPr>
            </a:lvl1pPr>
            <a:lvl2pPr marL="685817" indent="-263776" defTabSz="920285" eaLnBrk="0" hangingPunct="0">
              <a:defRPr sz="2200">
                <a:solidFill>
                  <a:schemeClr val="tx1"/>
                </a:solidFill>
                <a:latin typeface="Tahoma" charset="0"/>
                <a:ea typeface="ＭＳ Ｐゴシック" charset="0"/>
              </a:defRPr>
            </a:lvl2pPr>
            <a:lvl3pPr marL="1055103" indent="-211021" defTabSz="920285" eaLnBrk="0" hangingPunct="0">
              <a:defRPr sz="2200">
                <a:solidFill>
                  <a:schemeClr val="tx1"/>
                </a:solidFill>
                <a:latin typeface="Tahoma" charset="0"/>
                <a:ea typeface="ＭＳ Ｐゴシック" charset="0"/>
              </a:defRPr>
            </a:lvl3pPr>
            <a:lvl4pPr marL="1477145" indent="-211021" defTabSz="920285" eaLnBrk="0" hangingPunct="0">
              <a:defRPr sz="2200">
                <a:solidFill>
                  <a:schemeClr val="tx1"/>
                </a:solidFill>
                <a:latin typeface="Tahoma" charset="0"/>
                <a:ea typeface="ＭＳ Ｐゴシック" charset="0"/>
              </a:defRPr>
            </a:lvl4pPr>
            <a:lvl5pPr marL="1899186" indent="-211021" defTabSz="920285" eaLnBrk="0" hangingPunct="0">
              <a:defRPr sz="2200">
                <a:solidFill>
                  <a:schemeClr val="tx1"/>
                </a:solidFill>
                <a:latin typeface="Tahoma" charset="0"/>
                <a:ea typeface="ＭＳ Ｐゴシック" charset="0"/>
              </a:defRPr>
            </a:lvl5pPr>
            <a:lvl6pPr marL="2321227" indent="-211021" algn="ctr" defTabSz="920285" eaLnBrk="0" fontAlgn="base" hangingPunct="0">
              <a:spcBef>
                <a:spcPct val="0"/>
              </a:spcBef>
              <a:spcAft>
                <a:spcPct val="0"/>
              </a:spcAft>
              <a:defRPr sz="2200">
                <a:solidFill>
                  <a:schemeClr val="tx1"/>
                </a:solidFill>
                <a:latin typeface="Tahoma" charset="0"/>
                <a:ea typeface="ＭＳ Ｐゴシック" charset="0"/>
              </a:defRPr>
            </a:lvl6pPr>
            <a:lvl7pPr marL="2743269" indent="-211021" algn="ctr" defTabSz="920285" eaLnBrk="0" fontAlgn="base" hangingPunct="0">
              <a:spcBef>
                <a:spcPct val="0"/>
              </a:spcBef>
              <a:spcAft>
                <a:spcPct val="0"/>
              </a:spcAft>
              <a:defRPr sz="2200">
                <a:solidFill>
                  <a:schemeClr val="tx1"/>
                </a:solidFill>
                <a:latin typeface="Tahoma" charset="0"/>
                <a:ea typeface="ＭＳ Ｐゴシック" charset="0"/>
              </a:defRPr>
            </a:lvl7pPr>
            <a:lvl8pPr marL="3165310" indent="-211021" algn="ctr" defTabSz="920285" eaLnBrk="0" fontAlgn="base" hangingPunct="0">
              <a:spcBef>
                <a:spcPct val="0"/>
              </a:spcBef>
              <a:spcAft>
                <a:spcPct val="0"/>
              </a:spcAft>
              <a:defRPr sz="2200">
                <a:solidFill>
                  <a:schemeClr val="tx1"/>
                </a:solidFill>
                <a:latin typeface="Tahoma" charset="0"/>
                <a:ea typeface="ＭＳ Ｐゴシック" charset="0"/>
              </a:defRPr>
            </a:lvl8pPr>
            <a:lvl9pPr marL="3587351" indent="-211021" algn="ctr" defTabSz="920285" eaLnBrk="0" fontAlgn="base" hangingPunct="0">
              <a:spcBef>
                <a:spcPct val="0"/>
              </a:spcBef>
              <a:spcAft>
                <a:spcPct val="0"/>
              </a:spcAft>
              <a:defRPr sz="2200">
                <a:solidFill>
                  <a:schemeClr val="tx1"/>
                </a:solidFill>
                <a:latin typeface="Tahoma" charset="0"/>
                <a:ea typeface="ＭＳ Ｐゴシック" charset="0"/>
              </a:defRPr>
            </a:lvl9pPr>
          </a:lstStyle>
          <a:p>
            <a:pPr eaLnBrk="1" hangingPunct="1"/>
            <a:fld id="{86E3DA32-83DF-3249-9B98-B96993542C91}" type="slidenum">
              <a:rPr lang="en-US" sz="1200">
                <a:latin typeface="Times New Roman" charset="0"/>
              </a:rPr>
              <a:pPr eaLnBrk="1" hangingPunct="1"/>
              <a:t>22</a:t>
            </a:fld>
            <a:endParaRPr lang="en-US" sz="120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Plassholder for lysbilde 1"/>
          <p:cNvSpPr>
            <a:spLocks noGrp="1" noRot="1" noChangeAspect="1" noTextEdit="1"/>
          </p:cNvSpPr>
          <p:nvPr>
            <p:ph type="sldImg"/>
          </p:nvPr>
        </p:nvSpPr>
        <p:spPr>
          <a:ln/>
        </p:spPr>
      </p:sp>
      <p:sp>
        <p:nvSpPr>
          <p:cNvPr id="74754"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nb-NO">
              <a:latin typeface="Times New Roman" charset="0"/>
            </a:endParaRPr>
          </a:p>
        </p:txBody>
      </p:sp>
      <p:sp>
        <p:nvSpPr>
          <p:cNvPr id="74755"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85" eaLnBrk="0" hangingPunct="0">
              <a:defRPr sz="2200">
                <a:solidFill>
                  <a:schemeClr val="tx1"/>
                </a:solidFill>
                <a:latin typeface="Tahoma" charset="0"/>
                <a:ea typeface="ＭＳ Ｐゴシック" charset="0"/>
                <a:cs typeface="ＭＳ Ｐゴシック" charset="0"/>
              </a:defRPr>
            </a:lvl1pPr>
            <a:lvl2pPr marL="685817" indent="-263776" defTabSz="920285" eaLnBrk="0" hangingPunct="0">
              <a:defRPr sz="2200">
                <a:solidFill>
                  <a:schemeClr val="tx1"/>
                </a:solidFill>
                <a:latin typeface="Tahoma" charset="0"/>
                <a:ea typeface="ＭＳ Ｐゴシック" charset="0"/>
              </a:defRPr>
            </a:lvl2pPr>
            <a:lvl3pPr marL="1055103" indent="-211021" defTabSz="920285" eaLnBrk="0" hangingPunct="0">
              <a:defRPr sz="2200">
                <a:solidFill>
                  <a:schemeClr val="tx1"/>
                </a:solidFill>
                <a:latin typeface="Tahoma" charset="0"/>
                <a:ea typeface="ＭＳ Ｐゴシック" charset="0"/>
              </a:defRPr>
            </a:lvl3pPr>
            <a:lvl4pPr marL="1477145" indent="-211021" defTabSz="920285" eaLnBrk="0" hangingPunct="0">
              <a:defRPr sz="2200">
                <a:solidFill>
                  <a:schemeClr val="tx1"/>
                </a:solidFill>
                <a:latin typeface="Tahoma" charset="0"/>
                <a:ea typeface="ＭＳ Ｐゴシック" charset="0"/>
              </a:defRPr>
            </a:lvl4pPr>
            <a:lvl5pPr marL="1899186" indent="-211021" defTabSz="920285" eaLnBrk="0" hangingPunct="0">
              <a:defRPr sz="2200">
                <a:solidFill>
                  <a:schemeClr val="tx1"/>
                </a:solidFill>
                <a:latin typeface="Tahoma" charset="0"/>
                <a:ea typeface="ＭＳ Ｐゴシック" charset="0"/>
              </a:defRPr>
            </a:lvl5pPr>
            <a:lvl6pPr marL="2321227" indent="-211021" algn="ctr" defTabSz="920285" eaLnBrk="0" fontAlgn="base" hangingPunct="0">
              <a:spcBef>
                <a:spcPct val="0"/>
              </a:spcBef>
              <a:spcAft>
                <a:spcPct val="0"/>
              </a:spcAft>
              <a:defRPr sz="2200">
                <a:solidFill>
                  <a:schemeClr val="tx1"/>
                </a:solidFill>
                <a:latin typeface="Tahoma" charset="0"/>
                <a:ea typeface="ＭＳ Ｐゴシック" charset="0"/>
              </a:defRPr>
            </a:lvl6pPr>
            <a:lvl7pPr marL="2743269" indent="-211021" algn="ctr" defTabSz="920285" eaLnBrk="0" fontAlgn="base" hangingPunct="0">
              <a:spcBef>
                <a:spcPct val="0"/>
              </a:spcBef>
              <a:spcAft>
                <a:spcPct val="0"/>
              </a:spcAft>
              <a:defRPr sz="2200">
                <a:solidFill>
                  <a:schemeClr val="tx1"/>
                </a:solidFill>
                <a:latin typeface="Tahoma" charset="0"/>
                <a:ea typeface="ＭＳ Ｐゴシック" charset="0"/>
              </a:defRPr>
            </a:lvl7pPr>
            <a:lvl8pPr marL="3165310" indent="-211021" algn="ctr" defTabSz="920285" eaLnBrk="0" fontAlgn="base" hangingPunct="0">
              <a:spcBef>
                <a:spcPct val="0"/>
              </a:spcBef>
              <a:spcAft>
                <a:spcPct val="0"/>
              </a:spcAft>
              <a:defRPr sz="2200">
                <a:solidFill>
                  <a:schemeClr val="tx1"/>
                </a:solidFill>
                <a:latin typeface="Tahoma" charset="0"/>
                <a:ea typeface="ＭＳ Ｐゴシック" charset="0"/>
              </a:defRPr>
            </a:lvl8pPr>
            <a:lvl9pPr marL="3587351" indent="-211021" algn="ctr" defTabSz="920285" eaLnBrk="0" fontAlgn="base" hangingPunct="0">
              <a:spcBef>
                <a:spcPct val="0"/>
              </a:spcBef>
              <a:spcAft>
                <a:spcPct val="0"/>
              </a:spcAft>
              <a:defRPr sz="2200">
                <a:solidFill>
                  <a:schemeClr val="tx1"/>
                </a:solidFill>
                <a:latin typeface="Tahoma" charset="0"/>
                <a:ea typeface="ＭＳ Ｐゴシック" charset="0"/>
              </a:defRPr>
            </a:lvl9pPr>
          </a:lstStyle>
          <a:p>
            <a:pPr eaLnBrk="1" hangingPunct="1"/>
            <a:fld id="{B4208169-FBF3-9949-801A-E55CF19218C0}" type="slidenum">
              <a:rPr lang="en-US" sz="1200">
                <a:latin typeface="Times New Roman" charset="0"/>
              </a:rPr>
              <a:pPr eaLnBrk="1" hangingPunct="1"/>
              <a:t>23</a:t>
            </a:fld>
            <a:endParaRPr lang="en-US" sz="120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Plassholder for lysbilde 1"/>
          <p:cNvSpPr>
            <a:spLocks noGrp="1" noRot="1" noChangeAspect="1" noTextEdit="1"/>
          </p:cNvSpPr>
          <p:nvPr>
            <p:ph type="sldImg"/>
          </p:nvPr>
        </p:nvSpPr>
        <p:spPr>
          <a:ln/>
        </p:spPr>
      </p:sp>
      <p:sp>
        <p:nvSpPr>
          <p:cNvPr id="76802"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nb-NO">
              <a:latin typeface="Times New Roman" charset="0"/>
            </a:endParaRPr>
          </a:p>
        </p:txBody>
      </p:sp>
      <p:sp>
        <p:nvSpPr>
          <p:cNvPr id="76803"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85" eaLnBrk="0" hangingPunct="0">
              <a:defRPr sz="2200">
                <a:solidFill>
                  <a:schemeClr val="tx1"/>
                </a:solidFill>
                <a:latin typeface="Tahoma" charset="0"/>
                <a:ea typeface="ＭＳ Ｐゴシック" charset="0"/>
                <a:cs typeface="ＭＳ Ｐゴシック" charset="0"/>
              </a:defRPr>
            </a:lvl1pPr>
            <a:lvl2pPr marL="685817" indent="-263776" defTabSz="920285" eaLnBrk="0" hangingPunct="0">
              <a:defRPr sz="2200">
                <a:solidFill>
                  <a:schemeClr val="tx1"/>
                </a:solidFill>
                <a:latin typeface="Tahoma" charset="0"/>
                <a:ea typeface="ＭＳ Ｐゴシック" charset="0"/>
              </a:defRPr>
            </a:lvl2pPr>
            <a:lvl3pPr marL="1055103" indent="-211021" defTabSz="920285" eaLnBrk="0" hangingPunct="0">
              <a:defRPr sz="2200">
                <a:solidFill>
                  <a:schemeClr val="tx1"/>
                </a:solidFill>
                <a:latin typeface="Tahoma" charset="0"/>
                <a:ea typeface="ＭＳ Ｐゴシック" charset="0"/>
              </a:defRPr>
            </a:lvl3pPr>
            <a:lvl4pPr marL="1477145" indent="-211021" defTabSz="920285" eaLnBrk="0" hangingPunct="0">
              <a:defRPr sz="2200">
                <a:solidFill>
                  <a:schemeClr val="tx1"/>
                </a:solidFill>
                <a:latin typeface="Tahoma" charset="0"/>
                <a:ea typeface="ＭＳ Ｐゴシック" charset="0"/>
              </a:defRPr>
            </a:lvl4pPr>
            <a:lvl5pPr marL="1899186" indent="-211021" defTabSz="920285" eaLnBrk="0" hangingPunct="0">
              <a:defRPr sz="2200">
                <a:solidFill>
                  <a:schemeClr val="tx1"/>
                </a:solidFill>
                <a:latin typeface="Tahoma" charset="0"/>
                <a:ea typeface="ＭＳ Ｐゴシック" charset="0"/>
              </a:defRPr>
            </a:lvl5pPr>
            <a:lvl6pPr marL="2321227" indent="-211021" algn="ctr" defTabSz="920285" eaLnBrk="0" fontAlgn="base" hangingPunct="0">
              <a:spcBef>
                <a:spcPct val="0"/>
              </a:spcBef>
              <a:spcAft>
                <a:spcPct val="0"/>
              </a:spcAft>
              <a:defRPr sz="2200">
                <a:solidFill>
                  <a:schemeClr val="tx1"/>
                </a:solidFill>
                <a:latin typeface="Tahoma" charset="0"/>
                <a:ea typeface="ＭＳ Ｐゴシック" charset="0"/>
              </a:defRPr>
            </a:lvl6pPr>
            <a:lvl7pPr marL="2743269" indent="-211021" algn="ctr" defTabSz="920285" eaLnBrk="0" fontAlgn="base" hangingPunct="0">
              <a:spcBef>
                <a:spcPct val="0"/>
              </a:spcBef>
              <a:spcAft>
                <a:spcPct val="0"/>
              </a:spcAft>
              <a:defRPr sz="2200">
                <a:solidFill>
                  <a:schemeClr val="tx1"/>
                </a:solidFill>
                <a:latin typeface="Tahoma" charset="0"/>
                <a:ea typeface="ＭＳ Ｐゴシック" charset="0"/>
              </a:defRPr>
            </a:lvl7pPr>
            <a:lvl8pPr marL="3165310" indent="-211021" algn="ctr" defTabSz="920285" eaLnBrk="0" fontAlgn="base" hangingPunct="0">
              <a:spcBef>
                <a:spcPct val="0"/>
              </a:spcBef>
              <a:spcAft>
                <a:spcPct val="0"/>
              </a:spcAft>
              <a:defRPr sz="2200">
                <a:solidFill>
                  <a:schemeClr val="tx1"/>
                </a:solidFill>
                <a:latin typeface="Tahoma" charset="0"/>
                <a:ea typeface="ＭＳ Ｐゴシック" charset="0"/>
              </a:defRPr>
            </a:lvl8pPr>
            <a:lvl9pPr marL="3587351" indent="-211021" algn="ctr" defTabSz="920285" eaLnBrk="0" fontAlgn="base" hangingPunct="0">
              <a:spcBef>
                <a:spcPct val="0"/>
              </a:spcBef>
              <a:spcAft>
                <a:spcPct val="0"/>
              </a:spcAft>
              <a:defRPr sz="2200">
                <a:solidFill>
                  <a:schemeClr val="tx1"/>
                </a:solidFill>
                <a:latin typeface="Tahoma" charset="0"/>
                <a:ea typeface="ＭＳ Ｐゴシック" charset="0"/>
              </a:defRPr>
            </a:lvl9pPr>
          </a:lstStyle>
          <a:p>
            <a:pPr eaLnBrk="1" hangingPunct="1"/>
            <a:fld id="{9FAD890B-EDEC-924C-B7F8-E777EE1323BD}" type="slidenum">
              <a:rPr lang="en-US" sz="1200">
                <a:latin typeface="Times New Roman" charset="0"/>
              </a:rPr>
              <a:pPr eaLnBrk="1" hangingPunct="1"/>
              <a:t>24</a:t>
            </a:fld>
            <a:endParaRPr lang="en-US" sz="1200">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Plassholder for lysbilde 1"/>
          <p:cNvSpPr>
            <a:spLocks noGrp="1" noRot="1" noChangeAspect="1" noTextEdit="1"/>
          </p:cNvSpPr>
          <p:nvPr>
            <p:ph type="sldImg"/>
          </p:nvPr>
        </p:nvSpPr>
        <p:spPr>
          <a:ln/>
        </p:spPr>
      </p:sp>
      <p:sp>
        <p:nvSpPr>
          <p:cNvPr id="78850"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nb-NO">
              <a:latin typeface="Times New Roman" charset="0"/>
            </a:endParaRPr>
          </a:p>
        </p:txBody>
      </p:sp>
      <p:sp>
        <p:nvSpPr>
          <p:cNvPr id="78851"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85" eaLnBrk="0" hangingPunct="0">
              <a:defRPr sz="2200">
                <a:solidFill>
                  <a:schemeClr val="tx1"/>
                </a:solidFill>
                <a:latin typeface="Tahoma" charset="0"/>
                <a:ea typeface="ＭＳ Ｐゴシック" charset="0"/>
                <a:cs typeface="ＭＳ Ｐゴシック" charset="0"/>
              </a:defRPr>
            </a:lvl1pPr>
            <a:lvl2pPr marL="685817" indent="-263776" defTabSz="920285" eaLnBrk="0" hangingPunct="0">
              <a:defRPr sz="2200">
                <a:solidFill>
                  <a:schemeClr val="tx1"/>
                </a:solidFill>
                <a:latin typeface="Tahoma" charset="0"/>
                <a:ea typeface="ＭＳ Ｐゴシック" charset="0"/>
              </a:defRPr>
            </a:lvl2pPr>
            <a:lvl3pPr marL="1055103" indent="-211021" defTabSz="920285" eaLnBrk="0" hangingPunct="0">
              <a:defRPr sz="2200">
                <a:solidFill>
                  <a:schemeClr val="tx1"/>
                </a:solidFill>
                <a:latin typeface="Tahoma" charset="0"/>
                <a:ea typeface="ＭＳ Ｐゴシック" charset="0"/>
              </a:defRPr>
            </a:lvl3pPr>
            <a:lvl4pPr marL="1477145" indent="-211021" defTabSz="920285" eaLnBrk="0" hangingPunct="0">
              <a:defRPr sz="2200">
                <a:solidFill>
                  <a:schemeClr val="tx1"/>
                </a:solidFill>
                <a:latin typeface="Tahoma" charset="0"/>
                <a:ea typeface="ＭＳ Ｐゴシック" charset="0"/>
              </a:defRPr>
            </a:lvl4pPr>
            <a:lvl5pPr marL="1899186" indent="-211021" defTabSz="920285" eaLnBrk="0" hangingPunct="0">
              <a:defRPr sz="2200">
                <a:solidFill>
                  <a:schemeClr val="tx1"/>
                </a:solidFill>
                <a:latin typeface="Tahoma" charset="0"/>
                <a:ea typeface="ＭＳ Ｐゴシック" charset="0"/>
              </a:defRPr>
            </a:lvl5pPr>
            <a:lvl6pPr marL="2321227" indent="-211021" algn="ctr" defTabSz="920285" eaLnBrk="0" fontAlgn="base" hangingPunct="0">
              <a:spcBef>
                <a:spcPct val="0"/>
              </a:spcBef>
              <a:spcAft>
                <a:spcPct val="0"/>
              </a:spcAft>
              <a:defRPr sz="2200">
                <a:solidFill>
                  <a:schemeClr val="tx1"/>
                </a:solidFill>
                <a:latin typeface="Tahoma" charset="0"/>
                <a:ea typeface="ＭＳ Ｐゴシック" charset="0"/>
              </a:defRPr>
            </a:lvl6pPr>
            <a:lvl7pPr marL="2743269" indent="-211021" algn="ctr" defTabSz="920285" eaLnBrk="0" fontAlgn="base" hangingPunct="0">
              <a:spcBef>
                <a:spcPct val="0"/>
              </a:spcBef>
              <a:spcAft>
                <a:spcPct val="0"/>
              </a:spcAft>
              <a:defRPr sz="2200">
                <a:solidFill>
                  <a:schemeClr val="tx1"/>
                </a:solidFill>
                <a:latin typeface="Tahoma" charset="0"/>
                <a:ea typeface="ＭＳ Ｐゴシック" charset="0"/>
              </a:defRPr>
            </a:lvl7pPr>
            <a:lvl8pPr marL="3165310" indent="-211021" algn="ctr" defTabSz="920285" eaLnBrk="0" fontAlgn="base" hangingPunct="0">
              <a:spcBef>
                <a:spcPct val="0"/>
              </a:spcBef>
              <a:spcAft>
                <a:spcPct val="0"/>
              </a:spcAft>
              <a:defRPr sz="2200">
                <a:solidFill>
                  <a:schemeClr val="tx1"/>
                </a:solidFill>
                <a:latin typeface="Tahoma" charset="0"/>
                <a:ea typeface="ＭＳ Ｐゴシック" charset="0"/>
              </a:defRPr>
            </a:lvl8pPr>
            <a:lvl9pPr marL="3587351" indent="-211021" algn="ctr" defTabSz="920285" eaLnBrk="0" fontAlgn="base" hangingPunct="0">
              <a:spcBef>
                <a:spcPct val="0"/>
              </a:spcBef>
              <a:spcAft>
                <a:spcPct val="0"/>
              </a:spcAft>
              <a:defRPr sz="2200">
                <a:solidFill>
                  <a:schemeClr val="tx1"/>
                </a:solidFill>
                <a:latin typeface="Tahoma" charset="0"/>
                <a:ea typeface="ＭＳ Ｐゴシック" charset="0"/>
              </a:defRPr>
            </a:lvl9pPr>
          </a:lstStyle>
          <a:p>
            <a:pPr eaLnBrk="1" hangingPunct="1"/>
            <a:fld id="{C3950149-A7A0-0E42-9B41-2AAAF8BE11B2}" type="slidenum">
              <a:rPr lang="en-US" sz="1200">
                <a:latin typeface="Times New Roman" charset="0"/>
              </a:rPr>
              <a:pPr eaLnBrk="1" hangingPunct="1"/>
              <a:t>25</a:t>
            </a:fld>
            <a:endParaRPr lang="en-US" sz="120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ssholder for lysbilde 1"/>
          <p:cNvSpPr>
            <a:spLocks noGrp="1" noRot="1" noChangeAspect="1" noTextEdit="1"/>
          </p:cNvSpPr>
          <p:nvPr>
            <p:ph type="sldImg"/>
          </p:nvPr>
        </p:nvSpPr>
        <p:spPr>
          <a:ln/>
        </p:spPr>
      </p:sp>
      <p:sp>
        <p:nvSpPr>
          <p:cNvPr id="21506"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nb-NO">
              <a:latin typeface="Times New Roman" charset="0"/>
            </a:endParaRPr>
          </a:p>
        </p:txBody>
      </p:sp>
      <p:sp>
        <p:nvSpPr>
          <p:cNvPr id="21507"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85" eaLnBrk="0" hangingPunct="0">
              <a:defRPr sz="2200">
                <a:solidFill>
                  <a:schemeClr val="tx1"/>
                </a:solidFill>
                <a:latin typeface="Tahoma" charset="0"/>
                <a:ea typeface="ＭＳ Ｐゴシック" charset="0"/>
                <a:cs typeface="ＭＳ Ｐゴシック" charset="0"/>
              </a:defRPr>
            </a:lvl1pPr>
            <a:lvl2pPr marL="685817" indent="-263776" defTabSz="920285" eaLnBrk="0" hangingPunct="0">
              <a:defRPr sz="2200">
                <a:solidFill>
                  <a:schemeClr val="tx1"/>
                </a:solidFill>
                <a:latin typeface="Tahoma" charset="0"/>
                <a:ea typeface="ＭＳ Ｐゴシック" charset="0"/>
              </a:defRPr>
            </a:lvl2pPr>
            <a:lvl3pPr marL="1055103" indent="-211021" defTabSz="920285" eaLnBrk="0" hangingPunct="0">
              <a:defRPr sz="2200">
                <a:solidFill>
                  <a:schemeClr val="tx1"/>
                </a:solidFill>
                <a:latin typeface="Tahoma" charset="0"/>
                <a:ea typeface="ＭＳ Ｐゴシック" charset="0"/>
              </a:defRPr>
            </a:lvl3pPr>
            <a:lvl4pPr marL="1477145" indent="-211021" defTabSz="920285" eaLnBrk="0" hangingPunct="0">
              <a:defRPr sz="2200">
                <a:solidFill>
                  <a:schemeClr val="tx1"/>
                </a:solidFill>
                <a:latin typeface="Tahoma" charset="0"/>
                <a:ea typeface="ＭＳ Ｐゴシック" charset="0"/>
              </a:defRPr>
            </a:lvl4pPr>
            <a:lvl5pPr marL="1899186" indent="-211021" defTabSz="920285" eaLnBrk="0" hangingPunct="0">
              <a:defRPr sz="2200">
                <a:solidFill>
                  <a:schemeClr val="tx1"/>
                </a:solidFill>
                <a:latin typeface="Tahoma" charset="0"/>
                <a:ea typeface="ＭＳ Ｐゴシック" charset="0"/>
              </a:defRPr>
            </a:lvl5pPr>
            <a:lvl6pPr marL="2321227" indent="-211021" algn="ctr" defTabSz="920285" eaLnBrk="0" fontAlgn="base" hangingPunct="0">
              <a:spcBef>
                <a:spcPct val="0"/>
              </a:spcBef>
              <a:spcAft>
                <a:spcPct val="0"/>
              </a:spcAft>
              <a:defRPr sz="2200">
                <a:solidFill>
                  <a:schemeClr val="tx1"/>
                </a:solidFill>
                <a:latin typeface="Tahoma" charset="0"/>
                <a:ea typeface="ＭＳ Ｐゴシック" charset="0"/>
              </a:defRPr>
            </a:lvl6pPr>
            <a:lvl7pPr marL="2743269" indent="-211021" algn="ctr" defTabSz="920285" eaLnBrk="0" fontAlgn="base" hangingPunct="0">
              <a:spcBef>
                <a:spcPct val="0"/>
              </a:spcBef>
              <a:spcAft>
                <a:spcPct val="0"/>
              </a:spcAft>
              <a:defRPr sz="2200">
                <a:solidFill>
                  <a:schemeClr val="tx1"/>
                </a:solidFill>
                <a:latin typeface="Tahoma" charset="0"/>
                <a:ea typeface="ＭＳ Ｐゴシック" charset="0"/>
              </a:defRPr>
            </a:lvl7pPr>
            <a:lvl8pPr marL="3165310" indent="-211021" algn="ctr" defTabSz="920285" eaLnBrk="0" fontAlgn="base" hangingPunct="0">
              <a:spcBef>
                <a:spcPct val="0"/>
              </a:spcBef>
              <a:spcAft>
                <a:spcPct val="0"/>
              </a:spcAft>
              <a:defRPr sz="2200">
                <a:solidFill>
                  <a:schemeClr val="tx1"/>
                </a:solidFill>
                <a:latin typeface="Tahoma" charset="0"/>
                <a:ea typeface="ＭＳ Ｐゴシック" charset="0"/>
              </a:defRPr>
            </a:lvl8pPr>
            <a:lvl9pPr marL="3587351" indent="-211021" algn="ctr" defTabSz="920285" eaLnBrk="0" fontAlgn="base" hangingPunct="0">
              <a:spcBef>
                <a:spcPct val="0"/>
              </a:spcBef>
              <a:spcAft>
                <a:spcPct val="0"/>
              </a:spcAft>
              <a:defRPr sz="2200">
                <a:solidFill>
                  <a:schemeClr val="tx1"/>
                </a:solidFill>
                <a:latin typeface="Tahoma" charset="0"/>
                <a:ea typeface="ＭＳ Ｐゴシック" charset="0"/>
              </a:defRPr>
            </a:lvl9pPr>
          </a:lstStyle>
          <a:p>
            <a:pPr eaLnBrk="1" hangingPunct="1"/>
            <a:fld id="{03300A92-F1E1-5A41-AA07-FC9528014ED6}" type="slidenum">
              <a:rPr lang="nb-NO" sz="1200">
                <a:latin typeface="Times New Roman" charset="0"/>
              </a:rPr>
              <a:pPr eaLnBrk="1" hangingPunct="1"/>
              <a:t>2</a:t>
            </a:fld>
            <a:endParaRPr lang="nb-NO" sz="1200">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Plassholder for lysbilde 1"/>
          <p:cNvSpPr>
            <a:spLocks noGrp="1" noRot="1" noChangeAspect="1" noTextEdit="1"/>
          </p:cNvSpPr>
          <p:nvPr>
            <p:ph type="sldImg"/>
          </p:nvPr>
        </p:nvSpPr>
        <p:spPr>
          <a:ln/>
        </p:spPr>
      </p:sp>
      <p:sp>
        <p:nvSpPr>
          <p:cNvPr id="80898"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nb-NO">
              <a:latin typeface="Times New Roman" charset="0"/>
            </a:endParaRPr>
          </a:p>
        </p:txBody>
      </p:sp>
      <p:sp>
        <p:nvSpPr>
          <p:cNvPr id="80899"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85" eaLnBrk="0" hangingPunct="0">
              <a:defRPr sz="2200">
                <a:solidFill>
                  <a:schemeClr val="tx1"/>
                </a:solidFill>
                <a:latin typeface="Tahoma" charset="0"/>
                <a:ea typeface="ＭＳ Ｐゴシック" charset="0"/>
                <a:cs typeface="ＭＳ Ｐゴシック" charset="0"/>
              </a:defRPr>
            </a:lvl1pPr>
            <a:lvl2pPr marL="685817" indent="-263776" defTabSz="920285" eaLnBrk="0" hangingPunct="0">
              <a:defRPr sz="2200">
                <a:solidFill>
                  <a:schemeClr val="tx1"/>
                </a:solidFill>
                <a:latin typeface="Tahoma" charset="0"/>
                <a:ea typeface="ＭＳ Ｐゴシック" charset="0"/>
              </a:defRPr>
            </a:lvl2pPr>
            <a:lvl3pPr marL="1055103" indent="-211021" defTabSz="920285" eaLnBrk="0" hangingPunct="0">
              <a:defRPr sz="2200">
                <a:solidFill>
                  <a:schemeClr val="tx1"/>
                </a:solidFill>
                <a:latin typeface="Tahoma" charset="0"/>
                <a:ea typeface="ＭＳ Ｐゴシック" charset="0"/>
              </a:defRPr>
            </a:lvl3pPr>
            <a:lvl4pPr marL="1477145" indent="-211021" defTabSz="920285" eaLnBrk="0" hangingPunct="0">
              <a:defRPr sz="2200">
                <a:solidFill>
                  <a:schemeClr val="tx1"/>
                </a:solidFill>
                <a:latin typeface="Tahoma" charset="0"/>
                <a:ea typeface="ＭＳ Ｐゴシック" charset="0"/>
              </a:defRPr>
            </a:lvl4pPr>
            <a:lvl5pPr marL="1899186" indent="-211021" defTabSz="920285" eaLnBrk="0" hangingPunct="0">
              <a:defRPr sz="2200">
                <a:solidFill>
                  <a:schemeClr val="tx1"/>
                </a:solidFill>
                <a:latin typeface="Tahoma" charset="0"/>
                <a:ea typeface="ＭＳ Ｐゴシック" charset="0"/>
              </a:defRPr>
            </a:lvl5pPr>
            <a:lvl6pPr marL="2321227" indent="-211021" algn="ctr" defTabSz="920285" eaLnBrk="0" fontAlgn="base" hangingPunct="0">
              <a:spcBef>
                <a:spcPct val="0"/>
              </a:spcBef>
              <a:spcAft>
                <a:spcPct val="0"/>
              </a:spcAft>
              <a:defRPr sz="2200">
                <a:solidFill>
                  <a:schemeClr val="tx1"/>
                </a:solidFill>
                <a:latin typeface="Tahoma" charset="0"/>
                <a:ea typeface="ＭＳ Ｐゴシック" charset="0"/>
              </a:defRPr>
            </a:lvl6pPr>
            <a:lvl7pPr marL="2743269" indent="-211021" algn="ctr" defTabSz="920285" eaLnBrk="0" fontAlgn="base" hangingPunct="0">
              <a:spcBef>
                <a:spcPct val="0"/>
              </a:spcBef>
              <a:spcAft>
                <a:spcPct val="0"/>
              </a:spcAft>
              <a:defRPr sz="2200">
                <a:solidFill>
                  <a:schemeClr val="tx1"/>
                </a:solidFill>
                <a:latin typeface="Tahoma" charset="0"/>
                <a:ea typeface="ＭＳ Ｐゴシック" charset="0"/>
              </a:defRPr>
            </a:lvl7pPr>
            <a:lvl8pPr marL="3165310" indent="-211021" algn="ctr" defTabSz="920285" eaLnBrk="0" fontAlgn="base" hangingPunct="0">
              <a:spcBef>
                <a:spcPct val="0"/>
              </a:spcBef>
              <a:spcAft>
                <a:spcPct val="0"/>
              </a:spcAft>
              <a:defRPr sz="2200">
                <a:solidFill>
                  <a:schemeClr val="tx1"/>
                </a:solidFill>
                <a:latin typeface="Tahoma" charset="0"/>
                <a:ea typeface="ＭＳ Ｐゴシック" charset="0"/>
              </a:defRPr>
            </a:lvl8pPr>
            <a:lvl9pPr marL="3587351" indent="-211021" algn="ctr" defTabSz="920285" eaLnBrk="0" fontAlgn="base" hangingPunct="0">
              <a:spcBef>
                <a:spcPct val="0"/>
              </a:spcBef>
              <a:spcAft>
                <a:spcPct val="0"/>
              </a:spcAft>
              <a:defRPr sz="2200">
                <a:solidFill>
                  <a:schemeClr val="tx1"/>
                </a:solidFill>
                <a:latin typeface="Tahoma" charset="0"/>
                <a:ea typeface="ＭＳ Ｐゴシック" charset="0"/>
              </a:defRPr>
            </a:lvl9pPr>
          </a:lstStyle>
          <a:p>
            <a:pPr eaLnBrk="1" hangingPunct="1"/>
            <a:fld id="{A1478224-333F-FE44-96C1-EFAACE22E6A4}" type="slidenum">
              <a:rPr lang="en-US" sz="1200">
                <a:latin typeface="Times New Roman" charset="0"/>
              </a:rPr>
              <a:pPr eaLnBrk="1" hangingPunct="1"/>
              <a:t>30</a:t>
            </a:fld>
            <a:endParaRPr lang="en-US" sz="1200">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Plassholder for lysbilde 1"/>
          <p:cNvSpPr>
            <a:spLocks noGrp="1" noRot="1" noChangeAspect="1" noTextEdit="1"/>
          </p:cNvSpPr>
          <p:nvPr>
            <p:ph type="sldImg"/>
          </p:nvPr>
        </p:nvSpPr>
        <p:spPr>
          <a:ln/>
        </p:spPr>
      </p:sp>
      <p:sp>
        <p:nvSpPr>
          <p:cNvPr id="82946"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nb-NO">
              <a:latin typeface="Times New Roman" charset="0"/>
            </a:endParaRPr>
          </a:p>
        </p:txBody>
      </p:sp>
      <p:sp>
        <p:nvSpPr>
          <p:cNvPr id="82947"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85" eaLnBrk="0" hangingPunct="0">
              <a:defRPr sz="2200">
                <a:solidFill>
                  <a:schemeClr val="tx1"/>
                </a:solidFill>
                <a:latin typeface="Tahoma" charset="0"/>
                <a:ea typeface="ＭＳ Ｐゴシック" charset="0"/>
                <a:cs typeface="ＭＳ Ｐゴシック" charset="0"/>
              </a:defRPr>
            </a:lvl1pPr>
            <a:lvl2pPr marL="685817" indent="-263776" defTabSz="920285" eaLnBrk="0" hangingPunct="0">
              <a:defRPr sz="2200">
                <a:solidFill>
                  <a:schemeClr val="tx1"/>
                </a:solidFill>
                <a:latin typeface="Tahoma" charset="0"/>
                <a:ea typeface="ＭＳ Ｐゴシック" charset="0"/>
              </a:defRPr>
            </a:lvl2pPr>
            <a:lvl3pPr marL="1055103" indent="-211021" defTabSz="920285" eaLnBrk="0" hangingPunct="0">
              <a:defRPr sz="2200">
                <a:solidFill>
                  <a:schemeClr val="tx1"/>
                </a:solidFill>
                <a:latin typeface="Tahoma" charset="0"/>
                <a:ea typeface="ＭＳ Ｐゴシック" charset="0"/>
              </a:defRPr>
            </a:lvl3pPr>
            <a:lvl4pPr marL="1477145" indent="-211021" defTabSz="920285" eaLnBrk="0" hangingPunct="0">
              <a:defRPr sz="2200">
                <a:solidFill>
                  <a:schemeClr val="tx1"/>
                </a:solidFill>
                <a:latin typeface="Tahoma" charset="0"/>
                <a:ea typeface="ＭＳ Ｐゴシック" charset="0"/>
              </a:defRPr>
            </a:lvl4pPr>
            <a:lvl5pPr marL="1899186" indent="-211021" defTabSz="920285" eaLnBrk="0" hangingPunct="0">
              <a:defRPr sz="2200">
                <a:solidFill>
                  <a:schemeClr val="tx1"/>
                </a:solidFill>
                <a:latin typeface="Tahoma" charset="0"/>
                <a:ea typeface="ＭＳ Ｐゴシック" charset="0"/>
              </a:defRPr>
            </a:lvl5pPr>
            <a:lvl6pPr marL="2321227" indent="-211021" algn="ctr" defTabSz="920285" eaLnBrk="0" fontAlgn="base" hangingPunct="0">
              <a:spcBef>
                <a:spcPct val="0"/>
              </a:spcBef>
              <a:spcAft>
                <a:spcPct val="0"/>
              </a:spcAft>
              <a:defRPr sz="2200">
                <a:solidFill>
                  <a:schemeClr val="tx1"/>
                </a:solidFill>
                <a:latin typeface="Tahoma" charset="0"/>
                <a:ea typeface="ＭＳ Ｐゴシック" charset="0"/>
              </a:defRPr>
            </a:lvl6pPr>
            <a:lvl7pPr marL="2743269" indent="-211021" algn="ctr" defTabSz="920285" eaLnBrk="0" fontAlgn="base" hangingPunct="0">
              <a:spcBef>
                <a:spcPct val="0"/>
              </a:spcBef>
              <a:spcAft>
                <a:spcPct val="0"/>
              </a:spcAft>
              <a:defRPr sz="2200">
                <a:solidFill>
                  <a:schemeClr val="tx1"/>
                </a:solidFill>
                <a:latin typeface="Tahoma" charset="0"/>
                <a:ea typeface="ＭＳ Ｐゴシック" charset="0"/>
              </a:defRPr>
            </a:lvl7pPr>
            <a:lvl8pPr marL="3165310" indent="-211021" algn="ctr" defTabSz="920285" eaLnBrk="0" fontAlgn="base" hangingPunct="0">
              <a:spcBef>
                <a:spcPct val="0"/>
              </a:spcBef>
              <a:spcAft>
                <a:spcPct val="0"/>
              </a:spcAft>
              <a:defRPr sz="2200">
                <a:solidFill>
                  <a:schemeClr val="tx1"/>
                </a:solidFill>
                <a:latin typeface="Tahoma" charset="0"/>
                <a:ea typeface="ＭＳ Ｐゴシック" charset="0"/>
              </a:defRPr>
            </a:lvl8pPr>
            <a:lvl9pPr marL="3587351" indent="-211021" algn="ctr" defTabSz="920285" eaLnBrk="0" fontAlgn="base" hangingPunct="0">
              <a:spcBef>
                <a:spcPct val="0"/>
              </a:spcBef>
              <a:spcAft>
                <a:spcPct val="0"/>
              </a:spcAft>
              <a:defRPr sz="2200">
                <a:solidFill>
                  <a:schemeClr val="tx1"/>
                </a:solidFill>
                <a:latin typeface="Tahoma" charset="0"/>
                <a:ea typeface="ＭＳ Ｐゴシック" charset="0"/>
              </a:defRPr>
            </a:lvl9pPr>
          </a:lstStyle>
          <a:p>
            <a:pPr eaLnBrk="1" hangingPunct="1"/>
            <a:fld id="{958CCE66-B985-AD40-A0DD-D553D0CF9C56}" type="slidenum">
              <a:rPr lang="en-US" sz="1200">
                <a:latin typeface="Times New Roman" charset="0"/>
              </a:rPr>
              <a:pPr eaLnBrk="1" hangingPunct="1"/>
              <a:t>31</a:t>
            </a:fld>
            <a:endParaRPr lang="en-US" sz="1200">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Plassholder for lysbilde 1"/>
          <p:cNvSpPr>
            <a:spLocks noGrp="1" noRot="1" noChangeAspect="1" noTextEdit="1"/>
          </p:cNvSpPr>
          <p:nvPr>
            <p:ph type="sldImg"/>
          </p:nvPr>
        </p:nvSpPr>
        <p:spPr>
          <a:ln/>
        </p:spPr>
      </p:sp>
      <p:sp>
        <p:nvSpPr>
          <p:cNvPr id="93186"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nb-NO">
              <a:latin typeface="Times New Roman" charset="0"/>
            </a:endParaRPr>
          </a:p>
        </p:txBody>
      </p:sp>
      <p:sp>
        <p:nvSpPr>
          <p:cNvPr id="93187"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85" eaLnBrk="0" hangingPunct="0">
              <a:defRPr sz="2200">
                <a:solidFill>
                  <a:schemeClr val="tx1"/>
                </a:solidFill>
                <a:latin typeface="Tahoma" charset="0"/>
                <a:ea typeface="ＭＳ Ｐゴシック" charset="0"/>
                <a:cs typeface="ＭＳ Ｐゴシック" charset="0"/>
              </a:defRPr>
            </a:lvl1pPr>
            <a:lvl2pPr marL="685817" indent="-263776" defTabSz="920285" eaLnBrk="0" hangingPunct="0">
              <a:defRPr sz="2200">
                <a:solidFill>
                  <a:schemeClr val="tx1"/>
                </a:solidFill>
                <a:latin typeface="Tahoma" charset="0"/>
                <a:ea typeface="ＭＳ Ｐゴシック" charset="0"/>
              </a:defRPr>
            </a:lvl2pPr>
            <a:lvl3pPr marL="1055103" indent="-211021" defTabSz="920285" eaLnBrk="0" hangingPunct="0">
              <a:defRPr sz="2200">
                <a:solidFill>
                  <a:schemeClr val="tx1"/>
                </a:solidFill>
                <a:latin typeface="Tahoma" charset="0"/>
                <a:ea typeface="ＭＳ Ｐゴシック" charset="0"/>
              </a:defRPr>
            </a:lvl3pPr>
            <a:lvl4pPr marL="1477145" indent="-211021" defTabSz="920285" eaLnBrk="0" hangingPunct="0">
              <a:defRPr sz="2200">
                <a:solidFill>
                  <a:schemeClr val="tx1"/>
                </a:solidFill>
                <a:latin typeface="Tahoma" charset="0"/>
                <a:ea typeface="ＭＳ Ｐゴシック" charset="0"/>
              </a:defRPr>
            </a:lvl4pPr>
            <a:lvl5pPr marL="1899186" indent="-211021" defTabSz="920285" eaLnBrk="0" hangingPunct="0">
              <a:defRPr sz="2200">
                <a:solidFill>
                  <a:schemeClr val="tx1"/>
                </a:solidFill>
                <a:latin typeface="Tahoma" charset="0"/>
                <a:ea typeface="ＭＳ Ｐゴシック" charset="0"/>
              </a:defRPr>
            </a:lvl5pPr>
            <a:lvl6pPr marL="2321227" indent="-211021" algn="ctr" defTabSz="920285" eaLnBrk="0" fontAlgn="base" hangingPunct="0">
              <a:spcBef>
                <a:spcPct val="0"/>
              </a:spcBef>
              <a:spcAft>
                <a:spcPct val="0"/>
              </a:spcAft>
              <a:defRPr sz="2200">
                <a:solidFill>
                  <a:schemeClr val="tx1"/>
                </a:solidFill>
                <a:latin typeface="Tahoma" charset="0"/>
                <a:ea typeface="ＭＳ Ｐゴシック" charset="0"/>
              </a:defRPr>
            </a:lvl6pPr>
            <a:lvl7pPr marL="2743269" indent="-211021" algn="ctr" defTabSz="920285" eaLnBrk="0" fontAlgn="base" hangingPunct="0">
              <a:spcBef>
                <a:spcPct val="0"/>
              </a:spcBef>
              <a:spcAft>
                <a:spcPct val="0"/>
              </a:spcAft>
              <a:defRPr sz="2200">
                <a:solidFill>
                  <a:schemeClr val="tx1"/>
                </a:solidFill>
                <a:latin typeface="Tahoma" charset="0"/>
                <a:ea typeface="ＭＳ Ｐゴシック" charset="0"/>
              </a:defRPr>
            </a:lvl7pPr>
            <a:lvl8pPr marL="3165310" indent="-211021" algn="ctr" defTabSz="920285" eaLnBrk="0" fontAlgn="base" hangingPunct="0">
              <a:spcBef>
                <a:spcPct val="0"/>
              </a:spcBef>
              <a:spcAft>
                <a:spcPct val="0"/>
              </a:spcAft>
              <a:defRPr sz="2200">
                <a:solidFill>
                  <a:schemeClr val="tx1"/>
                </a:solidFill>
                <a:latin typeface="Tahoma" charset="0"/>
                <a:ea typeface="ＭＳ Ｐゴシック" charset="0"/>
              </a:defRPr>
            </a:lvl8pPr>
            <a:lvl9pPr marL="3587351" indent="-211021" algn="ctr" defTabSz="920285" eaLnBrk="0" fontAlgn="base" hangingPunct="0">
              <a:spcBef>
                <a:spcPct val="0"/>
              </a:spcBef>
              <a:spcAft>
                <a:spcPct val="0"/>
              </a:spcAft>
              <a:defRPr sz="2200">
                <a:solidFill>
                  <a:schemeClr val="tx1"/>
                </a:solidFill>
                <a:latin typeface="Tahoma" charset="0"/>
                <a:ea typeface="ＭＳ Ｐゴシック" charset="0"/>
              </a:defRPr>
            </a:lvl9pPr>
          </a:lstStyle>
          <a:p>
            <a:pPr eaLnBrk="1" hangingPunct="1"/>
            <a:fld id="{52E2DCE3-F376-DC49-A859-99DD0D27CB98}" type="slidenum">
              <a:rPr lang="en-US" sz="1200">
                <a:latin typeface="Times New Roman" charset="0"/>
              </a:rPr>
              <a:pPr eaLnBrk="1" hangingPunct="1"/>
              <a:t>32</a:t>
            </a:fld>
            <a:endParaRPr lang="en-US" sz="1200">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Plassholder for lysbilde 1"/>
          <p:cNvSpPr>
            <a:spLocks noGrp="1" noRot="1" noChangeAspect="1" noTextEdit="1"/>
          </p:cNvSpPr>
          <p:nvPr>
            <p:ph type="sldImg"/>
          </p:nvPr>
        </p:nvSpPr>
        <p:spPr>
          <a:ln/>
        </p:spPr>
      </p:sp>
      <p:sp>
        <p:nvSpPr>
          <p:cNvPr id="91138"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nb-NO">
              <a:latin typeface="Times New Roman" charset="0"/>
            </a:endParaRPr>
          </a:p>
        </p:txBody>
      </p:sp>
      <p:sp>
        <p:nvSpPr>
          <p:cNvPr id="91139"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85" eaLnBrk="0" hangingPunct="0">
              <a:defRPr sz="2200">
                <a:solidFill>
                  <a:schemeClr val="tx1"/>
                </a:solidFill>
                <a:latin typeface="Tahoma" charset="0"/>
                <a:ea typeface="ＭＳ Ｐゴシック" charset="0"/>
                <a:cs typeface="ＭＳ Ｐゴシック" charset="0"/>
              </a:defRPr>
            </a:lvl1pPr>
            <a:lvl2pPr marL="685817" indent="-263776" defTabSz="920285" eaLnBrk="0" hangingPunct="0">
              <a:defRPr sz="2200">
                <a:solidFill>
                  <a:schemeClr val="tx1"/>
                </a:solidFill>
                <a:latin typeface="Tahoma" charset="0"/>
                <a:ea typeface="ＭＳ Ｐゴシック" charset="0"/>
              </a:defRPr>
            </a:lvl2pPr>
            <a:lvl3pPr marL="1055103" indent="-211021" defTabSz="920285" eaLnBrk="0" hangingPunct="0">
              <a:defRPr sz="2200">
                <a:solidFill>
                  <a:schemeClr val="tx1"/>
                </a:solidFill>
                <a:latin typeface="Tahoma" charset="0"/>
                <a:ea typeface="ＭＳ Ｐゴシック" charset="0"/>
              </a:defRPr>
            </a:lvl3pPr>
            <a:lvl4pPr marL="1477145" indent="-211021" defTabSz="920285" eaLnBrk="0" hangingPunct="0">
              <a:defRPr sz="2200">
                <a:solidFill>
                  <a:schemeClr val="tx1"/>
                </a:solidFill>
                <a:latin typeface="Tahoma" charset="0"/>
                <a:ea typeface="ＭＳ Ｐゴシック" charset="0"/>
              </a:defRPr>
            </a:lvl4pPr>
            <a:lvl5pPr marL="1899186" indent="-211021" defTabSz="920285" eaLnBrk="0" hangingPunct="0">
              <a:defRPr sz="2200">
                <a:solidFill>
                  <a:schemeClr val="tx1"/>
                </a:solidFill>
                <a:latin typeface="Tahoma" charset="0"/>
                <a:ea typeface="ＭＳ Ｐゴシック" charset="0"/>
              </a:defRPr>
            </a:lvl5pPr>
            <a:lvl6pPr marL="2321227" indent="-211021" algn="ctr" defTabSz="920285" eaLnBrk="0" fontAlgn="base" hangingPunct="0">
              <a:spcBef>
                <a:spcPct val="0"/>
              </a:spcBef>
              <a:spcAft>
                <a:spcPct val="0"/>
              </a:spcAft>
              <a:defRPr sz="2200">
                <a:solidFill>
                  <a:schemeClr val="tx1"/>
                </a:solidFill>
                <a:latin typeface="Tahoma" charset="0"/>
                <a:ea typeface="ＭＳ Ｐゴシック" charset="0"/>
              </a:defRPr>
            </a:lvl6pPr>
            <a:lvl7pPr marL="2743269" indent="-211021" algn="ctr" defTabSz="920285" eaLnBrk="0" fontAlgn="base" hangingPunct="0">
              <a:spcBef>
                <a:spcPct val="0"/>
              </a:spcBef>
              <a:spcAft>
                <a:spcPct val="0"/>
              </a:spcAft>
              <a:defRPr sz="2200">
                <a:solidFill>
                  <a:schemeClr val="tx1"/>
                </a:solidFill>
                <a:latin typeface="Tahoma" charset="0"/>
                <a:ea typeface="ＭＳ Ｐゴシック" charset="0"/>
              </a:defRPr>
            </a:lvl7pPr>
            <a:lvl8pPr marL="3165310" indent="-211021" algn="ctr" defTabSz="920285" eaLnBrk="0" fontAlgn="base" hangingPunct="0">
              <a:spcBef>
                <a:spcPct val="0"/>
              </a:spcBef>
              <a:spcAft>
                <a:spcPct val="0"/>
              </a:spcAft>
              <a:defRPr sz="2200">
                <a:solidFill>
                  <a:schemeClr val="tx1"/>
                </a:solidFill>
                <a:latin typeface="Tahoma" charset="0"/>
                <a:ea typeface="ＭＳ Ｐゴシック" charset="0"/>
              </a:defRPr>
            </a:lvl8pPr>
            <a:lvl9pPr marL="3587351" indent="-211021" algn="ctr" defTabSz="920285" eaLnBrk="0" fontAlgn="base" hangingPunct="0">
              <a:spcBef>
                <a:spcPct val="0"/>
              </a:spcBef>
              <a:spcAft>
                <a:spcPct val="0"/>
              </a:spcAft>
              <a:defRPr sz="2200">
                <a:solidFill>
                  <a:schemeClr val="tx1"/>
                </a:solidFill>
                <a:latin typeface="Tahoma" charset="0"/>
                <a:ea typeface="ＭＳ Ｐゴシック" charset="0"/>
              </a:defRPr>
            </a:lvl9pPr>
          </a:lstStyle>
          <a:p>
            <a:pPr eaLnBrk="1" hangingPunct="1"/>
            <a:fld id="{BD2110CD-AFCE-B54D-9654-C1E6C0E975DC}" type="slidenum">
              <a:rPr lang="en-US" sz="1200">
                <a:latin typeface="Times New Roman" charset="0"/>
              </a:rPr>
              <a:pPr eaLnBrk="1" hangingPunct="1"/>
              <a:t>33</a:t>
            </a:fld>
            <a:endParaRPr lang="en-US" sz="1200">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Plassholder for lysbilde 1"/>
          <p:cNvSpPr>
            <a:spLocks noGrp="1" noRot="1" noChangeAspect="1" noTextEdit="1"/>
          </p:cNvSpPr>
          <p:nvPr>
            <p:ph type="sldImg"/>
          </p:nvPr>
        </p:nvSpPr>
        <p:spPr>
          <a:ln/>
        </p:spPr>
      </p:sp>
      <p:sp>
        <p:nvSpPr>
          <p:cNvPr id="95234"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nb-NO">
              <a:latin typeface="Times New Roman" charset="0"/>
            </a:endParaRPr>
          </a:p>
        </p:txBody>
      </p:sp>
      <p:sp>
        <p:nvSpPr>
          <p:cNvPr id="95235"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85" eaLnBrk="0" hangingPunct="0">
              <a:defRPr sz="2200">
                <a:solidFill>
                  <a:schemeClr val="tx1"/>
                </a:solidFill>
                <a:latin typeface="Tahoma" charset="0"/>
                <a:ea typeface="ＭＳ Ｐゴシック" charset="0"/>
                <a:cs typeface="ＭＳ Ｐゴシック" charset="0"/>
              </a:defRPr>
            </a:lvl1pPr>
            <a:lvl2pPr marL="685817" indent="-263776" defTabSz="920285" eaLnBrk="0" hangingPunct="0">
              <a:defRPr sz="2200">
                <a:solidFill>
                  <a:schemeClr val="tx1"/>
                </a:solidFill>
                <a:latin typeface="Tahoma" charset="0"/>
                <a:ea typeface="ＭＳ Ｐゴシック" charset="0"/>
              </a:defRPr>
            </a:lvl2pPr>
            <a:lvl3pPr marL="1055103" indent="-211021" defTabSz="920285" eaLnBrk="0" hangingPunct="0">
              <a:defRPr sz="2200">
                <a:solidFill>
                  <a:schemeClr val="tx1"/>
                </a:solidFill>
                <a:latin typeface="Tahoma" charset="0"/>
                <a:ea typeface="ＭＳ Ｐゴシック" charset="0"/>
              </a:defRPr>
            </a:lvl3pPr>
            <a:lvl4pPr marL="1477145" indent="-211021" defTabSz="920285" eaLnBrk="0" hangingPunct="0">
              <a:defRPr sz="2200">
                <a:solidFill>
                  <a:schemeClr val="tx1"/>
                </a:solidFill>
                <a:latin typeface="Tahoma" charset="0"/>
                <a:ea typeface="ＭＳ Ｐゴシック" charset="0"/>
              </a:defRPr>
            </a:lvl4pPr>
            <a:lvl5pPr marL="1899186" indent="-211021" defTabSz="920285" eaLnBrk="0" hangingPunct="0">
              <a:defRPr sz="2200">
                <a:solidFill>
                  <a:schemeClr val="tx1"/>
                </a:solidFill>
                <a:latin typeface="Tahoma" charset="0"/>
                <a:ea typeface="ＭＳ Ｐゴシック" charset="0"/>
              </a:defRPr>
            </a:lvl5pPr>
            <a:lvl6pPr marL="2321227" indent="-211021" algn="ctr" defTabSz="920285" eaLnBrk="0" fontAlgn="base" hangingPunct="0">
              <a:spcBef>
                <a:spcPct val="0"/>
              </a:spcBef>
              <a:spcAft>
                <a:spcPct val="0"/>
              </a:spcAft>
              <a:defRPr sz="2200">
                <a:solidFill>
                  <a:schemeClr val="tx1"/>
                </a:solidFill>
                <a:latin typeface="Tahoma" charset="0"/>
                <a:ea typeface="ＭＳ Ｐゴシック" charset="0"/>
              </a:defRPr>
            </a:lvl6pPr>
            <a:lvl7pPr marL="2743269" indent="-211021" algn="ctr" defTabSz="920285" eaLnBrk="0" fontAlgn="base" hangingPunct="0">
              <a:spcBef>
                <a:spcPct val="0"/>
              </a:spcBef>
              <a:spcAft>
                <a:spcPct val="0"/>
              </a:spcAft>
              <a:defRPr sz="2200">
                <a:solidFill>
                  <a:schemeClr val="tx1"/>
                </a:solidFill>
                <a:latin typeface="Tahoma" charset="0"/>
                <a:ea typeface="ＭＳ Ｐゴシック" charset="0"/>
              </a:defRPr>
            </a:lvl7pPr>
            <a:lvl8pPr marL="3165310" indent="-211021" algn="ctr" defTabSz="920285" eaLnBrk="0" fontAlgn="base" hangingPunct="0">
              <a:spcBef>
                <a:spcPct val="0"/>
              </a:spcBef>
              <a:spcAft>
                <a:spcPct val="0"/>
              </a:spcAft>
              <a:defRPr sz="2200">
                <a:solidFill>
                  <a:schemeClr val="tx1"/>
                </a:solidFill>
                <a:latin typeface="Tahoma" charset="0"/>
                <a:ea typeface="ＭＳ Ｐゴシック" charset="0"/>
              </a:defRPr>
            </a:lvl8pPr>
            <a:lvl9pPr marL="3587351" indent="-211021" algn="ctr" defTabSz="920285" eaLnBrk="0" fontAlgn="base" hangingPunct="0">
              <a:spcBef>
                <a:spcPct val="0"/>
              </a:spcBef>
              <a:spcAft>
                <a:spcPct val="0"/>
              </a:spcAft>
              <a:defRPr sz="2200">
                <a:solidFill>
                  <a:schemeClr val="tx1"/>
                </a:solidFill>
                <a:latin typeface="Tahoma" charset="0"/>
                <a:ea typeface="ＭＳ Ｐゴシック" charset="0"/>
              </a:defRPr>
            </a:lvl9pPr>
          </a:lstStyle>
          <a:p>
            <a:pPr eaLnBrk="1" hangingPunct="1"/>
            <a:fld id="{693298AF-2875-B248-9069-F18702B7CE5F}" type="slidenum">
              <a:rPr lang="en-US" sz="1200">
                <a:latin typeface="Times New Roman" charset="0"/>
              </a:rPr>
              <a:pPr eaLnBrk="1" hangingPunct="1"/>
              <a:t>34</a:t>
            </a:fld>
            <a:endParaRPr lang="en-US" sz="1200">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Plassholder for lysbilde 1"/>
          <p:cNvSpPr>
            <a:spLocks noGrp="1" noRot="1" noChangeAspect="1" noTextEdit="1"/>
          </p:cNvSpPr>
          <p:nvPr>
            <p:ph type="sldImg"/>
          </p:nvPr>
        </p:nvSpPr>
        <p:spPr>
          <a:ln/>
        </p:spPr>
      </p:sp>
      <p:sp>
        <p:nvSpPr>
          <p:cNvPr id="97282"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nb-NO">
              <a:latin typeface="Times New Roman" charset="0"/>
            </a:endParaRPr>
          </a:p>
        </p:txBody>
      </p:sp>
      <p:sp>
        <p:nvSpPr>
          <p:cNvPr id="97283"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85" eaLnBrk="0" hangingPunct="0">
              <a:defRPr sz="2200">
                <a:solidFill>
                  <a:schemeClr val="tx1"/>
                </a:solidFill>
                <a:latin typeface="Tahoma" charset="0"/>
                <a:ea typeface="ＭＳ Ｐゴシック" charset="0"/>
                <a:cs typeface="ＭＳ Ｐゴシック" charset="0"/>
              </a:defRPr>
            </a:lvl1pPr>
            <a:lvl2pPr marL="685817" indent="-263776" defTabSz="920285" eaLnBrk="0" hangingPunct="0">
              <a:defRPr sz="2200">
                <a:solidFill>
                  <a:schemeClr val="tx1"/>
                </a:solidFill>
                <a:latin typeface="Tahoma" charset="0"/>
                <a:ea typeface="ＭＳ Ｐゴシック" charset="0"/>
              </a:defRPr>
            </a:lvl2pPr>
            <a:lvl3pPr marL="1055103" indent="-211021" defTabSz="920285" eaLnBrk="0" hangingPunct="0">
              <a:defRPr sz="2200">
                <a:solidFill>
                  <a:schemeClr val="tx1"/>
                </a:solidFill>
                <a:latin typeface="Tahoma" charset="0"/>
                <a:ea typeface="ＭＳ Ｐゴシック" charset="0"/>
              </a:defRPr>
            </a:lvl3pPr>
            <a:lvl4pPr marL="1477145" indent="-211021" defTabSz="920285" eaLnBrk="0" hangingPunct="0">
              <a:defRPr sz="2200">
                <a:solidFill>
                  <a:schemeClr val="tx1"/>
                </a:solidFill>
                <a:latin typeface="Tahoma" charset="0"/>
                <a:ea typeface="ＭＳ Ｐゴシック" charset="0"/>
              </a:defRPr>
            </a:lvl4pPr>
            <a:lvl5pPr marL="1899186" indent="-211021" defTabSz="920285" eaLnBrk="0" hangingPunct="0">
              <a:defRPr sz="2200">
                <a:solidFill>
                  <a:schemeClr val="tx1"/>
                </a:solidFill>
                <a:latin typeface="Tahoma" charset="0"/>
                <a:ea typeface="ＭＳ Ｐゴシック" charset="0"/>
              </a:defRPr>
            </a:lvl5pPr>
            <a:lvl6pPr marL="2321227" indent="-211021" algn="ctr" defTabSz="920285" eaLnBrk="0" fontAlgn="base" hangingPunct="0">
              <a:spcBef>
                <a:spcPct val="0"/>
              </a:spcBef>
              <a:spcAft>
                <a:spcPct val="0"/>
              </a:spcAft>
              <a:defRPr sz="2200">
                <a:solidFill>
                  <a:schemeClr val="tx1"/>
                </a:solidFill>
                <a:latin typeface="Tahoma" charset="0"/>
                <a:ea typeface="ＭＳ Ｐゴシック" charset="0"/>
              </a:defRPr>
            </a:lvl6pPr>
            <a:lvl7pPr marL="2743269" indent="-211021" algn="ctr" defTabSz="920285" eaLnBrk="0" fontAlgn="base" hangingPunct="0">
              <a:spcBef>
                <a:spcPct val="0"/>
              </a:spcBef>
              <a:spcAft>
                <a:spcPct val="0"/>
              </a:spcAft>
              <a:defRPr sz="2200">
                <a:solidFill>
                  <a:schemeClr val="tx1"/>
                </a:solidFill>
                <a:latin typeface="Tahoma" charset="0"/>
                <a:ea typeface="ＭＳ Ｐゴシック" charset="0"/>
              </a:defRPr>
            </a:lvl7pPr>
            <a:lvl8pPr marL="3165310" indent="-211021" algn="ctr" defTabSz="920285" eaLnBrk="0" fontAlgn="base" hangingPunct="0">
              <a:spcBef>
                <a:spcPct val="0"/>
              </a:spcBef>
              <a:spcAft>
                <a:spcPct val="0"/>
              </a:spcAft>
              <a:defRPr sz="2200">
                <a:solidFill>
                  <a:schemeClr val="tx1"/>
                </a:solidFill>
                <a:latin typeface="Tahoma" charset="0"/>
                <a:ea typeface="ＭＳ Ｐゴシック" charset="0"/>
              </a:defRPr>
            </a:lvl8pPr>
            <a:lvl9pPr marL="3587351" indent="-211021" algn="ctr" defTabSz="920285" eaLnBrk="0" fontAlgn="base" hangingPunct="0">
              <a:spcBef>
                <a:spcPct val="0"/>
              </a:spcBef>
              <a:spcAft>
                <a:spcPct val="0"/>
              </a:spcAft>
              <a:defRPr sz="2200">
                <a:solidFill>
                  <a:schemeClr val="tx1"/>
                </a:solidFill>
                <a:latin typeface="Tahoma" charset="0"/>
                <a:ea typeface="ＭＳ Ｐゴシック" charset="0"/>
              </a:defRPr>
            </a:lvl9pPr>
          </a:lstStyle>
          <a:p>
            <a:pPr eaLnBrk="1" hangingPunct="1"/>
            <a:fld id="{B1ACD4C4-76E7-B147-98E3-48C8DC4270F3}" type="slidenum">
              <a:rPr lang="en-US" sz="1200">
                <a:latin typeface="Times New Roman" charset="0"/>
              </a:rPr>
              <a:pPr eaLnBrk="1" hangingPunct="1"/>
              <a:t>35</a:t>
            </a:fld>
            <a:endParaRPr lang="en-US" sz="1200">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Plassholder for lysbilde 1"/>
          <p:cNvSpPr>
            <a:spLocks noGrp="1" noRot="1" noChangeAspect="1" noTextEdit="1"/>
          </p:cNvSpPr>
          <p:nvPr>
            <p:ph type="sldImg"/>
          </p:nvPr>
        </p:nvSpPr>
        <p:spPr>
          <a:ln/>
        </p:spPr>
      </p:sp>
      <p:sp>
        <p:nvSpPr>
          <p:cNvPr id="99330"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nb-NO">
              <a:latin typeface="Times New Roman" charset="0"/>
            </a:endParaRPr>
          </a:p>
        </p:txBody>
      </p:sp>
      <p:sp>
        <p:nvSpPr>
          <p:cNvPr id="99331"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85" eaLnBrk="0" hangingPunct="0">
              <a:defRPr sz="2200">
                <a:solidFill>
                  <a:schemeClr val="tx1"/>
                </a:solidFill>
                <a:latin typeface="Tahoma" charset="0"/>
                <a:ea typeface="ＭＳ Ｐゴシック" charset="0"/>
                <a:cs typeface="ＭＳ Ｐゴシック" charset="0"/>
              </a:defRPr>
            </a:lvl1pPr>
            <a:lvl2pPr marL="685817" indent="-263776" defTabSz="920285" eaLnBrk="0" hangingPunct="0">
              <a:defRPr sz="2200">
                <a:solidFill>
                  <a:schemeClr val="tx1"/>
                </a:solidFill>
                <a:latin typeface="Tahoma" charset="0"/>
                <a:ea typeface="ＭＳ Ｐゴシック" charset="0"/>
              </a:defRPr>
            </a:lvl2pPr>
            <a:lvl3pPr marL="1055103" indent="-211021" defTabSz="920285" eaLnBrk="0" hangingPunct="0">
              <a:defRPr sz="2200">
                <a:solidFill>
                  <a:schemeClr val="tx1"/>
                </a:solidFill>
                <a:latin typeface="Tahoma" charset="0"/>
                <a:ea typeface="ＭＳ Ｐゴシック" charset="0"/>
              </a:defRPr>
            </a:lvl3pPr>
            <a:lvl4pPr marL="1477145" indent="-211021" defTabSz="920285" eaLnBrk="0" hangingPunct="0">
              <a:defRPr sz="2200">
                <a:solidFill>
                  <a:schemeClr val="tx1"/>
                </a:solidFill>
                <a:latin typeface="Tahoma" charset="0"/>
                <a:ea typeface="ＭＳ Ｐゴシック" charset="0"/>
              </a:defRPr>
            </a:lvl4pPr>
            <a:lvl5pPr marL="1899186" indent="-211021" defTabSz="920285" eaLnBrk="0" hangingPunct="0">
              <a:defRPr sz="2200">
                <a:solidFill>
                  <a:schemeClr val="tx1"/>
                </a:solidFill>
                <a:latin typeface="Tahoma" charset="0"/>
                <a:ea typeface="ＭＳ Ｐゴシック" charset="0"/>
              </a:defRPr>
            </a:lvl5pPr>
            <a:lvl6pPr marL="2321227" indent="-211021" algn="ctr" defTabSz="920285" eaLnBrk="0" fontAlgn="base" hangingPunct="0">
              <a:spcBef>
                <a:spcPct val="0"/>
              </a:spcBef>
              <a:spcAft>
                <a:spcPct val="0"/>
              </a:spcAft>
              <a:defRPr sz="2200">
                <a:solidFill>
                  <a:schemeClr val="tx1"/>
                </a:solidFill>
                <a:latin typeface="Tahoma" charset="0"/>
                <a:ea typeface="ＭＳ Ｐゴシック" charset="0"/>
              </a:defRPr>
            </a:lvl6pPr>
            <a:lvl7pPr marL="2743269" indent="-211021" algn="ctr" defTabSz="920285" eaLnBrk="0" fontAlgn="base" hangingPunct="0">
              <a:spcBef>
                <a:spcPct val="0"/>
              </a:spcBef>
              <a:spcAft>
                <a:spcPct val="0"/>
              </a:spcAft>
              <a:defRPr sz="2200">
                <a:solidFill>
                  <a:schemeClr val="tx1"/>
                </a:solidFill>
                <a:latin typeface="Tahoma" charset="0"/>
                <a:ea typeface="ＭＳ Ｐゴシック" charset="0"/>
              </a:defRPr>
            </a:lvl7pPr>
            <a:lvl8pPr marL="3165310" indent="-211021" algn="ctr" defTabSz="920285" eaLnBrk="0" fontAlgn="base" hangingPunct="0">
              <a:spcBef>
                <a:spcPct val="0"/>
              </a:spcBef>
              <a:spcAft>
                <a:spcPct val="0"/>
              </a:spcAft>
              <a:defRPr sz="2200">
                <a:solidFill>
                  <a:schemeClr val="tx1"/>
                </a:solidFill>
                <a:latin typeface="Tahoma" charset="0"/>
                <a:ea typeface="ＭＳ Ｐゴシック" charset="0"/>
              </a:defRPr>
            </a:lvl8pPr>
            <a:lvl9pPr marL="3587351" indent="-211021" algn="ctr" defTabSz="920285" eaLnBrk="0" fontAlgn="base" hangingPunct="0">
              <a:spcBef>
                <a:spcPct val="0"/>
              </a:spcBef>
              <a:spcAft>
                <a:spcPct val="0"/>
              </a:spcAft>
              <a:defRPr sz="2200">
                <a:solidFill>
                  <a:schemeClr val="tx1"/>
                </a:solidFill>
                <a:latin typeface="Tahoma" charset="0"/>
                <a:ea typeface="ＭＳ Ｐゴシック" charset="0"/>
              </a:defRPr>
            </a:lvl9pPr>
          </a:lstStyle>
          <a:p>
            <a:pPr eaLnBrk="1" hangingPunct="1"/>
            <a:fld id="{C0C28DB7-9DF0-8B44-B2DF-422F30E5D0AB}" type="slidenum">
              <a:rPr lang="en-US" sz="1200">
                <a:latin typeface="Times New Roman" charset="0"/>
              </a:rPr>
              <a:pPr eaLnBrk="1" hangingPunct="1"/>
              <a:t>36</a:t>
            </a:fld>
            <a:endParaRPr lang="en-US" sz="1200">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Plassholder for lysbilde 1"/>
          <p:cNvSpPr>
            <a:spLocks noGrp="1" noRot="1" noChangeAspect="1" noTextEdit="1"/>
          </p:cNvSpPr>
          <p:nvPr>
            <p:ph type="sldImg"/>
          </p:nvPr>
        </p:nvSpPr>
        <p:spPr>
          <a:ln/>
        </p:spPr>
      </p:sp>
      <p:sp>
        <p:nvSpPr>
          <p:cNvPr id="80899"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nb-NO">
              <a:latin typeface="Times New Roman" charset="0"/>
            </a:endParaRPr>
          </a:p>
        </p:txBody>
      </p:sp>
      <p:sp>
        <p:nvSpPr>
          <p:cNvPr id="80900"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85" eaLnBrk="0" hangingPunct="0">
              <a:defRPr sz="2200">
                <a:solidFill>
                  <a:schemeClr val="tx1"/>
                </a:solidFill>
                <a:latin typeface="Tahoma" charset="0"/>
                <a:ea typeface="ＭＳ Ｐゴシック" charset="0"/>
              </a:defRPr>
            </a:lvl1pPr>
            <a:lvl2pPr marL="685817" indent="-263776" defTabSz="920285" eaLnBrk="0" hangingPunct="0">
              <a:defRPr sz="2200">
                <a:solidFill>
                  <a:schemeClr val="tx1"/>
                </a:solidFill>
                <a:latin typeface="Tahoma" charset="0"/>
                <a:ea typeface="ＭＳ Ｐゴシック" charset="0"/>
              </a:defRPr>
            </a:lvl2pPr>
            <a:lvl3pPr marL="1055103" indent="-211021" defTabSz="920285" eaLnBrk="0" hangingPunct="0">
              <a:defRPr sz="2200">
                <a:solidFill>
                  <a:schemeClr val="tx1"/>
                </a:solidFill>
                <a:latin typeface="Tahoma" charset="0"/>
                <a:ea typeface="ＭＳ Ｐゴシック" charset="0"/>
              </a:defRPr>
            </a:lvl3pPr>
            <a:lvl4pPr marL="1477145" indent="-211021" defTabSz="920285" eaLnBrk="0" hangingPunct="0">
              <a:defRPr sz="2200">
                <a:solidFill>
                  <a:schemeClr val="tx1"/>
                </a:solidFill>
                <a:latin typeface="Tahoma" charset="0"/>
                <a:ea typeface="ＭＳ Ｐゴシック" charset="0"/>
              </a:defRPr>
            </a:lvl4pPr>
            <a:lvl5pPr marL="1899186" indent="-211021" defTabSz="920285" eaLnBrk="0" hangingPunct="0">
              <a:defRPr sz="2200">
                <a:solidFill>
                  <a:schemeClr val="tx1"/>
                </a:solidFill>
                <a:latin typeface="Tahoma" charset="0"/>
                <a:ea typeface="ＭＳ Ｐゴシック" charset="0"/>
              </a:defRPr>
            </a:lvl5pPr>
            <a:lvl6pPr marL="2321227" indent="-211021" algn="ctr" defTabSz="920285" eaLnBrk="0" fontAlgn="base" hangingPunct="0">
              <a:spcBef>
                <a:spcPct val="0"/>
              </a:spcBef>
              <a:spcAft>
                <a:spcPct val="0"/>
              </a:spcAft>
              <a:defRPr sz="2200">
                <a:solidFill>
                  <a:schemeClr val="tx1"/>
                </a:solidFill>
                <a:latin typeface="Tahoma" charset="0"/>
                <a:ea typeface="ＭＳ Ｐゴシック" charset="0"/>
              </a:defRPr>
            </a:lvl6pPr>
            <a:lvl7pPr marL="2743269" indent="-211021" algn="ctr" defTabSz="920285" eaLnBrk="0" fontAlgn="base" hangingPunct="0">
              <a:spcBef>
                <a:spcPct val="0"/>
              </a:spcBef>
              <a:spcAft>
                <a:spcPct val="0"/>
              </a:spcAft>
              <a:defRPr sz="2200">
                <a:solidFill>
                  <a:schemeClr val="tx1"/>
                </a:solidFill>
                <a:latin typeface="Tahoma" charset="0"/>
                <a:ea typeface="ＭＳ Ｐゴシック" charset="0"/>
              </a:defRPr>
            </a:lvl7pPr>
            <a:lvl8pPr marL="3165310" indent="-211021" algn="ctr" defTabSz="920285" eaLnBrk="0" fontAlgn="base" hangingPunct="0">
              <a:spcBef>
                <a:spcPct val="0"/>
              </a:spcBef>
              <a:spcAft>
                <a:spcPct val="0"/>
              </a:spcAft>
              <a:defRPr sz="2200">
                <a:solidFill>
                  <a:schemeClr val="tx1"/>
                </a:solidFill>
                <a:latin typeface="Tahoma" charset="0"/>
                <a:ea typeface="ＭＳ Ｐゴシック" charset="0"/>
              </a:defRPr>
            </a:lvl8pPr>
            <a:lvl9pPr marL="3587351" indent="-211021" algn="ctr" defTabSz="920285" eaLnBrk="0" fontAlgn="base" hangingPunct="0">
              <a:spcBef>
                <a:spcPct val="0"/>
              </a:spcBef>
              <a:spcAft>
                <a:spcPct val="0"/>
              </a:spcAft>
              <a:defRPr sz="2200">
                <a:solidFill>
                  <a:schemeClr val="tx1"/>
                </a:solidFill>
                <a:latin typeface="Tahoma" charset="0"/>
                <a:ea typeface="ＭＳ Ｐゴシック" charset="0"/>
              </a:defRPr>
            </a:lvl9pPr>
          </a:lstStyle>
          <a:p>
            <a:pPr eaLnBrk="1" hangingPunct="1"/>
            <a:fld id="{C1AD79F8-222C-4844-9906-FE61B6607724}" type="slidenum">
              <a:rPr lang="en-US" sz="1200">
                <a:latin typeface="Times New Roman" charset="0"/>
              </a:rPr>
              <a:pPr eaLnBrk="1" hangingPunct="1"/>
              <a:t>37</a:t>
            </a:fld>
            <a:endParaRPr lang="en-US" sz="1200">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Plassholder for lysbilde 1"/>
          <p:cNvSpPr>
            <a:spLocks noGrp="1" noRot="1" noChangeAspect="1" noTextEdit="1"/>
          </p:cNvSpPr>
          <p:nvPr>
            <p:ph type="sldImg"/>
          </p:nvPr>
        </p:nvSpPr>
        <p:spPr>
          <a:ln/>
        </p:spPr>
      </p:sp>
      <p:sp>
        <p:nvSpPr>
          <p:cNvPr id="81923"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nb-NO">
              <a:latin typeface="Times New Roman" charset="0"/>
            </a:endParaRPr>
          </a:p>
        </p:txBody>
      </p:sp>
      <p:sp>
        <p:nvSpPr>
          <p:cNvPr id="81924"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85" eaLnBrk="0" hangingPunct="0">
              <a:defRPr sz="2200">
                <a:solidFill>
                  <a:schemeClr val="tx1"/>
                </a:solidFill>
                <a:latin typeface="Tahoma" charset="0"/>
                <a:ea typeface="ＭＳ Ｐゴシック" charset="0"/>
              </a:defRPr>
            </a:lvl1pPr>
            <a:lvl2pPr marL="685817" indent="-263776" defTabSz="920285" eaLnBrk="0" hangingPunct="0">
              <a:defRPr sz="2200">
                <a:solidFill>
                  <a:schemeClr val="tx1"/>
                </a:solidFill>
                <a:latin typeface="Tahoma" charset="0"/>
                <a:ea typeface="ＭＳ Ｐゴシック" charset="0"/>
              </a:defRPr>
            </a:lvl2pPr>
            <a:lvl3pPr marL="1055103" indent="-211021" defTabSz="920285" eaLnBrk="0" hangingPunct="0">
              <a:defRPr sz="2200">
                <a:solidFill>
                  <a:schemeClr val="tx1"/>
                </a:solidFill>
                <a:latin typeface="Tahoma" charset="0"/>
                <a:ea typeface="ＭＳ Ｐゴシック" charset="0"/>
              </a:defRPr>
            </a:lvl3pPr>
            <a:lvl4pPr marL="1477145" indent="-211021" defTabSz="920285" eaLnBrk="0" hangingPunct="0">
              <a:defRPr sz="2200">
                <a:solidFill>
                  <a:schemeClr val="tx1"/>
                </a:solidFill>
                <a:latin typeface="Tahoma" charset="0"/>
                <a:ea typeface="ＭＳ Ｐゴシック" charset="0"/>
              </a:defRPr>
            </a:lvl4pPr>
            <a:lvl5pPr marL="1899186" indent="-211021" defTabSz="920285" eaLnBrk="0" hangingPunct="0">
              <a:defRPr sz="2200">
                <a:solidFill>
                  <a:schemeClr val="tx1"/>
                </a:solidFill>
                <a:latin typeface="Tahoma" charset="0"/>
                <a:ea typeface="ＭＳ Ｐゴシック" charset="0"/>
              </a:defRPr>
            </a:lvl5pPr>
            <a:lvl6pPr marL="2321227" indent="-211021" algn="ctr" defTabSz="920285" eaLnBrk="0" fontAlgn="base" hangingPunct="0">
              <a:spcBef>
                <a:spcPct val="0"/>
              </a:spcBef>
              <a:spcAft>
                <a:spcPct val="0"/>
              </a:spcAft>
              <a:defRPr sz="2200">
                <a:solidFill>
                  <a:schemeClr val="tx1"/>
                </a:solidFill>
                <a:latin typeface="Tahoma" charset="0"/>
                <a:ea typeface="ＭＳ Ｐゴシック" charset="0"/>
              </a:defRPr>
            </a:lvl6pPr>
            <a:lvl7pPr marL="2743269" indent="-211021" algn="ctr" defTabSz="920285" eaLnBrk="0" fontAlgn="base" hangingPunct="0">
              <a:spcBef>
                <a:spcPct val="0"/>
              </a:spcBef>
              <a:spcAft>
                <a:spcPct val="0"/>
              </a:spcAft>
              <a:defRPr sz="2200">
                <a:solidFill>
                  <a:schemeClr val="tx1"/>
                </a:solidFill>
                <a:latin typeface="Tahoma" charset="0"/>
                <a:ea typeface="ＭＳ Ｐゴシック" charset="0"/>
              </a:defRPr>
            </a:lvl7pPr>
            <a:lvl8pPr marL="3165310" indent="-211021" algn="ctr" defTabSz="920285" eaLnBrk="0" fontAlgn="base" hangingPunct="0">
              <a:spcBef>
                <a:spcPct val="0"/>
              </a:spcBef>
              <a:spcAft>
                <a:spcPct val="0"/>
              </a:spcAft>
              <a:defRPr sz="2200">
                <a:solidFill>
                  <a:schemeClr val="tx1"/>
                </a:solidFill>
                <a:latin typeface="Tahoma" charset="0"/>
                <a:ea typeface="ＭＳ Ｐゴシック" charset="0"/>
              </a:defRPr>
            </a:lvl8pPr>
            <a:lvl9pPr marL="3587351" indent="-211021" algn="ctr" defTabSz="920285" eaLnBrk="0" fontAlgn="base" hangingPunct="0">
              <a:spcBef>
                <a:spcPct val="0"/>
              </a:spcBef>
              <a:spcAft>
                <a:spcPct val="0"/>
              </a:spcAft>
              <a:defRPr sz="2200">
                <a:solidFill>
                  <a:schemeClr val="tx1"/>
                </a:solidFill>
                <a:latin typeface="Tahoma" charset="0"/>
                <a:ea typeface="ＭＳ Ｐゴシック" charset="0"/>
              </a:defRPr>
            </a:lvl9pPr>
          </a:lstStyle>
          <a:p>
            <a:pPr eaLnBrk="1" hangingPunct="1"/>
            <a:fld id="{B9AB0CF7-BB8D-2843-A9C7-71EB50BBFD33}" type="slidenum">
              <a:rPr lang="en-US" sz="1200">
                <a:latin typeface="Times New Roman" charset="0"/>
              </a:rPr>
              <a:pPr eaLnBrk="1" hangingPunct="1"/>
              <a:t>38</a:t>
            </a:fld>
            <a:endParaRPr lang="en-US" sz="1200">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Plassholder for lysbilde 1"/>
          <p:cNvSpPr>
            <a:spLocks noGrp="1" noRot="1" noChangeAspect="1" noTextEdit="1"/>
          </p:cNvSpPr>
          <p:nvPr>
            <p:ph type="sldImg"/>
          </p:nvPr>
        </p:nvSpPr>
        <p:spPr>
          <a:ln/>
        </p:spPr>
      </p:sp>
      <p:sp>
        <p:nvSpPr>
          <p:cNvPr id="83971"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nb-NO">
              <a:latin typeface="Times New Roman" charset="0"/>
            </a:endParaRPr>
          </a:p>
        </p:txBody>
      </p:sp>
      <p:sp>
        <p:nvSpPr>
          <p:cNvPr id="83972"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85" eaLnBrk="0" hangingPunct="0">
              <a:defRPr sz="2200">
                <a:solidFill>
                  <a:schemeClr val="tx1"/>
                </a:solidFill>
                <a:latin typeface="Tahoma" charset="0"/>
                <a:ea typeface="ＭＳ Ｐゴシック" charset="0"/>
              </a:defRPr>
            </a:lvl1pPr>
            <a:lvl2pPr marL="685817" indent="-263776" defTabSz="920285" eaLnBrk="0" hangingPunct="0">
              <a:defRPr sz="2200">
                <a:solidFill>
                  <a:schemeClr val="tx1"/>
                </a:solidFill>
                <a:latin typeface="Tahoma" charset="0"/>
                <a:ea typeface="ＭＳ Ｐゴシック" charset="0"/>
              </a:defRPr>
            </a:lvl2pPr>
            <a:lvl3pPr marL="1055103" indent="-211021" defTabSz="920285" eaLnBrk="0" hangingPunct="0">
              <a:defRPr sz="2200">
                <a:solidFill>
                  <a:schemeClr val="tx1"/>
                </a:solidFill>
                <a:latin typeface="Tahoma" charset="0"/>
                <a:ea typeface="ＭＳ Ｐゴシック" charset="0"/>
              </a:defRPr>
            </a:lvl3pPr>
            <a:lvl4pPr marL="1477145" indent="-211021" defTabSz="920285" eaLnBrk="0" hangingPunct="0">
              <a:defRPr sz="2200">
                <a:solidFill>
                  <a:schemeClr val="tx1"/>
                </a:solidFill>
                <a:latin typeface="Tahoma" charset="0"/>
                <a:ea typeface="ＭＳ Ｐゴシック" charset="0"/>
              </a:defRPr>
            </a:lvl4pPr>
            <a:lvl5pPr marL="1899186" indent="-211021" defTabSz="920285" eaLnBrk="0" hangingPunct="0">
              <a:defRPr sz="2200">
                <a:solidFill>
                  <a:schemeClr val="tx1"/>
                </a:solidFill>
                <a:latin typeface="Tahoma" charset="0"/>
                <a:ea typeface="ＭＳ Ｐゴシック" charset="0"/>
              </a:defRPr>
            </a:lvl5pPr>
            <a:lvl6pPr marL="2321227" indent="-211021" algn="ctr" defTabSz="920285" eaLnBrk="0" fontAlgn="base" hangingPunct="0">
              <a:spcBef>
                <a:spcPct val="0"/>
              </a:spcBef>
              <a:spcAft>
                <a:spcPct val="0"/>
              </a:spcAft>
              <a:defRPr sz="2200">
                <a:solidFill>
                  <a:schemeClr val="tx1"/>
                </a:solidFill>
                <a:latin typeface="Tahoma" charset="0"/>
                <a:ea typeface="ＭＳ Ｐゴシック" charset="0"/>
              </a:defRPr>
            </a:lvl6pPr>
            <a:lvl7pPr marL="2743269" indent="-211021" algn="ctr" defTabSz="920285" eaLnBrk="0" fontAlgn="base" hangingPunct="0">
              <a:spcBef>
                <a:spcPct val="0"/>
              </a:spcBef>
              <a:spcAft>
                <a:spcPct val="0"/>
              </a:spcAft>
              <a:defRPr sz="2200">
                <a:solidFill>
                  <a:schemeClr val="tx1"/>
                </a:solidFill>
                <a:latin typeface="Tahoma" charset="0"/>
                <a:ea typeface="ＭＳ Ｐゴシック" charset="0"/>
              </a:defRPr>
            </a:lvl7pPr>
            <a:lvl8pPr marL="3165310" indent="-211021" algn="ctr" defTabSz="920285" eaLnBrk="0" fontAlgn="base" hangingPunct="0">
              <a:spcBef>
                <a:spcPct val="0"/>
              </a:spcBef>
              <a:spcAft>
                <a:spcPct val="0"/>
              </a:spcAft>
              <a:defRPr sz="2200">
                <a:solidFill>
                  <a:schemeClr val="tx1"/>
                </a:solidFill>
                <a:latin typeface="Tahoma" charset="0"/>
                <a:ea typeface="ＭＳ Ｐゴシック" charset="0"/>
              </a:defRPr>
            </a:lvl8pPr>
            <a:lvl9pPr marL="3587351" indent="-211021" algn="ctr" defTabSz="920285" eaLnBrk="0" fontAlgn="base" hangingPunct="0">
              <a:spcBef>
                <a:spcPct val="0"/>
              </a:spcBef>
              <a:spcAft>
                <a:spcPct val="0"/>
              </a:spcAft>
              <a:defRPr sz="2200">
                <a:solidFill>
                  <a:schemeClr val="tx1"/>
                </a:solidFill>
                <a:latin typeface="Tahoma" charset="0"/>
                <a:ea typeface="ＭＳ Ｐゴシック" charset="0"/>
              </a:defRPr>
            </a:lvl9pPr>
          </a:lstStyle>
          <a:p>
            <a:pPr eaLnBrk="1" hangingPunct="1"/>
            <a:fld id="{09AC0C4C-8B31-244E-8211-6A666E728BC5}" type="slidenum">
              <a:rPr lang="en-US" sz="1200">
                <a:latin typeface="Times New Roman" charset="0"/>
              </a:rPr>
              <a:pPr eaLnBrk="1" hangingPunct="1"/>
              <a:t>39</a:t>
            </a:fld>
            <a:endParaRPr lang="en-US" sz="120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Rot="1" noChangeArrowheads="1" noTextEdit="1"/>
          </p:cNvSpPr>
          <p:nvPr>
            <p:ph type="sldImg"/>
          </p:nvPr>
        </p:nvSpPr>
        <p:spPr>
          <a:ln/>
        </p:spPr>
      </p:sp>
      <p:sp>
        <p:nvSpPr>
          <p:cNvPr id="276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nb-NO">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Plassholder for lysbilde 1"/>
          <p:cNvSpPr>
            <a:spLocks noGrp="1" noRot="1" noChangeAspect="1" noTextEdit="1"/>
          </p:cNvSpPr>
          <p:nvPr>
            <p:ph type="sldImg"/>
          </p:nvPr>
        </p:nvSpPr>
        <p:spPr bwMode="auto">
          <a:noFill/>
          <a:ln>
            <a:solidFill>
              <a:srgbClr val="000000"/>
            </a:solidFill>
            <a:miter lim="800000"/>
            <a:headEnd/>
            <a:tailEnd/>
          </a:ln>
        </p:spPr>
      </p:sp>
      <p:sp>
        <p:nvSpPr>
          <p:cNvPr id="41986" name="Plassholder for nota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nb-NO" smtClean="0">
              <a:latin typeface="Times New Roman" pitchFamily="18" charset="0"/>
            </a:endParaRPr>
          </a:p>
        </p:txBody>
      </p:sp>
      <p:sp>
        <p:nvSpPr>
          <p:cNvPr id="41987" name="Plassholder for lysbildenumm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2D6AD58-7D8D-4763-9CED-F7D8A8D556A0}" type="slidenum">
              <a:rPr lang="nb-NO" sz="1200">
                <a:latin typeface="Times New Roman" pitchFamily="18" charset="0"/>
                <a:ea typeface="ＭＳ Ｐゴシック"/>
                <a:cs typeface="ＭＳ Ｐゴシック"/>
              </a:rPr>
              <a:pPr algn="r"/>
              <a:t>9</a:t>
            </a:fld>
            <a:endParaRPr lang="nb-NO" sz="1200">
              <a:latin typeface="Times New Roman" pitchFamily="18" charset="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lassholder for lysbilde 1"/>
          <p:cNvSpPr>
            <a:spLocks noGrp="1" noRot="1" noChangeAspect="1" noTextEdit="1"/>
          </p:cNvSpPr>
          <p:nvPr>
            <p:ph type="sldImg"/>
          </p:nvPr>
        </p:nvSpPr>
        <p:spPr>
          <a:ln/>
        </p:spPr>
      </p:sp>
      <p:sp>
        <p:nvSpPr>
          <p:cNvPr id="47107"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nb-NO">
              <a:latin typeface="Times New Roman" charset="0"/>
            </a:endParaRPr>
          </a:p>
        </p:txBody>
      </p:sp>
      <p:sp>
        <p:nvSpPr>
          <p:cNvPr id="47108"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85" eaLnBrk="0" hangingPunct="0">
              <a:defRPr sz="2200">
                <a:solidFill>
                  <a:schemeClr val="tx1"/>
                </a:solidFill>
                <a:latin typeface="Tahoma" charset="0"/>
                <a:ea typeface="ＭＳ Ｐゴシック" charset="0"/>
              </a:defRPr>
            </a:lvl1pPr>
            <a:lvl2pPr marL="685817" indent="-263776" defTabSz="920285" eaLnBrk="0" hangingPunct="0">
              <a:defRPr sz="2200">
                <a:solidFill>
                  <a:schemeClr val="tx1"/>
                </a:solidFill>
                <a:latin typeface="Tahoma" charset="0"/>
                <a:ea typeface="ＭＳ Ｐゴシック" charset="0"/>
              </a:defRPr>
            </a:lvl2pPr>
            <a:lvl3pPr marL="1055103" indent="-211021" defTabSz="920285" eaLnBrk="0" hangingPunct="0">
              <a:defRPr sz="2200">
                <a:solidFill>
                  <a:schemeClr val="tx1"/>
                </a:solidFill>
                <a:latin typeface="Tahoma" charset="0"/>
                <a:ea typeface="ＭＳ Ｐゴシック" charset="0"/>
              </a:defRPr>
            </a:lvl3pPr>
            <a:lvl4pPr marL="1477145" indent="-211021" defTabSz="920285" eaLnBrk="0" hangingPunct="0">
              <a:defRPr sz="2200">
                <a:solidFill>
                  <a:schemeClr val="tx1"/>
                </a:solidFill>
                <a:latin typeface="Tahoma" charset="0"/>
                <a:ea typeface="ＭＳ Ｐゴシック" charset="0"/>
              </a:defRPr>
            </a:lvl4pPr>
            <a:lvl5pPr marL="1899186" indent="-211021" defTabSz="920285" eaLnBrk="0" hangingPunct="0">
              <a:defRPr sz="2200">
                <a:solidFill>
                  <a:schemeClr val="tx1"/>
                </a:solidFill>
                <a:latin typeface="Tahoma" charset="0"/>
                <a:ea typeface="ＭＳ Ｐゴシック" charset="0"/>
              </a:defRPr>
            </a:lvl5pPr>
            <a:lvl6pPr marL="2321227" indent="-211021" algn="ctr" defTabSz="920285" eaLnBrk="0" fontAlgn="base" hangingPunct="0">
              <a:spcBef>
                <a:spcPct val="0"/>
              </a:spcBef>
              <a:spcAft>
                <a:spcPct val="0"/>
              </a:spcAft>
              <a:defRPr sz="2200">
                <a:solidFill>
                  <a:schemeClr val="tx1"/>
                </a:solidFill>
                <a:latin typeface="Tahoma" charset="0"/>
                <a:ea typeface="ＭＳ Ｐゴシック" charset="0"/>
              </a:defRPr>
            </a:lvl6pPr>
            <a:lvl7pPr marL="2743269" indent="-211021" algn="ctr" defTabSz="920285" eaLnBrk="0" fontAlgn="base" hangingPunct="0">
              <a:spcBef>
                <a:spcPct val="0"/>
              </a:spcBef>
              <a:spcAft>
                <a:spcPct val="0"/>
              </a:spcAft>
              <a:defRPr sz="2200">
                <a:solidFill>
                  <a:schemeClr val="tx1"/>
                </a:solidFill>
                <a:latin typeface="Tahoma" charset="0"/>
                <a:ea typeface="ＭＳ Ｐゴシック" charset="0"/>
              </a:defRPr>
            </a:lvl7pPr>
            <a:lvl8pPr marL="3165310" indent="-211021" algn="ctr" defTabSz="920285" eaLnBrk="0" fontAlgn="base" hangingPunct="0">
              <a:spcBef>
                <a:spcPct val="0"/>
              </a:spcBef>
              <a:spcAft>
                <a:spcPct val="0"/>
              </a:spcAft>
              <a:defRPr sz="2200">
                <a:solidFill>
                  <a:schemeClr val="tx1"/>
                </a:solidFill>
                <a:latin typeface="Tahoma" charset="0"/>
                <a:ea typeface="ＭＳ Ｐゴシック" charset="0"/>
              </a:defRPr>
            </a:lvl8pPr>
            <a:lvl9pPr marL="3587351" indent="-211021" algn="ctr" defTabSz="920285" eaLnBrk="0" fontAlgn="base" hangingPunct="0">
              <a:spcBef>
                <a:spcPct val="0"/>
              </a:spcBef>
              <a:spcAft>
                <a:spcPct val="0"/>
              </a:spcAft>
              <a:defRPr sz="2200">
                <a:solidFill>
                  <a:schemeClr val="tx1"/>
                </a:solidFill>
                <a:latin typeface="Tahoma" charset="0"/>
                <a:ea typeface="ＭＳ Ｐゴシック" charset="0"/>
              </a:defRPr>
            </a:lvl9pPr>
          </a:lstStyle>
          <a:p>
            <a:pPr eaLnBrk="1" hangingPunct="1"/>
            <a:fld id="{A931EB48-9C87-B342-984C-472C2C6ABDCF}" type="slidenum">
              <a:rPr lang="nb-NO" sz="1200">
                <a:latin typeface="Times New Roman" charset="0"/>
              </a:rPr>
              <a:pPr eaLnBrk="1" hangingPunct="1"/>
              <a:t>11</a:t>
            </a:fld>
            <a:endParaRPr lang="nb-NO" sz="1200">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nb-NO"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B5401D1-A4B9-497B-9225-64E6F531B084}" type="slidenum">
              <a:rPr lang="en-US" sz="1200">
                <a:latin typeface="Times New Roman" pitchFamily="18" charset="0"/>
                <a:ea typeface="ＭＳ Ｐゴシック"/>
                <a:cs typeface="ＭＳ Ｐゴシック"/>
              </a:rPr>
              <a:pPr algn="r"/>
              <a:t>13</a:t>
            </a:fld>
            <a:endParaRPr lang="en-US" sz="1200">
              <a:latin typeface="Times New Roman" pitchFamily="18" charset="0"/>
              <a:ea typeface="ＭＳ Ｐゴシック"/>
              <a:cs typeface="ＭＳ Ｐゴシック"/>
            </a:endParaRPr>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nb-NO"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Plassholder for lysbilde 1"/>
          <p:cNvSpPr>
            <a:spLocks noGrp="1" noRot="1" noChangeAspect="1" noTextEdit="1"/>
          </p:cNvSpPr>
          <p:nvPr>
            <p:ph type="sldImg"/>
          </p:nvPr>
        </p:nvSpPr>
        <p:spPr>
          <a:ln/>
        </p:spPr>
      </p:sp>
      <p:sp>
        <p:nvSpPr>
          <p:cNvPr id="48131"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nb-NO">
              <a:latin typeface="Times New Roman" charset="0"/>
            </a:endParaRPr>
          </a:p>
        </p:txBody>
      </p:sp>
      <p:sp>
        <p:nvSpPr>
          <p:cNvPr id="48132"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85" eaLnBrk="0" hangingPunct="0">
              <a:defRPr sz="2200">
                <a:solidFill>
                  <a:schemeClr val="tx1"/>
                </a:solidFill>
                <a:latin typeface="Tahoma" charset="0"/>
                <a:ea typeface="ＭＳ Ｐゴシック" charset="0"/>
              </a:defRPr>
            </a:lvl1pPr>
            <a:lvl2pPr marL="685817" indent="-263776" defTabSz="920285" eaLnBrk="0" hangingPunct="0">
              <a:defRPr sz="2200">
                <a:solidFill>
                  <a:schemeClr val="tx1"/>
                </a:solidFill>
                <a:latin typeface="Tahoma" charset="0"/>
                <a:ea typeface="ＭＳ Ｐゴシック" charset="0"/>
              </a:defRPr>
            </a:lvl2pPr>
            <a:lvl3pPr marL="1055103" indent="-211021" defTabSz="920285" eaLnBrk="0" hangingPunct="0">
              <a:defRPr sz="2200">
                <a:solidFill>
                  <a:schemeClr val="tx1"/>
                </a:solidFill>
                <a:latin typeface="Tahoma" charset="0"/>
                <a:ea typeface="ＭＳ Ｐゴシック" charset="0"/>
              </a:defRPr>
            </a:lvl3pPr>
            <a:lvl4pPr marL="1477145" indent="-211021" defTabSz="920285" eaLnBrk="0" hangingPunct="0">
              <a:defRPr sz="2200">
                <a:solidFill>
                  <a:schemeClr val="tx1"/>
                </a:solidFill>
                <a:latin typeface="Tahoma" charset="0"/>
                <a:ea typeface="ＭＳ Ｐゴシック" charset="0"/>
              </a:defRPr>
            </a:lvl4pPr>
            <a:lvl5pPr marL="1899186" indent="-211021" defTabSz="920285" eaLnBrk="0" hangingPunct="0">
              <a:defRPr sz="2200">
                <a:solidFill>
                  <a:schemeClr val="tx1"/>
                </a:solidFill>
                <a:latin typeface="Tahoma" charset="0"/>
                <a:ea typeface="ＭＳ Ｐゴシック" charset="0"/>
              </a:defRPr>
            </a:lvl5pPr>
            <a:lvl6pPr marL="2321227" indent="-211021" algn="ctr" defTabSz="920285" eaLnBrk="0" fontAlgn="base" hangingPunct="0">
              <a:spcBef>
                <a:spcPct val="0"/>
              </a:spcBef>
              <a:spcAft>
                <a:spcPct val="0"/>
              </a:spcAft>
              <a:defRPr sz="2200">
                <a:solidFill>
                  <a:schemeClr val="tx1"/>
                </a:solidFill>
                <a:latin typeface="Tahoma" charset="0"/>
                <a:ea typeface="ＭＳ Ｐゴシック" charset="0"/>
              </a:defRPr>
            </a:lvl6pPr>
            <a:lvl7pPr marL="2743269" indent="-211021" algn="ctr" defTabSz="920285" eaLnBrk="0" fontAlgn="base" hangingPunct="0">
              <a:spcBef>
                <a:spcPct val="0"/>
              </a:spcBef>
              <a:spcAft>
                <a:spcPct val="0"/>
              </a:spcAft>
              <a:defRPr sz="2200">
                <a:solidFill>
                  <a:schemeClr val="tx1"/>
                </a:solidFill>
                <a:latin typeface="Tahoma" charset="0"/>
                <a:ea typeface="ＭＳ Ｐゴシック" charset="0"/>
              </a:defRPr>
            </a:lvl7pPr>
            <a:lvl8pPr marL="3165310" indent="-211021" algn="ctr" defTabSz="920285" eaLnBrk="0" fontAlgn="base" hangingPunct="0">
              <a:spcBef>
                <a:spcPct val="0"/>
              </a:spcBef>
              <a:spcAft>
                <a:spcPct val="0"/>
              </a:spcAft>
              <a:defRPr sz="2200">
                <a:solidFill>
                  <a:schemeClr val="tx1"/>
                </a:solidFill>
                <a:latin typeface="Tahoma" charset="0"/>
                <a:ea typeface="ＭＳ Ｐゴシック" charset="0"/>
              </a:defRPr>
            </a:lvl8pPr>
            <a:lvl9pPr marL="3587351" indent="-211021" algn="ctr" defTabSz="920285" eaLnBrk="0" fontAlgn="base" hangingPunct="0">
              <a:spcBef>
                <a:spcPct val="0"/>
              </a:spcBef>
              <a:spcAft>
                <a:spcPct val="0"/>
              </a:spcAft>
              <a:defRPr sz="2200">
                <a:solidFill>
                  <a:schemeClr val="tx1"/>
                </a:solidFill>
                <a:latin typeface="Tahoma" charset="0"/>
                <a:ea typeface="ＭＳ Ｐゴシック" charset="0"/>
              </a:defRPr>
            </a:lvl9pPr>
          </a:lstStyle>
          <a:p>
            <a:pPr eaLnBrk="1" hangingPunct="1"/>
            <a:fld id="{FE2BC9E7-F253-7A49-8B6F-E2E3F17A1075}" type="slidenum">
              <a:rPr lang="nb-NO" sz="1200">
                <a:latin typeface="Times New Roman" charset="0"/>
              </a:rPr>
              <a:pPr eaLnBrk="1" hangingPunct="1"/>
              <a:t>14</a:t>
            </a:fld>
            <a:endParaRPr lang="nb-NO" sz="120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lassholder for lysbilde 1"/>
          <p:cNvSpPr>
            <a:spLocks noGrp="1" noRot="1" noChangeAspect="1" noTextEdit="1"/>
          </p:cNvSpPr>
          <p:nvPr>
            <p:ph type="sldImg"/>
          </p:nvPr>
        </p:nvSpPr>
        <p:spPr>
          <a:ln/>
        </p:spPr>
      </p:sp>
      <p:sp>
        <p:nvSpPr>
          <p:cNvPr id="52227"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nb-NO">
              <a:latin typeface="Times New Roman" charset="0"/>
            </a:endParaRPr>
          </a:p>
        </p:txBody>
      </p:sp>
      <p:sp>
        <p:nvSpPr>
          <p:cNvPr id="52228"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285" eaLnBrk="0" hangingPunct="0">
              <a:defRPr sz="2200">
                <a:solidFill>
                  <a:schemeClr val="tx1"/>
                </a:solidFill>
                <a:latin typeface="Tahoma" charset="0"/>
                <a:ea typeface="ＭＳ Ｐゴシック" charset="0"/>
              </a:defRPr>
            </a:lvl1pPr>
            <a:lvl2pPr marL="685817" indent="-263776" defTabSz="920285" eaLnBrk="0" hangingPunct="0">
              <a:defRPr sz="2200">
                <a:solidFill>
                  <a:schemeClr val="tx1"/>
                </a:solidFill>
                <a:latin typeface="Tahoma" charset="0"/>
                <a:ea typeface="ＭＳ Ｐゴシック" charset="0"/>
              </a:defRPr>
            </a:lvl2pPr>
            <a:lvl3pPr marL="1055103" indent="-211021" defTabSz="920285" eaLnBrk="0" hangingPunct="0">
              <a:defRPr sz="2200">
                <a:solidFill>
                  <a:schemeClr val="tx1"/>
                </a:solidFill>
                <a:latin typeface="Tahoma" charset="0"/>
                <a:ea typeface="ＭＳ Ｐゴシック" charset="0"/>
              </a:defRPr>
            </a:lvl3pPr>
            <a:lvl4pPr marL="1477145" indent="-211021" defTabSz="920285" eaLnBrk="0" hangingPunct="0">
              <a:defRPr sz="2200">
                <a:solidFill>
                  <a:schemeClr val="tx1"/>
                </a:solidFill>
                <a:latin typeface="Tahoma" charset="0"/>
                <a:ea typeface="ＭＳ Ｐゴシック" charset="0"/>
              </a:defRPr>
            </a:lvl4pPr>
            <a:lvl5pPr marL="1899186" indent="-211021" defTabSz="920285" eaLnBrk="0" hangingPunct="0">
              <a:defRPr sz="2200">
                <a:solidFill>
                  <a:schemeClr val="tx1"/>
                </a:solidFill>
                <a:latin typeface="Tahoma" charset="0"/>
                <a:ea typeface="ＭＳ Ｐゴシック" charset="0"/>
              </a:defRPr>
            </a:lvl5pPr>
            <a:lvl6pPr marL="2321227" indent="-211021" algn="ctr" defTabSz="920285" eaLnBrk="0" fontAlgn="base" hangingPunct="0">
              <a:spcBef>
                <a:spcPct val="0"/>
              </a:spcBef>
              <a:spcAft>
                <a:spcPct val="0"/>
              </a:spcAft>
              <a:defRPr sz="2200">
                <a:solidFill>
                  <a:schemeClr val="tx1"/>
                </a:solidFill>
                <a:latin typeface="Tahoma" charset="0"/>
                <a:ea typeface="ＭＳ Ｐゴシック" charset="0"/>
              </a:defRPr>
            </a:lvl6pPr>
            <a:lvl7pPr marL="2743269" indent="-211021" algn="ctr" defTabSz="920285" eaLnBrk="0" fontAlgn="base" hangingPunct="0">
              <a:spcBef>
                <a:spcPct val="0"/>
              </a:spcBef>
              <a:spcAft>
                <a:spcPct val="0"/>
              </a:spcAft>
              <a:defRPr sz="2200">
                <a:solidFill>
                  <a:schemeClr val="tx1"/>
                </a:solidFill>
                <a:latin typeface="Tahoma" charset="0"/>
                <a:ea typeface="ＭＳ Ｐゴシック" charset="0"/>
              </a:defRPr>
            </a:lvl7pPr>
            <a:lvl8pPr marL="3165310" indent="-211021" algn="ctr" defTabSz="920285" eaLnBrk="0" fontAlgn="base" hangingPunct="0">
              <a:spcBef>
                <a:spcPct val="0"/>
              </a:spcBef>
              <a:spcAft>
                <a:spcPct val="0"/>
              </a:spcAft>
              <a:defRPr sz="2200">
                <a:solidFill>
                  <a:schemeClr val="tx1"/>
                </a:solidFill>
                <a:latin typeface="Tahoma" charset="0"/>
                <a:ea typeface="ＭＳ Ｐゴシック" charset="0"/>
              </a:defRPr>
            </a:lvl8pPr>
            <a:lvl9pPr marL="3587351" indent="-211021" algn="ctr" defTabSz="920285" eaLnBrk="0" fontAlgn="base" hangingPunct="0">
              <a:spcBef>
                <a:spcPct val="0"/>
              </a:spcBef>
              <a:spcAft>
                <a:spcPct val="0"/>
              </a:spcAft>
              <a:defRPr sz="2200">
                <a:solidFill>
                  <a:schemeClr val="tx1"/>
                </a:solidFill>
                <a:latin typeface="Tahoma" charset="0"/>
                <a:ea typeface="ＭＳ Ｐゴシック" charset="0"/>
              </a:defRPr>
            </a:lvl9pPr>
          </a:lstStyle>
          <a:p>
            <a:pPr eaLnBrk="1" hangingPunct="1"/>
            <a:fld id="{DF8B0014-8482-044C-8AF6-6353C82F0C13}" type="slidenum">
              <a:rPr lang="en-US" sz="1200">
                <a:latin typeface="Times New Roman" charset="0"/>
              </a:rPr>
              <a:pPr eaLnBrk="1" hangingPunct="1"/>
              <a:t>15</a:t>
            </a:fld>
            <a:endParaRPr lang="en-US" sz="120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914399"/>
          </a:xfrm>
          <a:prstGeom prst="rect">
            <a:avLst/>
          </a:prstGeom>
        </p:spPr>
        <p:txBody>
          <a:bodyPr/>
          <a:lstStyle/>
          <a:p>
            <a:r>
              <a:rPr lang="nb-NO" smtClean="0"/>
              <a:t>Click to edit Master title style</a:t>
            </a:r>
            <a:endParaRPr lang="nb-NO"/>
          </a:p>
        </p:txBody>
      </p:sp>
      <p:sp>
        <p:nvSpPr>
          <p:cNvPr id="3" name="Subtitle 2"/>
          <p:cNvSpPr>
            <a:spLocks noGrp="1"/>
          </p:cNvSpPr>
          <p:nvPr>
            <p:ph type="subTitle" idx="1"/>
          </p:nvPr>
        </p:nvSpPr>
        <p:spPr>
          <a:xfrm>
            <a:off x="685800" y="1219200"/>
            <a:ext cx="7772400" cy="990600"/>
          </a:xfrm>
          <a:prstGeom prst="rect">
            <a:avLst/>
          </a:prstGeom>
        </p:spPr>
        <p:txBody>
          <a:bodyPr/>
          <a:lstStyle>
            <a:lvl1pPr marL="0" indent="0" algn="l">
              <a:buNone/>
              <a:defRPr sz="2400">
                <a:solidFill>
                  <a:schemeClr val="tx1">
                    <a:tint val="75000"/>
                  </a:schemeClr>
                </a:solidFill>
                <a:latin typeface="Arail"/>
                <a:cs typeface="Arai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Click to edit Master subtitle style</a:t>
            </a:r>
            <a:endParaRPr lang="nb-NO"/>
          </a:p>
        </p:txBody>
      </p:sp>
      <p:sp>
        <p:nvSpPr>
          <p:cNvPr id="4" name="Date Placeholder 3"/>
          <p:cNvSpPr>
            <a:spLocks noGrp="1"/>
          </p:cNvSpPr>
          <p:nvPr>
            <p:ph type="dt" sz="half" idx="10"/>
          </p:nvPr>
        </p:nvSpPr>
        <p:spPr/>
        <p:txBody>
          <a:bodyPr/>
          <a:lstStyle>
            <a:lvl1pPr>
              <a:defRPr/>
            </a:lvl1pPr>
          </a:lstStyle>
          <a:p>
            <a:pPr>
              <a:defRPr/>
            </a:pPr>
            <a:fld id="{F84E26FC-9E5F-4711-8EF6-499DCC91215D}" type="datetimeFigureOut">
              <a:rPr lang="en-US"/>
              <a:pPr>
                <a:defRPr/>
              </a:pPr>
              <a:t>03.05.12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45084C-8EB8-4489-817B-1F9D39E1BD7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b-NO" smtClean="0"/>
              <a:t>Click to edit Master title style</a:t>
            </a:r>
            <a:endParaRPr lang="nb-NO"/>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pPr>
              <a:defRPr/>
            </a:pPr>
            <a:fld id="{71B57844-E83A-446F-8633-27BFD039816E}" type="datetimeFigureOut">
              <a:rPr lang="en-US"/>
              <a:pPr>
                <a:defRPr/>
              </a:pPr>
              <a:t>03.05.12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1FF6E5-97BE-4C0F-878A-41AB4CA951B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nb-NO"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pPr>
              <a:defRPr/>
            </a:pPr>
            <a:fld id="{D1AFD4D8-2847-4173-8C96-F968F13E59EC}" type="datetimeFigureOut">
              <a:rPr lang="en-US"/>
              <a:pPr>
                <a:defRPr/>
              </a:pPr>
              <a:t>03.05.12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CB784E-25D1-4B83-9677-F5EFFA729AE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a:prstGeom prst="rect">
            <a:avLst/>
          </a:prstGeom>
        </p:spPr>
        <p:txBody>
          <a:bodyPr/>
          <a:lstStyle/>
          <a:p>
            <a:r>
              <a:rPr lang="nb-NO" smtClean="0"/>
              <a:t>Click to edit Master title style</a:t>
            </a:r>
            <a:endParaRPr lang="nb-NO"/>
          </a:p>
        </p:txBody>
      </p:sp>
      <p:sp>
        <p:nvSpPr>
          <p:cNvPr id="3" name="Content Placeholder 2"/>
          <p:cNvSpPr>
            <a:spLocks noGrp="1"/>
          </p:cNvSpPr>
          <p:nvPr>
            <p:ph idx="1"/>
          </p:nvPr>
        </p:nvSpPr>
        <p:spPr>
          <a:xfrm>
            <a:off x="685800" y="1600201"/>
            <a:ext cx="8001000" cy="3962400"/>
          </a:xfrm>
          <a:prstGeom prst="rect">
            <a:avLst/>
          </a:prstGeom>
        </p:spPr>
        <p:txBody>
          <a:bodyPr/>
          <a:lstStyle>
            <a:lvl3pPr>
              <a:buNone/>
              <a:defRPr/>
            </a:lvl3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lvl1pPr>
              <a:defRPr/>
            </a:lvl1pPr>
          </a:lstStyle>
          <a:p>
            <a:pPr>
              <a:defRPr/>
            </a:pPr>
            <a:fld id="{99B8DEA6-72DD-47B9-AC70-D77119D6296B}" type="datetimeFigureOut">
              <a:rPr lang="en-US"/>
              <a:pPr>
                <a:defRPr/>
              </a:pPr>
              <a:t>03.05.12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DA728-7EBE-4727-83A1-5F3B27741FC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b-NO" smtClean="0"/>
              <a:t>Click to edit Master title style</a:t>
            </a:r>
            <a:endParaRPr lang="nb-NO"/>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6256D80-E0E0-43D0-9E5A-33508434718A}" type="datetimeFigureOut">
              <a:rPr lang="en-US"/>
              <a:pPr>
                <a:defRPr/>
              </a:pPr>
              <a:t>03.05.12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FEDD49-F977-4493-9BAB-EA98E059169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b-NO" smtClean="0"/>
              <a:t>Click to edit Master title style</a:t>
            </a:r>
            <a:endParaRPr lang="nb-NO"/>
          </a:p>
        </p:txBody>
      </p:sp>
      <p:sp>
        <p:nvSpPr>
          <p:cNvPr id="3" name="Content Placeholder 2"/>
          <p:cNvSpPr>
            <a:spLocks noGrp="1"/>
          </p:cNvSpPr>
          <p:nvPr>
            <p:ph sz="half" idx="1"/>
          </p:nvPr>
        </p:nvSpPr>
        <p:spPr>
          <a:xfrm>
            <a:off x="457200" y="1600201"/>
            <a:ext cx="4038600" cy="3962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Content Placeholder 3"/>
          <p:cNvSpPr>
            <a:spLocks noGrp="1"/>
          </p:cNvSpPr>
          <p:nvPr>
            <p:ph sz="half" idx="2"/>
          </p:nvPr>
        </p:nvSpPr>
        <p:spPr>
          <a:xfrm>
            <a:off x="4648200" y="1600200"/>
            <a:ext cx="4038600" cy="396240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Date Placeholder 3"/>
          <p:cNvSpPr>
            <a:spLocks noGrp="1"/>
          </p:cNvSpPr>
          <p:nvPr>
            <p:ph type="dt" sz="half" idx="10"/>
          </p:nvPr>
        </p:nvSpPr>
        <p:spPr/>
        <p:txBody>
          <a:bodyPr/>
          <a:lstStyle>
            <a:lvl1pPr>
              <a:defRPr/>
            </a:lvl1pPr>
          </a:lstStyle>
          <a:p>
            <a:pPr>
              <a:defRPr/>
            </a:pPr>
            <a:fld id="{992F521C-DFDA-4758-AE28-F170E93DEFC2}" type="datetimeFigureOut">
              <a:rPr lang="en-US"/>
              <a:pPr>
                <a:defRPr/>
              </a:pPr>
              <a:t>03.05.12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681831-EB59-4826-AEBD-0937211345E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nb-NO" smtClean="0"/>
              <a:t>Click to edit Master title style</a:t>
            </a:r>
            <a:endParaRPr lang="nb-NO"/>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457200" y="2174875"/>
            <a:ext cx="4040188" cy="34639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645025" y="2174875"/>
            <a:ext cx="4041775" cy="346392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7" name="Date Placeholder 3"/>
          <p:cNvSpPr>
            <a:spLocks noGrp="1"/>
          </p:cNvSpPr>
          <p:nvPr>
            <p:ph type="dt" sz="half" idx="10"/>
          </p:nvPr>
        </p:nvSpPr>
        <p:spPr/>
        <p:txBody>
          <a:bodyPr/>
          <a:lstStyle>
            <a:lvl1pPr>
              <a:defRPr/>
            </a:lvl1pPr>
          </a:lstStyle>
          <a:p>
            <a:pPr>
              <a:defRPr/>
            </a:pPr>
            <a:fld id="{E6A0198C-B8E4-41CF-96C5-F9F632DBF8D7}" type="datetimeFigureOut">
              <a:rPr lang="en-US"/>
              <a:pPr>
                <a:defRPr/>
              </a:pPr>
              <a:t>03.05.12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92B2D4E-47C6-42C2-B5AD-8847B5E4D4A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nb-NO" smtClean="0"/>
              <a:t>Click to edit Master title style</a:t>
            </a:r>
            <a:endParaRPr lang="nb-NO"/>
          </a:p>
        </p:txBody>
      </p:sp>
      <p:sp>
        <p:nvSpPr>
          <p:cNvPr id="3" name="Date Placeholder 3"/>
          <p:cNvSpPr>
            <a:spLocks noGrp="1"/>
          </p:cNvSpPr>
          <p:nvPr>
            <p:ph type="dt" sz="half" idx="10"/>
          </p:nvPr>
        </p:nvSpPr>
        <p:spPr/>
        <p:txBody>
          <a:bodyPr/>
          <a:lstStyle>
            <a:lvl1pPr>
              <a:defRPr/>
            </a:lvl1pPr>
          </a:lstStyle>
          <a:p>
            <a:pPr>
              <a:defRPr/>
            </a:pPr>
            <a:fld id="{0118F359-4C86-4B7E-8FCD-63A52413B838}" type="datetimeFigureOut">
              <a:rPr lang="en-US"/>
              <a:pPr>
                <a:defRPr/>
              </a:pPr>
              <a:t>03.05.12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4EC77C0-4A26-4C16-A7F3-079FDABA3FA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B21DDF-6746-4FE8-A1C1-33FAFBDB09E1}" type="datetimeFigureOut">
              <a:rPr lang="en-US"/>
              <a:pPr>
                <a:defRPr/>
              </a:pPr>
              <a:t>03.05.12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4631945-C754-4ED7-A2BA-D036EC886DB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nb-NO" smtClean="0"/>
              <a:t>Click to edit Master title style</a:t>
            </a:r>
            <a:endParaRPr lang="nb-NO"/>
          </a:p>
        </p:txBody>
      </p:sp>
      <p:sp>
        <p:nvSpPr>
          <p:cNvPr id="3" name="Content Placeholder 2"/>
          <p:cNvSpPr>
            <a:spLocks noGrp="1"/>
          </p:cNvSpPr>
          <p:nvPr>
            <p:ph idx="1"/>
          </p:nvPr>
        </p:nvSpPr>
        <p:spPr>
          <a:xfrm>
            <a:off x="3575050" y="273050"/>
            <a:ext cx="5111750" cy="536575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Text Placeholder 3"/>
          <p:cNvSpPr>
            <a:spLocks noGrp="1"/>
          </p:cNvSpPr>
          <p:nvPr>
            <p:ph type="body" sz="half" idx="2"/>
          </p:nvPr>
        </p:nvSpPr>
        <p:spPr>
          <a:xfrm>
            <a:off x="457200" y="1435101"/>
            <a:ext cx="3008313" cy="42037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49AF53-11E5-4A28-B6D0-96DDBEA27422}" type="datetimeFigureOut">
              <a:rPr lang="en-US"/>
              <a:pPr>
                <a:defRPr/>
              </a:pPr>
              <a:t>03.05.12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14A1D3-F527-4977-A787-749E4D38182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b-NO" smtClean="0"/>
              <a:t>Click to edit Master title style</a:t>
            </a:r>
            <a:endParaRPr lang="nb-NO"/>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573C4E-BA25-4BD6-863B-43F6D94E5B9F}" type="datetimeFigureOut">
              <a:rPr lang="en-US"/>
              <a:pPr>
                <a:defRPr/>
              </a:pPr>
              <a:t>03.05.12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674CF5-E02F-4077-9F0A-47790FD620B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DEF_underlag2.wmf"/>
          <p:cNvPicPr>
            <a:picLocks noChangeAspect="1"/>
          </p:cNvPicPr>
          <p:nvPr/>
        </p:nvPicPr>
        <p:blipFill>
          <a:blip r:embed="rId13"/>
          <a:srcRect/>
          <a:stretch>
            <a:fillRect/>
          </a:stretch>
        </p:blipFill>
        <p:spPr bwMode="auto">
          <a:xfrm>
            <a:off x="0" y="0"/>
            <a:ext cx="9139238" cy="6858000"/>
          </a:xfrm>
          <a:prstGeom prst="rect">
            <a:avLst/>
          </a:prstGeom>
          <a:noFill/>
          <a:ln w="9525">
            <a:noFill/>
            <a:miter lim="800000"/>
            <a:headEnd/>
            <a:tailEnd/>
          </a:ln>
        </p:spPr>
      </p:pic>
      <p:sp>
        <p:nvSpPr>
          <p:cNvPr id="1027" name="Title Placeholder 1"/>
          <p:cNvSpPr>
            <a:spLocks noGrp="1"/>
          </p:cNvSpPr>
          <p:nvPr>
            <p:ph type="title"/>
          </p:nvPr>
        </p:nvSpPr>
        <p:spPr bwMode="auto">
          <a:xfrm>
            <a:off x="685800" y="274638"/>
            <a:ext cx="8001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Click to edit Master title style</a:t>
            </a:r>
          </a:p>
        </p:txBody>
      </p:sp>
      <p:sp>
        <p:nvSpPr>
          <p:cNvPr id="10" name="Date Placeholder 3"/>
          <p:cNvSpPr>
            <a:spLocks noGrp="1"/>
          </p:cNvSpPr>
          <p:nvPr>
            <p:ph type="dt" sz="half" idx="2"/>
          </p:nvPr>
        </p:nvSpPr>
        <p:spPr>
          <a:xfrm>
            <a:off x="1905000" y="5949950"/>
            <a:ext cx="1778000" cy="406400"/>
          </a:xfrm>
          <a:prstGeom prst="rect">
            <a:avLst/>
          </a:prstGeom>
        </p:spPr>
        <p:txBody>
          <a:bodyPr vert="horz" wrap="square" lIns="91440" tIns="45720" rIns="91440" bIns="45720" numCol="1" anchor="ctr" anchorCtr="0" compatLnSpc="1">
            <a:prstTxWarp prst="textNoShape">
              <a:avLst/>
            </a:prstTxWarp>
          </a:bodyPr>
          <a:lstStyle>
            <a:lvl1pPr fontAlgn="auto">
              <a:spcBef>
                <a:spcPts val="0"/>
              </a:spcBef>
              <a:spcAft>
                <a:spcPts val="0"/>
              </a:spcAft>
              <a:defRPr sz="800" smtClean="0">
                <a:solidFill>
                  <a:srgbClr val="898989"/>
                </a:solidFill>
                <a:latin typeface="Arail" charset="0"/>
              </a:defRPr>
            </a:lvl1pPr>
          </a:lstStyle>
          <a:p>
            <a:pPr>
              <a:defRPr/>
            </a:pPr>
            <a:fld id="{2D58833F-00E3-443C-B28A-4635B699A3A2}" type="datetimeFigureOut">
              <a:rPr lang="en-US"/>
              <a:pPr>
                <a:defRPr/>
              </a:pPr>
              <a:t>03.05.12</a:t>
            </a:fld>
            <a:endParaRPr lang="en-US"/>
          </a:p>
        </p:txBody>
      </p:sp>
      <p:sp>
        <p:nvSpPr>
          <p:cNvPr id="11" name="Footer Placeholder 4"/>
          <p:cNvSpPr>
            <a:spLocks noGrp="1"/>
          </p:cNvSpPr>
          <p:nvPr>
            <p:ph type="ftr" sz="quarter" idx="3"/>
          </p:nvPr>
        </p:nvSpPr>
        <p:spPr>
          <a:xfrm>
            <a:off x="6248400" y="6035675"/>
            <a:ext cx="2057400" cy="365125"/>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800">
                <a:solidFill>
                  <a:srgbClr val="898989"/>
                </a:solidFill>
                <a:latin typeface="Arail" charset="0"/>
              </a:defRPr>
            </a:lvl1pPr>
          </a:lstStyle>
          <a:p>
            <a:pPr>
              <a:defRPr/>
            </a:pPr>
            <a:endParaRPr lang="en-US"/>
          </a:p>
        </p:txBody>
      </p:sp>
      <p:sp>
        <p:nvSpPr>
          <p:cNvPr id="12" name="Slide Number Placeholder 5"/>
          <p:cNvSpPr>
            <a:spLocks noGrp="1"/>
          </p:cNvSpPr>
          <p:nvPr>
            <p:ph type="sldNum" sz="quarter" idx="4"/>
          </p:nvPr>
        </p:nvSpPr>
        <p:spPr>
          <a:xfrm>
            <a:off x="8305800" y="6035675"/>
            <a:ext cx="381000" cy="365125"/>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800" smtClean="0">
                <a:solidFill>
                  <a:srgbClr val="898989"/>
                </a:solidFill>
                <a:latin typeface="Arail" charset="0"/>
              </a:defRPr>
            </a:lvl1pPr>
          </a:lstStyle>
          <a:p>
            <a:pPr>
              <a:defRPr/>
            </a:pPr>
            <a:fld id="{C2601548-DE9A-4F13-9B25-B133636B7D86}" type="slidenum">
              <a:rPr lang="en-US"/>
              <a:pPr>
                <a:defRPr/>
              </a:pPr>
              <a:t>‹#›</a:t>
            </a:fld>
            <a:endParaRPr lang="en-US"/>
          </a:p>
        </p:txBody>
      </p:sp>
      <p:pic>
        <p:nvPicPr>
          <p:cNvPr id="1031" name="Picture 14"/>
          <p:cNvPicPr>
            <a:picLocks noChangeAspect="1"/>
          </p:cNvPicPr>
          <p:nvPr/>
        </p:nvPicPr>
        <p:blipFill>
          <a:blip r:embed="rId14"/>
          <a:srcRect/>
          <a:stretch>
            <a:fillRect/>
          </a:stretch>
        </p:blipFill>
        <p:spPr bwMode="auto">
          <a:xfrm>
            <a:off x="0" y="5948363"/>
            <a:ext cx="1549400" cy="393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txStyles>
    <p:titleStyle>
      <a:lvl1pPr algn="l" defTabSz="457200" rtl="0" fontAlgn="base">
        <a:spcBef>
          <a:spcPct val="0"/>
        </a:spcBef>
        <a:spcAft>
          <a:spcPct val="0"/>
        </a:spcAft>
        <a:defRPr sz="3600" kern="1200">
          <a:solidFill>
            <a:srgbClr val="7F7F7F"/>
          </a:solidFill>
          <a:latin typeface="Arail"/>
          <a:ea typeface="ＭＳ Ｐゴシック" pitchFamily="-108" charset="-128"/>
          <a:cs typeface="ＭＳ Ｐゴシック" charset="0"/>
        </a:defRPr>
      </a:lvl1pPr>
      <a:lvl2pPr algn="l" defTabSz="457200" rtl="0" fontAlgn="base">
        <a:spcBef>
          <a:spcPct val="0"/>
        </a:spcBef>
        <a:spcAft>
          <a:spcPct val="0"/>
        </a:spcAft>
        <a:defRPr sz="3600">
          <a:solidFill>
            <a:srgbClr val="7F7F7F"/>
          </a:solidFill>
          <a:latin typeface="Arail" charset="0"/>
          <a:ea typeface="ＭＳ Ｐゴシック" pitchFamily="-108" charset="-128"/>
          <a:cs typeface="ＭＳ Ｐゴシック" charset="0"/>
        </a:defRPr>
      </a:lvl2pPr>
      <a:lvl3pPr algn="l" defTabSz="457200" rtl="0" fontAlgn="base">
        <a:spcBef>
          <a:spcPct val="0"/>
        </a:spcBef>
        <a:spcAft>
          <a:spcPct val="0"/>
        </a:spcAft>
        <a:defRPr sz="3600">
          <a:solidFill>
            <a:srgbClr val="7F7F7F"/>
          </a:solidFill>
          <a:latin typeface="Arail" charset="0"/>
          <a:ea typeface="ＭＳ Ｐゴシック" pitchFamily="-108" charset="-128"/>
          <a:cs typeface="ＭＳ Ｐゴシック" charset="0"/>
        </a:defRPr>
      </a:lvl3pPr>
      <a:lvl4pPr algn="l" defTabSz="457200" rtl="0" fontAlgn="base">
        <a:spcBef>
          <a:spcPct val="0"/>
        </a:spcBef>
        <a:spcAft>
          <a:spcPct val="0"/>
        </a:spcAft>
        <a:defRPr sz="3600">
          <a:solidFill>
            <a:srgbClr val="7F7F7F"/>
          </a:solidFill>
          <a:latin typeface="Arail" charset="0"/>
          <a:ea typeface="ＭＳ Ｐゴシック" pitchFamily="-108" charset="-128"/>
          <a:cs typeface="ＭＳ Ｐゴシック" charset="0"/>
        </a:defRPr>
      </a:lvl4pPr>
      <a:lvl5pPr algn="l" defTabSz="457200" rtl="0" fontAlgn="base">
        <a:spcBef>
          <a:spcPct val="0"/>
        </a:spcBef>
        <a:spcAft>
          <a:spcPct val="0"/>
        </a:spcAft>
        <a:defRPr sz="3600">
          <a:solidFill>
            <a:srgbClr val="7F7F7F"/>
          </a:solidFill>
          <a:latin typeface="Arail" charset="0"/>
          <a:ea typeface="ＭＳ Ｐゴシック" pitchFamily="-108" charset="-128"/>
          <a:cs typeface="ＭＳ Ｐゴシック" charset="0"/>
        </a:defRPr>
      </a:lvl5pPr>
      <a:lvl6pPr marL="457200" algn="l" defTabSz="457200" rtl="0" eaLnBrk="1" fontAlgn="base" hangingPunct="1">
        <a:spcBef>
          <a:spcPct val="0"/>
        </a:spcBef>
        <a:spcAft>
          <a:spcPct val="0"/>
        </a:spcAft>
        <a:defRPr sz="3600">
          <a:solidFill>
            <a:srgbClr val="7F7F7F"/>
          </a:solidFill>
          <a:latin typeface="Arail" charset="0"/>
          <a:ea typeface="ＭＳ Ｐゴシック" pitchFamily="-108" charset="-128"/>
        </a:defRPr>
      </a:lvl6pPr>
      <a:lvl7pPr marL="914400" algn="l" defTabSz="457200" rtl="0" eaLnBrk="1" fontAlgn="base" hangingPunct="1">
        <a:spcBef>
          <a:spcPct val="0"/>
        </a:spcBef>
        <a:spcAft>
          <a:spcPct val="0"/>
        </a:spcAft>
        <a:defRPr sz="3600">
          <a:solidFill>
            <a:srgbClr val="7F7F7F"/>
          </a:solidFill>
          <a:latin typeface="Arail" charset="0"/>
          <a:ea typeface="ＭＳ Ｐゴシック" pitchFamily="-108" charset="-128"/>
        </a:defRPr>
      </a:lvl7pPr>
      <a:lvl8pPr marL="1371600" algn="l" defTabSz="457200" rtl="0" eaLnBrk="1" fontAlgn="base" hangingPunct="1">
        <a:spcBef>
          <a:spcPct val="0"/>
        </a:spcBef>
        <a:spcAft>
          <a:spcPct val="0"/>
        </a:spcAft>
        <a:defRPr sz="3600">
          <a:solidFill>
            <a:srgbClr val="7F7F7F"/>
          </a:solidFill>
          <a:latin typeface="Arail" charset="0"/>
          <a:ea typeface="ＭＳ Ｐゴシック" pitchFamily="-108" charset="-128"/>
        </a:defRPr>
      </a:lvl8pPr>
      <a:lvl9pPr marL="1828800" algn="l" defTabSz="457200" rtl="0" eaLnBrk="1" fontAlgn="base" hangingPunct="1">
        <a:spcBef>
          <a:spcPct val="0"/>
        </a:spcBef>
        <a:spcAft>
          <a:spcPct val="0"/>
        </a:spcAft>
        <a:defRPr sz="3600">
          <a:solidFill>
            <a:srgbClr val="7F7F7F"/>
          </a:solidFill>
          <a:latin typeface="Arail" charset="0"/>
          <a:ea typeface="ＭＳ Ｐゴシック" pitchFamily="-108"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pitchFamily="-108" charset="-128"/>
          <a:cs typeface="ＭＳ Ｐゴシック" pitchFamily="-108" charset="-128"/>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pitchFamily="-108" charset="-128"/>
          <a:cs typeface="ＭＳ Ｐゴシック"/>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pitchFamily="-108" charset="-128"/>
          <a:cs typeface="ＭＳ Ｐゴシック"/>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pitchFamily="-108" charset="-128"/>
          <a:cs typeface="ＭＳ Ｐゴシック"/>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pitchFamily="-108"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1" Type="http://schemas.openxmlformats.org/officeDocument/2006/relationships/image" Target="../media/image29.png"/><Relationship Id="rId12" Type="http://schemas.openxmlformats.org/officeDocument/2006/relationships/image" Target="../media/image30.jpeg"/><Relationship Id="rId13" Type="http://schemas.openxmlformats.org/officeDocument/2006/relationships/image" Target="../media/image31.png"/><Relationship Id="rId14" Type="http://schemas.openxmlformats.org/officeDocument/2006/relationships/hyperlink" Target="http://images.google.no/imgres?imgurl=http://www.convisual.com/press/images/convisual_handy/nrk-interactive_mobile_tv__051202.jpg&amp;imgrefurl=http://www.convisual.com/press/gallery.php&amp;h=500&amp;w=500&amp;sz=49&amp;hl=no&amp;start=37&amp;tbnid=Of3gNIcDyomXQM:&amp;tbnh=130&amp;tbnw=130&amp;prev=/images?q=NRK&amp;start=36&amp;ndsp=18&amp;svnum=10&amp;hl=no&amp;lr=&amp;sa=N" TargetMode="External"/><Relationship Id="rId15" Type="http://schemas.openxmlformats.org/officeDocument/2006/relationships/image" Target="../media/image32.jpeg"/><Relationship Id="rId16" Type="http://schemas.openxmlformats.org/officeDocument/2006/relationships/image" Target="../media/image33.jpeg"/><Relationship Id="rId17" Type="http://schemas.openxmlformats.org/officeDocument/2006/relationships/image" Target="../media/image34.jpeg"/><Relationship Id="rId18"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jpeg"/><Relationship Id="rId4" Type="http://schemas.openxmlformats.org/officeDocument/2006/relationships/image" Target="../media/image22.png"/><Relationship Id="rId5" Type="http://schemas.openxmlformats.org/officeDocument/2006/relationships/image" Target="../media/image23.jpeg"/><Relationship Id="rId6" Type="http://schemas.openxmlformats.org/officeDocument/2006/relationships/image" Target="../media/image24.png"/><Relationship Id="rId7" Type="http://schemas.openxmlformats.org/officeDocument/2006/relationships/image" Target="../media/image25.jpe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2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jpeg"/><Relationship Id="rId5"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tips.kripos.no/"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tips.kripos.no/" TargetMode="External"/><Relationship Id="rId4" Type="http://schemas.openxmlformats.org/officeDocument/2006/relationships/hyperlink" Target="http://www.nettvett.no/" TargetMode="Externa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hyperlink" Target="http://www.brukhue.com/" TargetMode="External"/><Relationship Id="rId4" Type="http://schemas.openxmlformats.org/officeDocument/2006/relationships/hyperlink" Target="http://www.mobilen.no/"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hyperlink" Target="http://www.mobilen.no/"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hyperlink" Target="http://www.mobilen.no/" TargetMode="Externa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kstbil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149" y="1126348"/>
            <a:ext cx="2528078" cy="3792117"/>
          </a:xfrm>
          <a:prstGeom prst="rect">
            <a:avLst/>
          </a:prstGeom>
        </p:spPr>
      </p:pic>
      <p:pic>
        <p:nvPicPr>
          <p:cNvPr id="3074" name="Picture 6" descr="mappebilde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3869" y="4918465"/>
            <a:ext cx="201612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88998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163638" y="274638"/>
            <a:ext cx="6619875" cy="1143000"/>
          </a:xfrm>
        </p:spPr>
        <p:txBody>
          <a:bodyPr/>
          <a:lstStyle/>
          <a:p>
            <a:r>
              <a:rPr lang="nb-NO" smtClean="0">
                <a:latin typeface="Verdana" pitchFamily="34" charset="0"/>
                <a:ea typeface="ＭＳ Ｐゴシック"/>
                <a:cs typeface="ＭＳ Ｐゴシック"/>
              </a:rPr>
              <a:t>Identitet, mote og livsstil:</a:t>
            </a:r>
          </a:p>
        </p:txBody>
      </p:sp>
      <p:sp>
        <p:nvSpPr>
          <p:cNvPr id="43010" name="Rectangle 3" descr="Rectangle: Click to edit Master text styles&#10;Second level&#10;Third level&#10;Fourth level&#10;Fifth level"/>
          <p:cNvSpPr>
            <a:spLocks noGrp="1" noChangeArrowheads="1"/>
          </p:cNvSpPr>
          <p:nvPr>
            <p:ph idx="1"/>
          </p:nvPr>
        </p:nvSpPr>
        <p:spPr bwMode="auto">
          <a:xfrm>
            <a:off x="1719650" y="1671638"/>
            <a:ext cx="5237163" cy="39497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nb-NO" sz="2400" smtClean="0">
                <a:latin typeface="Verdana" pitchFamily="34" charset="0"/>
                <a:ea typeface="ＭＳ Ｐゴシック"/>
                <a:cs typeface="ＭＳ Ｐゴシック"/>
              </a:rPr>
              <a:t>Det som kjennetegner vår tid er at forbrukerkulturen står mye sterkere enn tidligere</a:t>
            </a:r>
          </a:p>
          <a:p>
            <a:pPr>
              <a:lnSpc>
                <a:spcPct val="80000"/>
              </a:lnSpc>
            </a:pPr>
            <a:endParaRPr lang="nb-NO" sz="2400" smtClean="0">
              <a:latin typeface="Verdana" pitchFamily="34" charset="0"/>
              <a:ea typeface="ＭＳ Ｐゴシック"/>
              <a:cs typeface="ＭＳ Ｐゴシック"/>
            </a:endParaRPr>
          </a:p>
          <a:p>
            <a:pPr>
              <a:lnSpc>
                <a:spcPct val="80000"/>
              </a:lnSpc>
            </a:pPr>
            <a:r>
              <a:rPr lang="nb-NO" sz="2400" smtClean="0">
                <a:latin typeface="Verdana" pitchFamily="34" charset="0"/>
                <a:ea typeface="ＭＳ Ｐゴシック"/>
                <a:cs typeface="ＭＳ Ｐゴシック"/>
              </a:rPr>
              <a:t>I dag må du ha mye for å være sosialt med. </a:t>
            </a:r>
          </a:p>
          <a:p>
            <a:pPr>
              <a:lnSpc>
                <a:spcPct val="80000"/>
              </a:lnSpc>
            </a:pPr>
            <a:endParaRPr lang="nb-NO" sz="2400" smtClean="0">
              <a:latin typeface="Verdana" pitchFamily="34" charset="0"/>
              <a:ea typeface="ＭＳ Ｐゴシック"/>
              <a:cs typeface="ＭＳ Ｐゴシック"/>
            </a:endParaRPr>
          </a:p>
          <a:p>
            <a:pPr>
              <a:lnSpc>
                <a:spcPct val="80000"/>
              </a:lnSpc>
            </a:pPr>
            <a:r>
              <a:rPr lang="nb-NO" sz="2400" smtClean="0">
                <a:latin typeface="Verdana" pitchFamily="34" charset="0"/>
                <a:ea typeface="ＭＳ Ｐゴシック"/>
                <a:cs typeface="ＭＳ Ｐゴシック"/>
              </a:rPr>
              <a:t>Og være som alle andre og dermed høre til, handler i dag om kjøp av ting som er moderne (Livsstil).</a:t>
            </a:r>
          </a:p>
        </p:txBody>
      </p:sp>
      <p:pic>
        <p:nvPicPr>
          <p:cNvPr id="43011" name="Picture 4" descr="mote1"/>
          <p:cNvPicPr>
            <a:picLocks noChangeAspect="1" noChangeArrowheads="1"/>
          </p:cNvPicPr>
          <p:nvPr/>
        </p:nvPicPr>
        <p:blipFill>
          <a:blip r:embed="rId2"/>
          <a:srcRect/>
          <a:stretch>
            <a:fillRect/>
          </a:stretch>
        </p:blipFill>
        <p:spPr bwMode="auto">
          <a:xfrm>
            <a:off x="10482710" y="725487"/>
            <a:ext cx="2881312" cy="22383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tel 1"/>
          <p:cNvSpPr>
            <a:spLocks noGrp="1"/>
          </p:cNvSpPr>
          <p:nvPr>
            <p:ph type="title"/>
          </p:nvPr>
        </p:nvSpPr>
        <p:spPr>
          <a:xfrm>
            <a:off x="5643563" y="3357563"/>
            <a:ext cx="3324225" cy="552450"/>
          </a:xfrm>
        </p:spPr>
        <p:txBody>
          <a:bodyPr/>
          <a:lstStyle/>
          <a:p>
            <a:pPr algn="ctr"/>
            <a:r>
              <a:rPr lang="en-US" dirty="0">
                <a:latin typeface="Verdana" charset="0"/>
              </a:rPr>
              <a:t/>
            </a:r>
            <a:br>
              <a:rPr lang="en-US" dirty="0">
                <a:latin typeface="Verdana" charset="0"/>
              </a:rPr>
            </a:br>
            <a:r>
              <a:rPr lang="en-US" dirty="0">
                <a:latin typeface="Verdana" charset="0"/>
              </a:rPr>
              <a:t/>
            </a:r>
            <a:br>
              <a:rPr lang="en-US" dirty="0">
                <a:latin typeface="Verdana" charset="0"/>
              </a:rPr>
            </a:br>
            <a:r>
              <a:rPr lang="en-US" dirty="0">
                <a:latin typeface="Verdana" charset="0"/>
              </a:rPr>
              <a:t/>
            </a:r>
            <a:br>
              <a:rPr lang="en-US" dirty="0">
                <a:latin typeface="Verdana" charset="0"/>
              </a:rPr>
            </a:br>
            <a:r>
              <a:rPr lang="en-US" sz="2800" dirty="0">
                <a:latin typeface="Verdana" charset="0"/>
              </a:rPr>
              <a:t>Barn/</a:t>
            </a:r>
            <a:r>
              <a:rPr lang="en-US" sz="2800" dirty="0" err="1">
                <a:latin typeface="Verdana" charset="0"/>
              </a:rPr>
              <a:t>unge</a:t>
            </a:r>
            <a:r>
              <a:rPr lang="en-US" sz="2800" dirty="0">
                <a:latin typeface="Verdana" charset="0"/>
              </a:rPr>
              <a:t> </a:t>
            </a:r>
            <a:br>
              <a:rPr lang="en-US" sz="2800" dirty="0">
                <a:latin typeface="Verdana" charset="0"/>
              </a:rPr>
            </a:br>
            <a:r>
              <a:rPr lang="en-US" sz="2800" dirty="0">
                <a:latin typeface="Verdana" charset="0"/>
              </a:rPr>
              <a:t>i </a:t>
            </a:r>
            <a:r>
              <a:rPr lang="en-US" sz="2800" dirty="0" err="1">
                <a:latin typeface="Verdana" charset="0"/>
              </a:rPr>
              <a:t>det</a:t>
            </a:r>
            <a:r>
              <a:rPr lang="en-US" sz="2800" dirty="0">
                <a:latin typeface="Verdana" charset="0"/>
              </a:rPr>
              <a:t> </a:t>
            </a:r>
            <a:br>
              <a:rPr lang="en-US" sz="2800" dirty="0">
                <a:latin typeface="Verdana" charset="0"/>
              </a:rPr>
            </a:br>
            <a:r>
              <a:rPr lang="en-US" sz="2800" dirty="0" err="1">
                <a:latin typeface="Verdana" charset="0"/>
              </a:rPr>
              <a:t>offentlige</a:t>
            </a:r>
            <a:r>
              <a:rPr lang="en-US" sz="2800" dirty="0">
                <a:latin typeface="Verdana" charset="0"/>
              </a:rPr>
              <a:t> rom</a:t>
            </a:r>
            <a:br>
              <a:rPr lang="en-US" sz="2800" dirty="0">
                <a:latin typeface="Verdana" charset="0"/>
              </a:rPr>
            </a:br>
            <a:r>
              <a:rPr lang="en-US" sz="2800" dirty="0">
                <a:latin typeface="Verdana" charset="0"/>
              </a:rPr>
              <a:t>i </a:t>
            </a:r>
            <a:r>
              <a:rPr lang="en-US" sz="2800" dirty="0" smtClean="0">
                <a:latin typeface="Verdana" charset="0"/>
              </a:rPr>
              <a:t>2011?</a:t>
            </a:r>
            <a:endParaRPr lang="en-US" sz="2800" dirty="0">
              <a:latin typeface="Verdana" charset="0"/>
            </a:endParaRPr>
          </a:p>
        </p:txBody>
      </p:sp>
      <p:pic>
        <p:nvPicPr>
          <p:cNvPr id="4099" name="Plassholder for innhold 3" descr="deiligst.no.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5634038" cy="6858000"/>
          </a:xfrm>
        </p:spPr>
      </p:pic>
      <p:sp>
        <p:nvSpPr>
          <p:cNvPr id="4" name="Plassholder for bunntekst 3"/>
          <p:cNvSpPr>
            <a:spLocks noGrp="1"/>
          </p:cNvSpPr>
          <p:nvPr>
            <p:ph type="ftr" sz="quarter" idx="10"/>
          </p:nvPr>
        </p:nvSpPr>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sz="1000">
                <a:solidFill>
                  <a:srgbClr val="656161"/>
                </a:solidFill>
                <a:latin typeface="Verdana" charset="0"/>
              </a:rPr>
              <a:t>mattias © øhra </a:t>
            </a:r>
          </a:p>
        </p:txBody>
      </p:sp>
    </p:spTree>
    <p:extLst>
      <p:ext uri="{BB962C8B-B14F-4D97-AF65-F5344CB8AC3E}">
        <p14:creationId xmlns:p14="http://schemas.microsoft.com/office/powerpoint/2010/main" val="11801132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r>
              <a:rPr lang="nb-NO" smtClean="0">
                <a:latin typeface="Verdana" pitchFamily="34" charset="0"/>
                <a:ea typeface="ＭＳ Ｐゴシック"/>
                <a:cs typeface="ＭＳ Ｐゴシック"/>
              </a:rPr>
              <a:t>Kulturell frisetting</a:t>
            </a:r>
          </a:p>
        </p:txBody>
      </p:sp>
      <p:sp>
        <p:nvSpPr>
          <p:cNvPr id="45058" name="Rectangle 3" descr="Rectangle: Click to edit Master text styles&#10;Second level&#10;Third level&#10;Fourth level&#10;Fifth level"/>
          <p:cNvSpPr>
            <a:spLocks noGrp="1" noChangeArrowheads="1"/>
          </p:cNvSpPr>
          <p:nvPr>
            <p:ph idx="1"/>
          </p:nvPr>
        </p:nvSpPr>
        <p:spPr bwMode="auto">
          <a:xfrm>
            <a:off x="714375" y="2093913"/>
            <a:ext cx="4010025" cy="2424112"/>
          </a:xfrm>
          <a:noFill/>
          <a:ln>
            <a:miter lim="800000"/>
            <a:headEnd/>
            <a:tailEnd/>
          </a:ln>
        </p:spPr>
        <p:txBody>
          <a:bodyPr vert="horz" wrap="square" lIns="91440" tIns="45720" rIns="91440" bIns="45720" numCol="1" anchor="t" anchorCtr="0" compatLnSpc="1">
            <a:prstTxWarp prst="textNoShape">
              <a:avLst/>
            </a:prstTxWarp>
          </a:bodyPr>
          <a:lstStyle/>
          <a:p>
            <a:r>
              <a:rPr lang="nb-NO" sz="2400" smtClean="0">
                <a:latin typeface="Verdana" pitchFamily="34" charset="0"/>
                <a:ea typeface="ＭＳ Ｐゴシック"/>
                <a:cs typeface="ＭＳ Ｐゴシック"/>
              </a:rPr>
              <a:t>Den enkelte må skissere, utprøve og omformulere sin egen identitet.</a:t>
            </a:r>
          </a:p>
          <a:p>
            <a:pPr>
              <a:buFontTx/>
              <a:buNone/>
            </a:pPr>
            <a:r>
              <a:rPr lang="nb-NO" sz="1800" smtClean="0">
                <a:latin typeface="Verdana" pitchFamily="34" charset="0"/>
                <a:ea typeface="ＭＳ Ｐゴシック"/>
                <a:cs typeface="ＭＳ Ｐゴシック"/>
              </a:rPr>
              <a:t> </a:t>
            </a:r>
          </a:p>
          <a:p>
            <a:pPr>
              <a:buFont typeface="Arial" charset="0"/>
              <a:buNone/>
            </a:pPr>
            <a:endParaRPr lang="nb-NO" sz="1800" smtClean="0">
              <a:latin typeface="Verdana" pitchFamily="34" charset="0"/>
              <a:ea typeface="ＭＳ Ｐゴシック"/>
              <a:cs typeface="ＭＳ Ｐゴシック"/>
            </a:endParaRPr>
          </a:p>
        </p:txBody>
      </p:sp>
      <p:pic>
        <p:nvPicPr>
          <p:cNvPr id="45059" name="Bilde 3" descr="paradisehotel.jpg"/>
          <p:cNvPicPr>
            <a:picLocks noChangeAspect="1"/>
          </p:cNvPicPr>
          <p:nvPr/>
        </p:nvPicPr>
        <p:blipFill>
          <a:blip r:embed="rId3"/>
          <a:srcRect/>
          <a:stretch>
            <a:fillRect/>
          </a:stretch>
        </p:blipFill>
        <p:spPr bwMode="auto">
          <a:xfrm>
            <a:off x="4714875" y="1571625"/>
            <a:ext cx="3883025" cy="33575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idx="4294967295"/>
          </p:nvPr>
        </p:nvSpPr>
        <p:spPr>
          <a:xfrm>
            <a:off x="839788" y="209550"/>
            <a:ext cx="8229600" cy="1143000"/>
          </a:xfrm>
        </p:spPr>
        <p:txBody>
          <a:bodyPr/>
          <a:lstStyle/>
          <a:p>
            <a:r>
              <a:rPr lang="nb-NO" smtClean="0">
                <a:ea typeface="ＭＳ Ｐゴシック"/>
                <a:cs typeface="ＭＳ Ｐゴシック"/>
              </a:rPr>
              <a:t>Dannelse?</a:t>
            </a:r>
            <a:endParaRPr lang="nb-NO" smtClean="0">
              <a:latin typeface="Verdana" pitchFamily="34" charset="0"/>
              <a:ea typeface="ＭＳ Ｐゴシック"/>
              <a:cs typeface="ＭＳ Ｐゴシック"/>
            </a:endParaRPr>
          </a:p>
        </p:txBody>
      </p:sp>
      <p:sp>
        <p:nvSpPr>
          <p:cNvPr id="59394" name="Rectangle 3" descr="Rectangle: Click to edit Master text styles&#10;Second level&#10;Third level&#10;Fourth level&#10;Fifth level"/>
          <p:cNvSpPr>
            <a:spLocks noGrp="1" noChangeArrowheads="1"/>
          </p:cNvSpPr>
          <p:nvPr>
            <p:ph type="body" idx="4294967295"/>
          </p:nvPr>
        </p:nvSpPr>
        <p:spPr>
          <a:xfrm>
            <a:off x="935038" y="1792288"/>
            <a:ext cx="6416675" cy="3635375"/>
          </a:xfrm>
          <a:prstGeom prst="rect">
            <a:avLst/>
          </a:prstGeom>
        </p:spPr>
        <p:txBody>
          <a:bodyPr/>
          <a:lstStyle/>
          <a:p>
            <a:pPr marL="514350" indent="-457200">
              <a:lnSpc>
                <a:spcPct val="80000"/>
              </a:lnSpc>
              <a:defRPr/>
            </a:pPr>
            <a:r>
              <a:rPr lang="nb-NO" sz="2800" dirty="0" smtClean="0">
                <a:latin typeface="Verdana" charset="0"/>
              </a:rPr>
              <a:t>En ny selvdannelse i en ambivalent verden?</a:t>
            </a:r>
            <a:br>
              <a:rPr lang="nb-NO" sz="2800" dirty="0" smtClean="0">
                <a:latin typeface="Verdana" charset="0"/>
              </a:rPr>
            </a:br>
            <a:endParaRPr lang="nb-NO" sz="2800" dirty="0" smtClean="0">
              <a:latin typeface="Verdana" charset="0"/>
            </a:endParaRPr>
          </a:p>
          <a:p>
            <a:pPr marL="914400" lvl="1" indent="-457200">
              <a:lnSpc>
                <a:spcPct val="80000"/>
              </a:lnSpc>
              <a:defRPr/>
            </a:pPr>
            <a:r>
              <a:rPr lang="en-US" sz="2400" dirty="0" smtClean="0">
                <a:latin typeface="Verdana" charset="0"/>
                <a:cs typeface="+mn-cs"/>
              </a:rPr>
              <a:t>N</a:t>
            </a:r>
            <a:r>
              <a:rPr lang="nb-NO" sz="2400" dirty="0" err="1" smtClean="0">
                <a:latin typeface="Verdana" charset="0"/>
                <a:cs typeface="+mn-cs"/>
              </a:rPr>
              <a:t>ye</a:t>
            </a:r>
            <a:r>
              <a:rPr lang="nb-NO" sz="2400" dirty="0" smtClean="0">
                <a:latin typeface="Verdana" charset="0"/>
                <a:cs typeface="+mn-cs"/>
              </a:rPr>
              <a:t> fellesskap?</a:t>
            </a:r>
          </a:p>
          <a:p>
            <a:pPr marL="914400" lvl="1" indent="-457200">
              <a:lnSpc>
                <a:spcPct val="80000"/>
              </a:lnSpc>
              <a:defRPr/>
            </a:pPr>
            <a:r>
              <a:rPr lang="nb-NO" sz="2400" dirty="0" smtClean="0">
                <a:latin typeface="Verdana" charset="0"/>
                <a:cs typeface="+mn-cs"/>
              </a:rPr>
              <a:t>Identitet og forbruk?</a:t>
            </a:r>
          </a:p>
          <a:p>
            <a:pPr marL="914400" lvl="1" indent="-457200">
              <a:lnSpc>
                <a:spcPct val="80000"/>
              </a:lnSpc>
              <a:defRPr/>
            </a:pPr>
            <a:r>
              <a:rPr lang="en-US" sz="2400" dirty="0" smtClean="0">
                <a:latin typeface="Verdana" charset="0"/>
                <a:cs typeface="+mn-cs"/>
              </a:rPr>
              <a:t>N</a:t>
            </a:r>
            <a:r>
              <a:rPr lang="nb-NO" sz="2400" dirty="0" err="1" smtClean="0">
                <a:latin typeface="Verdana" charset="0"/>
                <a:cs typeface="+mn-cs"/>
              </a:rPr>
              <a:t>ye</a:t>
            </a:r>
            <a:r>
              <a:rPr lang="nb-NO" sz="2400" dirty="0" smtClean="0">
                <a:latin typeface="Verdana" charset="0"/>
                <a:cs typeface="+mn-cs"/>
              </a:rPr>
              <a:t> klasseskiller og maktstrukturer?</a:t>
            </a:r>
          </a:p>
          <a:p>
            <a:pPr marL="914400" lvl="1" indent="-457200">
              <a:lnSpc>
                <a:spcPct val="80000"/>
              </a:lnSpc>
              <a:defRPr/>
            </a:pPr>
            <a:r>
              <a:rPr lang="en-US" sz="2400" dirty="0" smtClean="0">
                <a:latin typeface="Verdana" charset="0"/>
                <a:cs typeface="+mn-cs"/>
              </a:rPr>
              <a:t>P</a:t>
            </a:r>
            <a:r>
              <a:rPr lang="nb-NO" sz="2400" dirty="0" err="1" smtClean="0">
                <a:latin typeface="Verdana" charset="0"/>
                <a:cs typeface="+mn-cs"/>
              </a:rPr>
              <a:t>rivat</a:t>
            </a:r>
            <a:r>
              <a:rPr lang="nb-NO" sz="2400" dirty="0" smtClean="0">
                <a:latin typeface="Verdana" charset="0"/>
                <a:cs typeface="+mn-cs"/>
              </a:rPr>
              <a:t> versus offentlig?</a:t>
            </a:r>
          </a:p>
          <a:p>
            <a:pPr marL="914400" lvl="1" indent="-457200">
              <a:lnSpc>
                <a:spcPct val="80000"/>
              </a:lnSpc>
              <a:defRPr/>
            </a:pPr>
            <a:endParaRPr lang="nb-NO" sz="2400" dirty="0" smtClean="0">
              <a:latin typeface="Verdana" charset="0"/>
              <a:cs typeface="+mn-cs"/>
            </a:endParaRPr>
          </a:p>
          <a:p>
            <a:pPr marL="457200" lvl="1" indent="0">
              <a:lnSpc>
                <a:spcPct val="80000"/>
              </a:lnSpc>
              <a:buFont typeface="Arial" charset="0"/>
              <a:buNone/>
              <a:defRPr/>
            </a:pPr>
            <a:endParaRPr lang="nb-NO" sz="2400" dirty="0" smtClean="0">
              <a:latin typeface="Verdana" charset="0"/>
              <a:cs typeface="+mn-cs"/>
            </a:endParaRPr>
          </a:p>
          <a:p>
            <a:pPr marL="914400" lvl="1" indent="-457200">
              <a:lnSpc>
                <a:spcPct val="80000"/>
              </a:lnSpc>
              <a:defRPr/>
            </a:pPr>
            <a:endParaRPr lang="nb-NO" sz="2400" dirty="0" smtClean="0">
              <a:latin typeface="Verdana" charset="0"/>
              <a:cs typeface="+mn-cs"/>
            </a:endParaRPr>
          </a:p>
          <a:p>
            <a:pPr marL="514350" indent="-457200">
              <a:lnSpc>
                <a:spcPct val="80000"/>
              </a:lnSpc>
              <a:defRPr/>
            </a:pPr>
            <a:endParaRPr lang="nb-NO" sz="2800" dirty="0" smtClean="0">
              <a:latin typeface="Verdana" charset="0"/>
            </a:endParaRPr>
          </a:p>
          <a:p>
            <a:pPr marL="514350" indent="-457200">
              <a:lnSpc>
                <a:spcPct val="80000"/>
              </a:lnSpc>
              <a:buFont typeface="+mj-lt"/>
              <a:buAutoNum type="arabicPeriod"/>
              <a:defRPr/>
            </a:pPr>
            <a:endParaRPr lang="nb-NO" sz="2400" dirty="0" smtClean="0">
              <a:latin typeface="Verdana" charset="0"/>
            </a:endParaRPr>
          </a:p>
          <a:p>
            <a:pPr>
              <a:lnSpc>
                <a:spcPct val="80000"/>
              </a:lnSpc>
              <a:defRPr/>
            </a:pPr>
            <a:endParaRPr lang="nb-NO" sz="2400" dirty="0" smtClean="0">
              <a:latin typeface="Verdana" charset="0"/>
            </a:endParaRPr>
          </a:p>
          <a:p>
            <a:pPr lvl="1">
              <a:lnSpc>
                <a:spcPct val="80000"/>
              </a:lnSpc>
              <a:defRPr/>
            </a:pPr>
            <a:endParaRPr lang="nb-NO" sz="2000" dirty="0">
              <a:latin typeface="Verdana"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lassholder for innhold 3" descr="førstereisgutt15aar ca1900.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85875" y="1428750"/>
            <a:ext cx="1984375" cy="3143250"/>
          </a:xfrm>
        </p:spPr>
      </p:pic>
      <p:sp>
        <p:nvSpPr>
          <p:cNvPr id="5123" name="Tittel 1"/>
          <p:cNvSpPr>
            <a:spLocks noGrp="1"/>
          </p:cNvSpPr>
          <p:nvPr>
            <p:ph type="title"/>
          </p:nvPr>
        </p:nvSpPr>
        <p:spPr>
          <a:xfrm>
            <a:off x="642938" y="4143375"/>
            <a:ext cx="3143250" cy="1143000"/>
          </a:xfrm>
        </p:spPr>
        <p:txBody>
          <a:bodyPr/>
          <a:lstStyle/>
          <a:p>
            <a:pPr algn="ctr"/>
            <a:r>
              <a:rPr lang="en-US" sz="1400">
                <a:latin typeface="Verdana" charset="0"/>
              </a:rPr>
              <a:t>Førstereisgutt, </a:t>
            </a:r>
            <a:br>
              <a:rPr lang="en-US" sz="1400">
                <a:latin typeface="Verdana" charset="0"/>
              </a:rPr>
            </a:br>
            <a:r>
              <a:rPr lang="en-US" sz="1400">
                <a:latin typeface="Verdana" charset="0"/>
              </a:rPr>
              <a:t>15 år gammel. </a:t>
            </a:r>
            <a:br>
              <a:rPr lang="en-US" sz="1400">
                <a:latin typeface="Verdana" charset="0"/>
              </a:rPr>
            </a:br>
            <a:r>
              <a:rPr lang="en-US" sz="1400">
                <a:latin typeface="Verdana" charset="0"/>
              </a:rPr>
              <a:t>CA 1910</a:t>
            </a:r>
          </a:p>
        </p:txBody>
      </p:sp>
      <p:pic>
        <p:nvPicPr>
          <p:cNvPr id="5124" name="Bilde 3" descr="jent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500188"/>
            <a:ext cx="2286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kstSylinder 4"/>
          <p:cNvSpPr txBox="1">
            <a:spLocks noChangeArrowheads="1"/>
          </p:cNvSpPr>
          <p:nvPr/>
        </p:nvSpPr>
        <p:spPr bwMode="auto">
          <a:xfrm>
            <a:off x="4000500" y="3000375"/>
            <a:ext cx="1071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a:t>versus</a:t>
            </a:r>
          </a:p>
        </p:txBody>
      </p:sp>
      <p:sp>
        <p:nvSpPr>
          <p:cNvPr id="5126" name="TekstSylinder 5"/>
          <p:cNvSpPr txBox="1">
            <a:spLocks noChangeArrowheads="1"/>
          </p:cNvSpPr>
          <p:nvPr/>
        </p:nvSpPr>
        <p:spPr bwMode="auto">
          <a:xfrm>
            <a:off x="5643563" y="4572000"/>
            <a:ext cx="23574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sz="1400"/>
              <a:t>Kari Nordmann</a:t>
            </a:r>
          </a:p>
          <a:p>
            <a:pPr eaLnBrk="1" hangingPunct="1"/>
            <a:r>
              <a:rPr lang="nb-NO" sz="1400"/>
              <a:t>Ca 2010 ?</a:t>
            </a:r>
          </a:p>
        </p:txBody>
      </p:sp>
      <p:sp>
        <p:nvSpPr>
          <p:cNvPr id="7" name="Plassholder for bunntekst 6"/>
          <p:cNvSpPr>
            <a:spLocks noGrp="1"/>
          </p:cNvSpPr>
          <p:nvPr>
            <p:ph type="ftr" sz="quarter" idx="10"/>
          </p:nvPr>
        </p:nvSpPr>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sz="1000">
                <a:solidFill>
                  <a:srgbClr val="656161"/>
                </a:solidFill>
                <a:latin typeface="Verdana" charset="0"/>
              </a:rPr>
              <a:t>mattias © øhra </a:t>
            </a:r>
          </a:p>
        </p:txBody>
      </p:sp>
      <p:sp>
        <p:nvSpPr>
          <p:cNvPr id="5128" name="TekstSylinder 7"/>
          <p:cNvSpPr txBox="1">
            <a:spLocks noChangeArrowheads="1"/>
          </p:cNvSpPr>
          <p:nvPr/>
        </p:nvSpPr>
        <p:spPr bwMode="auto">
          <a:xfrm>
            <a:off x="3714750" y="3786188"/>
            <a:ext cx="1714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sz="1800">
                <a:solidFill>
                  <a:srgbClr val="FF0000"/>
                </a:solidFill>
              </a:rPr>
              <a:t>Hva har skjedd på 100 år?</a:t>
            </a:r>
          </a:p>
        </p:txBody>
      </p:sp>
    </p:spTree>
    <p:extLst>
      <p:ext uri="{BB962C8B-B14F-4D97-AF65-F5344CB8AC3E}">
        <p14:creationId xmlns:p14="http://schemas.microsoft.com/office/powerpoint/2010/main" val="197788799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bunntekst 3"/>
          <p:cNvSpPr>
            <a:spLocks noGrp="1"/>
          </p:cNvSpPr>
          <p:nvPr>
            <p:ph type="ftr" sz="quarter" idx="10"/>
          </p:nvPr>
        </p:nvSpPr>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sz="1000">
                <a:solidFill>
                  <a:srgbClr val="656161"/>
                </a:solidFill>
                <a:latin typeface="Verdana" charset="0"/>
              </a:rPr>
              <a:t>mattias © øhra </a:t>
            </a:r>
          </a:p>
        </p:txBody>
      </p:sp>
      <p:sp>
        <p:nvSpPr>
          <p:cNvPr id="9219" name="Rectangle 2"/>
          <p:cNvSpPr>
            <a:spLocks noGrp="1" noChangeArrowheads="1"/>
          </p:cNvSpPr>
          <p:nvPr>
            <p:ph type="title"/>
          </p:nvPr>
        </p:nvSpPr>
        <p:spPr/>
        <p:txBody>
          <a:bodyPr/>
          <a:lstStyle/>
          <a:p>
            <a:pPr algn="ctr" eaLnBrk="1" hangingPunct="1"/>
            <a:r>
              <a:rPr lang="nb-NO">
                <a:latin typeface="Verdana" charset="0"/>
              </a:rPr>
              <a:t>I dag</a:t>
            </a:r>
          </a:p>
        </p:txBody>
      </p:sp>
      <p:sp>
        <p:nvSpPr>
          <p:cNvPr id="9220" name="Rectangle 3" descr="Rectangle: Click to edit Master text styles&#10;Second level&#10;Third level&#10;Fourth level&#10;Fifth level"/>
          <p:cNvSpPr>
            <a:spLocks noGrp="1" noChangeArrowheads="1"/>
          </p:cNvSpPr>
          <p:nvPr>
            <p:ph type="body" idx="1"/>
          </p:nvPr>
        </p:nvSpPr>
        <p:spPr>
          <a:xfrm>
            <a:off x="395288" y="1989138"/>
            <a:ext cx="3816350" cy="3313112"/>
          </a:xfrm>
        </p:spPr>
        <p:txBody>
          <a:bodyPr/>
          <a:lstStyle/>
          <a:p>
            <a:pPr eaLnBrk="1" hangingPunct="1">
              <a:lnSpc>
                <a:spcPct val="80000"/>
              </a:lnSpc>
            </a:pPr>
            <a:r>
              <a:rPr lang="nb-NO" sz="2000">
                <a:latin typeface="Verdana" charset="0"/>
              </a:rPr>
              <a:t>Ca en milliard internettbrukere på planeten</a:t>
            </a:r>
          </a:p>
          <a:p>
            <a:pPr eaLnBrk="1" hangingPunct="1">
              <a:lnSpc>
                <a:spcPct val="80000"/>
              </a:lnSpc>
            </a:pPr>
            <a:r>
              <a:rPr lang="nb-NO" sz="2000">
                <a:latin typeface="Verdana" charset="0"/>
              </a:rPr>
              <a:t>Ca. to milliarder mobiltelefonlinjer</a:t>
            </a:r>
          </a:p>
          <a:p>
            <a:pPr eaLnBrk="1" hangingPunct="1">
              <a:lnSpc>
                <a:spcPct val="80000"/>
              </a:lnSpc>
            </a:pPr>
            <a:r>
              <a:rPr lang="nb-NO" sz="2000">
                <a:latin typeface="Verdana" charset="0"/>
              </a:rPr>
              <a:t>To tredjedeler av planetens befolkning kan kommunisere med hverandre</a:t>
            </a:r>
          </a:p>
          <a:p>
            <a:pPr eaLnBrk="1" hangingPunct="1">
              <a:lnSpc>
                <a:spcPct val="80000"/>
              </a:lnSpc>
            </a:pPr>
            <a:r>
              <a:rPr lang="nb-NO" sz="2000">
                <a:latin typeface="Verdana" charset="0"/>
              </a:rPr>
              <a:t>38 millioner blogger. Ny blogg hvert sekund – ca. 30 mil. i året</a:t>
            </a:r>
          </a:p>
          <a:p>
            <a:pPr eaLnBrk="1" hangingPunct="1">
              <a:lnSpc>
                <a:spcPct val="80000"/>
              </a:lnSpc>
            </a:pPr>
            <a:endParaRPr lang="nb-NO" sz="2000">
              <a:latin typeface="Verdana" charset="0"/>
            </a:endParaRPr>
          </a:p>
        </p:txBody>
      </p:sp>
      <p:pic>
        <p:nvPicPr>
          <p:cNvPr id="9221" name="Picture 4" descr="globeeurop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2349500"/>
            <a:ext cx="4033837"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5"/>
          <p:cNvSpPr>
            <a:spLocks noChangeArrowheads="1"/>
          </p:cNvSpPr>
          <p:nvPr/>
        </p:nvSpPr>
        <p:spPr bwMode="auto">
          <a:xfrm>
            <a:off x="1692275" y="5445125"/>
            <a:ext cx="56959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p>
            <a:pPr lvl="1">
              <a:lnSpc>
                <a:spcPct val="80000"/>
              </a:lnSpc>
              <a:spcBef>
                <a:spcPct val="50000"/>
              </a:spcBef>
              <a:buClr>
                <a:srgbClr val="FD483F"/>
              </a:buClr>
              <a:buFont typeface="Wingdings" charset="0"/>
              <a:buNone/>
            </a:pPr>
            <a:r>
              <a:rPr lang="nb-NO" sz="1400">
                <a:solidFill>
                  <a:srgbClr val="000000"/>
                </a:solidFill>
              </a:rPr>
              <a:t>Kilde: M.Castells i Le Monde </a:t>
            </a:r>
            <a:r>
              <a:rPr lang="nb-NO" sz="1400" i="1">
                <a:solidFill>
                  <a:srgbClr val="000000"/>
                </a:solidFill>
              </a:rPr>
              <a:t>diplomatique</a:t>
            </a:r>
            <a:r>
              <a:rPr lang="nb-NO" sz="1400">
                <a:solidFill>
                  <a:srgbClr val="000000"/>
                </a:solidFill>
              </a:rPr>
              <a:t> august 2006</a:t>
            </a:r>
            <a:r>
              <a:rPr lang="nb-NO">
                <a:solidFill>
                  <a:srgbClr val="000000"/>
                </a:solidFill>
              </a:rPr>
              <a:t> </a:t>
            </a:r>
          </a:p>
          <a:p>
            <a:pPr>
              <a:lnSpc>
                <a:spcPct val="80000"/>
              </a:lnSpc>
              <a:spcBef>
                <a:spcPct val="50000"/>
              </a:spcBef>
              <a:buClr>
                <a:srgbClr val="FD483F"/>
              </a:buClr>
              <a:buFontTx/>
              <a:buChar char="•"/>
            </a:pPr>
            <a:endParaRPr lang="nb-NO" sz="1600">
              <a:solidFill>
                <a:srgbClr val="0083C5"/>
              </a:solidFill>
              <a:latin typeface="Verdana" charset="0"/>
            </a:endParaRPr>
          </a:p>
        </p:txBody>
      </p:sp>
    </p:spTree>
    <p:extLst>
      <p:ext uri="{BB962C8B-B14F-4D97-AF65-F5344CB8AC3E}">
        <p14:creationId xmlns:p14="http://schemas.microsoft.com/office/powerpoint/2010/main" val="400964645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lassholder for bunntekst 3"/>
          <p:cNvSpPr>
            <a:spLocks noGrp="1"/>
          </p:cNvSpPr>
          <p:nvPr>
            <p:ph type="ftr" sz="quarter" idx="10"/>
          </p:nvPr>
        </p:nvSpPr>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sz="1000">
                <a:solidFill>
                  <a:srgbClr val="656161"/>
                </a:solidFill>
                <a:latin typeface="Verdana" charset="0"/>
              </a:rPr>
              <a:t>mattias © øhra </a:t>
            </a:r>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4508500"/>
            <a:ext cx="211772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pic>
        <p:nvPicPr>
          <p:cNvPr id="102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1268413"/>
            <a:ext cx="19177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pic>
        <p:nvPicPr>
          <p:cNvPr id="10245" name="Picture 4" descr="ipo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925" y="4076700"/>
            <a:ext cx="1655763"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5" descr="Rectangle: Click to edit Master text styles&#10;Second level&#10;Third level&#10;Fourth level&#10;Fifth level"/>
          <p:cNvSpPr>
            <a:spLocks noGrp="1" noChangeArrowheads="1"/>
          </p:cNvSpPr>
          <p:nvPr>
            <p:ph type="body" idx="1"/>
          </p:nvPr>
        </p:nvSpPr>
        <p:spPr>
          <a:xfrm>
            <a:off x="-541338" y="1125538"/>
            <a:ext cx="4140201" cy="604837"/>
          </a:xfrm>
        </p:spPr>
        <p:txBody>
          <a:bodyPr/>
          <a:lstStyle/>
          <a:p>
            <a:pPr lvl="1" algn="ctr" eaLnBrk="1" hangingPunct="1">
              <a:lnSpc>
                <a:spcPct val="80000"/>
              </a:lnSpc>
              <a:buFont typeface="Wingdings" charset="0"/>
              <a:buNone/>
            </a:pPr>
            <a:r>
              <a:rPr lang="nb-NO" sz="1800">
                <a:latin typeface="Verdana" charset="0"/>
              </a:rPr>
              <a:t>Mediene smelter </a:t>
            </a:r>
          </a:p>
          <a:p>
            <a:pPr lvl="1" algn="ctr" eaLnBrk="1" hangingPunct="1">
              <a:lnSpc>
                <a:spcPct val="80000"/>
              </a:lnSpc>
              <a:buFont typeface="Wingdings" charset="0"/>
              <a:buNone/>
            </a:pPr>
            <a:r>
              <a:rPr lang="nb-NO" sz="1800">
                <a:latin typeface="Verdana" charset="0"/>
              </a:rPr>
              <a:t>sammen.</a:t>
            </a:r>
          </a:p>
        </p:txBody>
      </p:sp>
      <p:pic>
        <p:nvPicPr>
          <p:cNvPr id="1024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4652963"/>
            <a:ext cx="1944688"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pic>
        <p:nvPicPr>
          <p:cNvPr id="1024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2565400"/>
            <a:ext cx="1258888"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pic>
        <p:nvPicPr>
          <p:cNvPr id="10249"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3713" y="1989138"/>
            <a:ext cx="1806575" cy="172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pic>
        <p:nvPicPr>
          <p:cNvPr id="1025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5738" y="2276475"/>
            <a:ext cx="1873250"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pic>
        <p:nvPicPr>
          <p:cNvPr id="10251" name="Picture 10" descr="0009465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1413" y="3716338"/>
            <a:ext cx="11176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51275" y="4149725"/>
            <a:ext cx="211455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pic>
        <p:nvPicPr>
          <p:cNvPr id="10253" name="Picture 12" descr="Et glass melk takk - Herbjørg Wassm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27763" y="4076700"/>
            <a:ext cx="11430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16688" y="2565400"/>
            <a:ext cx="1871662"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pic>
        <p:nvPicPr>
          <p:cNvPr id="10255" name="Picture 14" descr="nrk-interactive_mobile_tv__051202">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9750" y="561975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32363" y="620713"/>
            <a:ext cx="2282825"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sp>
        <p:nvSpPr>
          <p:cNvPr id="10257" name="Rectangle 16"/>
          <p:cNvSpPr>
            <a:spLocks noGrp="1" noChangeArrowheads="1"/>
          </p:cNvSpPr>
          <p:nvPr>
            <p:ph type="title"/>
          </p:nvPr>
        </p:nvSpPr>
        <p:spPr>
          <a:xfrm>
            <a:off x="0" y="0"/>
            <a:ext cx="7620000" cy="1143000"/>
          </a:xfrm>
        </p:spPr>
        <p:txBody>
          <a:bodyPr/>
          <a:lstStyle/>
          <a:p>
            <a:pPr eaLnBrk="1" hangingPunct="1"/>
            <a:r>
              <a:rPr lang="nb-NO" b="1">
                <a:solidFill>
                  <a:srgbClr val="FD483F"/>
                </a:solidFill>
                <a:latin typeface="Verdana" charset="0"/>
              </a:rPr>
              <a:t>Mediekonvergens</a:t>
            </a:r>
          </a:p>
        </p:txBody>
      </p:sp>
      <p:pic>
        <p:nvPicPr>
          <p:cNvPr id="10258" name="Picture 17" descr="Klikk her for større bild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80288" y="476250"/>
            <a:ext cx="13716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9" name="Line 18"/>
          <p:cNvSpPr>
            <a:spLocks noChangeShapeType="1"/>
          </p:cNvSpPr>
          <p:nvPr/>
        </p:nvSpPr>
        <p:spPr bwMode="auto">
          <a:xfrm flipH="1" flipV="1">
            <a:off x="900113" y="3933825"/>
            <a:ext cx="358775" cy="2232025"/>
          </a:xfrm>
          <a:prstGeom prst="line">
            <a:avLst/>
          </a:prstGeom>
          <a:noFill/>
          <a:ln w="38100" cap="sq">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10260" name="Line 19"/>
          <p:cNvSpPr>
            <a:spLocks noChangeShapeType="1"/>
          </p:cNvSpPr>
          <p:nvPr/>
        </p:nvSpPr>
        <p:spPr bwMode="auto">
          <a:xfrm flipV="1">
            <a:off x="900113" y="2133600"/>
            <a:ext cx="4751387" cy="1800225"/>
          </a:xfrm>
          <a:prstGeom prst="line">
            <a:avLst/>
          </a:prstGeom>
          <a:noFill/>
          <a:ln w="38100" cap="sq">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10261" name="Line 20"/>
          <p:cNvSpPr>
            <a:spLocks noChangeShapeType="1"/>
          </p:cNvSpPr>
          <p:nvPr/>
        </p:nvSpPr>
        <p:spPr bwMode="auto">
          <a:xfrm flipV="1">
            <a:off x="5651500" y="2060575"/>
            <a:ext cx="2305050" cy="73025"/>
          </a:xfrm>
          <a:prstGeom prst="line">
            <a:avLst/>
          </a:prstGeom>
          <a:noFill/>
          <a:ln w="38100" cap="sq">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10262" name="Line 21"/>
          <p:cNvSpPr>
            <a:spLocks noChangeShapeType="1"/>
          </p:cNvSpPr>
          <p:nvPr/>
        </p:nvSpPr>
        <p:spPr bwMode="auto">
          <a:xfrm flipH="1">
            <a:off x="7885113" y="2060575"/>
            <a:ext cx="73025" cy="2736850"/>
          </a:xfrm>
          <a:prstGeom prst="line">
            <a:avLst/>
          </a:prstGeom>
          <a:noFill/>
          <a:ln w="38100" cap="sq">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
        <p:nvSpPr>
          <p:cNvPr id="10263" name="Line 22"/>
          <p:cNvSpPr>
            <a:spLocks noChangeShapeType="1"/>
          </p:cNvSpPr>
          <p:nvPr/>
        </p:nvSpPr>
        <p:spPr bwMode="auto">
          <a:xfrm flipH="1">
            <a:off x="3059113" y="4797425"/>
            <a:ext cx="4826000" cy="0"/>
          </a:xfrm>
          <a:prstGeom prst="line">
            <a:avLst/>
          </a:prstGeom>
          <a:noFill/>
          <a:ln w="38100" cap="sq">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pic>
        <p:nvPicPr>
          <p:cNvPr id="10264" name="Picture 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08175" y="5373688"/>
            <a:ext cx="14636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sp>
        <p:nvSpPr>
          <p:cNvPr id="10265" name="Line 24"/>
          <p:cNvSpPr>
            <a:spLocks noChangeShapeType="1"/>
          </p:cNvSpPr>
          <p:nvPr/>
        </p:nvSpPr>
        <p:spPr bwMode="auto">
          <a:xfrm flipH="1">
            <a:off x="1258888" y="4797425"/>
            <a:ext cx="1801812" cy="1368425"/>
          </a:xfrm>
          <a:prstGeom prst="line">
            <a:avLst/>
          </a:prstGeom>
          <a:noFill/>
          <a:ln w="38100" cap="sq">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nb-NO"/>
          </a:p>
        </p:txBody>
      </p:sp>
    </p:spTree>
    <p:extLst>
      <p:ext uri="{BB962C8B-B14F-4D97-AF65-F5344CB8AC3E}">
        <p14:creationId xmlns:p14="http://schemas.microsoft.com/office/powerpoint/2010/main" val="247591517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nb-NO">
                <a:latin typeface="Verdana" charset="0"/>
              </a:rPr>
              <a:t>Kulturell frisetting</a:t>
            </a:r>
          </a:p>
        </p:txBody>
      </p:sp>
      <p:sp>
        <p:nvSpPr>
          <p:cNvPr id="14339" name="Rectangle 3" descr="Rectangle: Click to edit Master text styles&#10;Second level&#10;Third level&#10;Fourth level&#10;Fifth level"/>
          <p:cNvSpPr>
            <a:spLocks noGrp="1" noChangeArrowheads="1"/>
          </p:cNvSpPr>
          <p:nvPr>
            <p:ph type="body" idx="1"/>
          </p:nvPr>
        </p:nvSpPr>
        <p:spPr>
          <a:xfrm>
            <a:off x="714375" y="1571625"/>
            <a:ext cx="4010025" cy="3949700"/>
          </a:xfrm>
        </p:spPr>
        <p:txBody>
          <a:bodyPr/>
          <a:lstStyle/>
          <a:p>
            <a:r>
              <a:rPr lang="nb-NO" sz="1800">
                <a:latin typeface="Verdana" charset="0"/>
              </a:rPr>
              <a:t>Den enkelte må skissere, utprøve og omformulere sin egen identitet.</a:t>
            </a:r>
          </a:p>
          <a:p>
            <a:pPr>
              <a:buFontTx/>
              <a:buNone/>
            </a:pPr>
            <a:r>
              <a:rPr lang="nb-NO" sz="1800">
                <a:latin typeface="Verdana" charset="0"/>
              </a:rPr>
              <a:t> </a:t>
            </a:r>
          </a:p>
          <a:p>
            <a:r>
              <a:rPr lang="nb-NO" sz="1800">
                <a:latin typeface="Verdana" charset="0"/>
              </a:rPr>
              <a:t>Ved at tradisjonen plukkes fra hverandre svekkes orienteringen og det oppstår forandring i forholdet mellom generasjonene, i forholdet til autoriteter og i forholdet til moral.</a:t>
            </a:r>
          </a:p>
        </p:txBody>
      </p:sp>
      <p:pic>
        <p:nvPicPr>
          <p:cNvPr id="14340" name="Bilde 3" descr="paradisehote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1571625"/>
            <a:ext cx="3883025"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92340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tel 1"/>
          <p:cNvSpPr>
            <a:spLocks noGrp="1"/>
          </p:cNvSpPr>
          <p:nvPr>
            <p:ph type="title"/>
          </p:nvPr>
        </p:nvSpPr>
        <p:spPr/>
        <p:txBody>
          <a:bodyPr/>
          <a:lstStyle/>
          <a:p>
            <a:pPr eaLnBrk="1" hangingPunct="1"/>
            <a:r>
              <a:rPr lang="nb-NO">
                <a:latin typeface="Verdana" charset="0"/>
              </a:rPr>
              <a:t>Livsstil </a:t>
            </a:r>
            <a:endParaRPr lang="en-US">
              <a:latin typeface="Verdana" charset="0"/>
            </a:endParaRPr>
          </a:p>
        </p:txBody>
      </p:sp>
      <p:sp>
        <p:nvSpPr>
          <p:cNvPr id="20483" name="Plassholder for innhold 2" descr="Rectangle: Click to edit Master text styles&#10;Second level&#10;Third level&#10;Fourth level&#10;Fifth level"/>
          <p:cNvSpPr>
            <a:spLocks noGrp="1"/>
          </p:cNvSpPr>
          <p:nvPr>
            <p:ph idx="1"/>
          </p:nvPr>
        </p:nvSpPr>
        <p:spPr/>
        <p:txBody>
          <a:bodyPr/>
          <a:lstStyle/>
          <a:p>
            <a:pPr eaLnBrk="1" hangingPunct="1"/>
            <a:r>
              <a:rPr lang="nb-NO" sz="2000">
                <a:latin typeface="Verdana" charset="0"/>
              </a:rPr>
              <a:t>Valg av livsstil gir identiteten en form. Det skjer en utvendiggjøring av identiteten. </a:t>
            </a:r>
          </a:p>
          <a:p>
            <a:pPr lvl="1" eaLnBrk="1" hangingPunct="1"/>
            <a:r>
              <a:rPr lang="nb-NO" sz="1600">
                <a:latin typeface="Verdana" charset="0"/>
              </a:rPr>
              <a:t>Hvordan man kler seg </a:t>
            </a:r>
          </a:p>
          <a:p>
            <a:pPr lvl="1" eaLnBrk="1" hangingPunct="1"/>
            <a:r>
              <a:rPr lang="nb-NO" sz="1600">
                <a:latin typeface="Verdana" charset="0"/>
              </a:rPr>
              <a:t>hvem er dine venner og hvor møtes dere</a:t>
            </a:r>
          </a:p>
          <a:p>
            <a:pPr lvl="1" eaLnBrk="1" hangingPunct="1"/>
            <a:r>
              <a:rPr lang="nb-NO" sz="1600">
                <a:latin typeface="Verdana" charset="0"/>
              </a:rPr>
              <a:t>hva man gjør, musikken man lytter til </a:t>
            </a:r>
          </a:p>
          <a:p>
            <a:pPr lvl="1" eaLnBrk="1" hangingPunct="1"/>
            <a:r>
              <a:rPr lang="nb-NO" sz="1600">
                <a:latin typeface="Verdana" charset="0"/>
              </a:rPr>
              <a:t>filmene man ser, spillene man spiller, </a:t>
            </a:r>
          </a:p>
          <a:p>
            <a:pPr lvl="1" eaLnBrk="1" hangingPunct="1"/>
            <a:r>
              <a:rPr lang="nb-NO" sz="1600">
                <a:latin typeface="Verdana" charset="0"/>
              </a:rPr>
              <a:t>maten du spiser, hvor du tar ferien osv.</a:t>
            </a:r>
          </a:p>
          <a:p>
            <a:pPr eaLnBrk="1" hangingPunct="1"/>
            <a:r>
              <a:rPr lang="nb-NO" sz="2000">
                <a:latin typeface="Verdana" charset="0"/>
              </a:rPr>
              <a:t>Eksemplene ovenfor bidrar på hver sin måte til å kommunisere hvem man vil være. </a:t>
            </a:r>
          </a:p>
          <a:p>
            <a:pPr eaLnBrk="1" hangingPunct="1"/>
            <a:endParaRPr lang="en-US" sz="2000">
              <a:latin typeface="Verdana" charset="0"/>
            </a:endParaRPr>
          </a:p>
        </p:txBody>
      </p:sp>
      <p:sp>
        <p:nvSpPr>
          <p:cNvPr id="4" name="Plassholder for bunntekst 3"/>
          <p:cNvSpPr>
            <a:spLocks noGrp="1"/>
          </p:cNvSpPr>
          <p:nvPr>
            <p:ph type="ftr" sz="quarter" idx="10"/>
          </p:nvPr>
        </p:nvSpPr>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sz="1000">
                <a:solidFill>
                  <a:srgbClr val="656161"/>
                </a:solidFill>
                <a:latin typeface="Verdana" charset="0"/>
              </a:rPr>
              <a:t>mattias © øhra </a:t>
            </a:r>
          </a:p>
        </p:txBody>
      </p:sp>
    </p:spTree>
    <p:extLst>
      <p:ext uri="{BB962C8B-B14F-4D97-AF65-F5344CB8AC3E}">
        <p14:creationId xmlns:p14="http://schemas.microsoft.com/office/powerpoint/2010/main" val="2988310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tel 1"/>
          <p:cNvSpPr>
            <a:spLocks noGrp="1"/>
          </p:cNvSpPr>
          <p:nvPr>
            <p:ph type="title"/>
          </p:nvPr>
        </p:nvSpPr>
        <p:spPr/>
        <p:txBody>
          <a:bodyPr/>
          <a:lstStyle/>
          <a:p>
            <a:r>
              <a:rPr lang="nb-NO">
                <a:latin typeface="Verdana" charset="0"/>
              </a:rPr>
              <a:t>Offentlig versus det private</a:t>
            </a:r>
            <a:endParaRPr lang="en-US">
              <a:latin typeface="Verdana" charset="0"/>
            </a:endParaRPr>
          </a:p>
        </p:txBody>
      </p:sp>
      <p:sp>
        <p:nvSpPr>
          <p:cNvPr id="24579" name="Plassholder for innhold 2" descr="Rectangle: Click to edit Master text styles&#10;Second level&#10;Third level&#10;Fourth level&#10;Fifth level"/>
          <p:cNvSpPr>
            <a:spLocks noGrp="1"/>
          </p:cNvSpPr>
          <p:nvPr>
            <p:ph idx="1"/>
          </p:nvPr>
        </p:nvSpPr>
        <p:spPr>
          <a:xfrm>
            <a:off x="990600" y="1671638"/>
            <a:ext cx="7724775" cy="3400425"/>
          </a:xfrm>
        </p:spPr>
        <p:txBody>
          <a:bodyPr/>
          <a:lstStyle/>
          <a:p>
            <a:r>
              <a:rPr lang="nb-NO" sz="1800" b="1">
                <a:latin typeface="Verdana" charset="0"/>
              </a:rPr>
              <a:t>Før: </a:t>
            </a:r>
            <a:r>
              <a:rPr lang="nb-NO" sz="1800">
                <a:latin typeface="Verdana" charset="0"/>
              </a:rPr>
              <a:t>Skille mellom det offentlige rom og det som angikk det private</a:t>
            </a:r>
          </a:p>
          <a:p>
            <a:r>
              <a:rPr lang="nb-NO" sz="1800" b="1">
                <a:latin typeface="Verdana" charset="0"/>
              </a:rPr>
              <a:t>Nå: </a:t>
            </a:r>
            <a:r>
              <a:rPr lang="nb-NO" sz="1800">
                <a:latin typeface="Verdana" charset="0"/>
              </a:rPr>
              <a:t>Du må være privat i det offentlige for å lykkes sosialt. Ingen ting er helt privat mer!</a:t>
            </a:r>
          </a:p>
          <a:p>
            <a:r>
              <a:rPr lang="nb-NO" sz="1800">
                <a:latin typeface="Verdana" charset="0"/>
              </a:rPr>
              <a:t>Vi bruker intimitet til å knytte relasjoner til hverandre. Når du tilbys intimitet blir du inkludert</a:t>
            </a:r>
          </a:p>
          <a:p>
            <a:r>
              <a:rPr lang="nb-NO" sz="1800">
                <a:latin typeface="Verdana" charset="0"/>
              </a:rPr>
              <a:t>Intimitet er tegn på sterke relasjoner, men når man f.eks er intim på nettet er det heller snakk om en kvasi intimitet!</a:t>
            </a:r>
          </a:p>
          <a:p>
            <a:r>
              <a:rPr lang="nb-NO" sz="1800" b="1">
                <a:latin typeface="Verdana" charset="0"/>
              </a:rPr>
              <a:t>Før: </a:t>
            </a:r>
            <a:r>
              <a:rPr lang="nb-NO" sz="1800">
                <a:latin typeface="Verdana" charset="0"/>
              </a:rPr>
              <a:t>Redsel for at det offentlige blander seg inn i privatsfæren.</a:t>
            </a:r>
          </a:p>
          <a:p>
            <a:r>
              <a:rPr lang="nb-NO" sz="1800" b="1">
                <a:latin typeface="Verdana" charset="0"/>
              </a:rPr>
              <a:t>Nå: </a:t>
            </a:r>
            <a:r>
              <a:rPr lang="nb-NO" sz="1800">
                <a:latin typeface="Verdana" charset="0"/>
              </a:rPr>
              <a:t>Det private og intime innvanderer det offentlige rom</a:t>
            </a:r>
          </a:p>
          <a:p>
            <a:endParaRPr lang="en-US">
              <a:latin typeface="Verdana" charset="0"/>
            </a:endParaRPr>
          </a:p>
        </p:txBody>
      </p:sp>
      <p:pic>
        <p:nvPicPr>
          <p:cNvPr id="24580" name="Bilde 5" descr="Big_Brother-logo-.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4625" y="51435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Bilde 6" descr="big broth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0188" y="5357813"/>
            <a:ext cx="833437"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Bilde 7" descr="privat.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4875" y="5500688"/>
            <a:ext cx="135731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lassholder for bunntekst 6"/>
          <p:cNvSpPr>
            <a:spLocks noGrp="1"/>
          </p:cNvSpPr>
          <p:nvPr>
            <p:ph type="ftr" sz="quarter" idx="10"/>
          </p:nvPr>
        </p:nvSpPr>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sz="1000">
                <a:solidFill>
                  <a:srgbClr val="656161"/>
                </a:solidFill>
                <a:latin typeface="Verdana" charset="0"/>
              </a:rPr>
              <a:t>mattias © øhra </a:t>
            </a:r>
          </a:p>
        </p:txBody>
      </p:sp>
    </p:spTree>
    <p:extLst>
      <p:ext uri="{BB962C8B-B14F-4D97-AF65-F5344CB8AC3E}">
        <p14:creationId xmlns:p14="http://schemas.microsoft.com/office/powerpoint/2010/main" val="40105148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lassholder for innhold 3" descr="førstereisgutt15aar ca1900.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285875" y="1428750"/>
            <a:ext cx="1984375" cy="3143250"/>
          </a:xfrm>
        </p:spPr>
      </p:pic>
      <p:sp>
        <p:nvSpPr>
          <p:cNvPr id="20482" name="Tittel 1"/>
          <p:cNvSpPr>
            <a:spLocks noGrp="1"/>
          </p:cNvSpPr>
          <p:nvPr>
            <p:ph type="title"/>
          </p:nvPr>
        </p:nvSpPr>
        <p:spPr>
          <a:xfrm>
            <a:off x="642938" y="4143375"/>
            <a:ext cx="3143250" cy="1143000"/>
          </a:xfrm>
        </p:spPr>
        <p:txBody>
          <a:bodyPr/>
          <a:lstStyle/>
          <a:p>
            <a:pPr algn="ctr"/>
            <a:r>
              <a:rPr lang="en-US" sz="1400">
                <a:latin typeface="Verdana" charset="0"/>
              </a:rPr>
              <a:t>Førstereisgutt, </a:t>
            </a:r>
            <a:br>
              <a:rPr lang="en-US" sz="1400">
                <a:latin typeface="Verdana" charset="0"/>
              </a:rPr>
            </a:br>
            <a:r>
              <a:rPr lang="en-US" sz="1400">
                <a:latin typeface="Verdana" charset="0"/>
              </a:rPr>
              <a:t>15 år gammel. </a:t>
            </a:r>
            <a:br>
              <a:rPr lang="en-US" sz="1400">
                <a:latin typeface="Verdana" charset="0"/>
              </a:rPr>
            </a:br>
            <a:r>
              <a:rPr lang="en-US" sz="1400">
                <a:latin typeface="Verdana" charset="0"/>
              </a:rPr>
              <a:t>CA 1910</a:t>
            </a:r>
          </a:p>
        </p:txBody>
      </p:sp>
      <p:pic>
        <p:nvPicPr>
          <p:cNvPr id="20483" name="Bilde 3" descr="jent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500188"/>
            <a:ext cx="2286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kstSylinder 4"/>
          <p:cNvSpPr txBox="1">
            <a:spLocks noChangeArrowheads="1"/>
          </p:cNvSpPr>
          <p:nvPr/>
        </p:nvSpPr>
        <p:spPr bwMode="auto">
          <a:xfrm>
            <a:off x="4000500" y="3000375"/>
            <a:ext cx="1071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a:t>versus</a:t>
            </a:r>
          </a:p>
        </p:txBody>
      </p:sp>
      <p:sp>
        <p:nvSpPr>
          <p:cNvPr id="20485" name="TekstSylinder 5"/>
          <p:cNvSpPr txBox="1">
            <a:spLocks noChangeArrowheads="1"/>
          </p:cNvSpPr>
          <p:nvPr/>
        </p:nvSpPr>
        <p:spPr bwMode="auto">
          <a:xfrm>
            <a:off x="5643563" y="4572000"/>
            <a:ext cx="23574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sz="1400"/>
              <a:t>Kari Nordmann</a:t>
            </a:r>
          </a:p>
          <a:p>
            <a:pPr eaLnBrk="1" hangingPunct="1"/>
            <a:r>
              <a:rPr lang="nb-NO" sz="1400"/>
              <a:t>Ca 2010 ?</a:t>
            </a:r>
          </a:p>
        </p:txBody>
      </p:sp>
      <p:sp>
        <p:nvSpPr>
          <p:cNvPr id="20486" name="Plassholder for bunntekst 6"/>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sz="1000">
                <a:solidFill>
                  <a:srgbClr val="656161"/>
                </a:solidFill>
                <a:latin typeface="Verdana" charset="0"/>
              </a:rPr>
              <a:t>mattias © øhra </a:t>
            </a:r>
          </a:p>
        </p:txBody>
      </p:sp>
      <p:sp>
        <p:nvSpPr>
          <p:cNvPr id="20487" name="TekstSylinder 7"/>
          <p:cNvSpPr txBox="1">
            <a:spLocks noChangeArrowheads="1"/>
          </p:cNvSpPr>
          <p:nvPr/>
        </p:nvSpPr>
        <p:spPr bwMode="auto">
          <a:xfrm>
            <a:off x="3714750" y="3786188"/>
            <a:ext cx="1714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sz="1800">
                <a:solidFill>
                  <a:srgbClr val="FF0000"/>
                </a:solidFill>
              </a:rPr>
              <a:t>Hva har skjedd på 100 år?</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tel 1"/>
          <p:cNvSpPr>
            <a:spLocks noGrp="1"/>
          </p:cNvSpPr>
          <p:nvPr>
            <p:ph type="title"/>
          </p:nvPr>
        </p:nvSpPr>
        <p:spPr/>
        <p:txBody>
          <a:bodyPr/>
          <a:lstStyle/>
          <a:p>
            <a:r>
              <a:rPr lang="nb-NO">
                <a:latin typeface="Verdana" charset="0"/>
              </a:rPr>
              <a:t>Hvordan blir jeg vellykket?</a:t>
            </a:r>
            <a:endParaRPr lang="en-US">
              <a:latin typeface="Verdana" charset="0"/>
            </a:endParaRPr>
          </a:p>
        </p:txBody>
      </p:sp>
      <p:sp>
        <p:nvSpPr>
          <p:cNvPr id="26627" name="Plassholder for innhold 2" descr="Rectangle: Click to edit Master text styles&#10;Second level&#10;Third level&#10;Fourth level&#10;Fifth level"/>
          <p:cNvSpPr>
            <a:spLocks noGrp="1"/>
          </p:cNvSpPr>
          <p:nvPr>
            <p:ph idx="1"/>
          </p:nvPr>
        </p:nvSpPr>
        <p:spPr>
          <a:xfrm>
            <a:off x="990600" y="1671638"/>
            <a:ext cx="4510088" cy="2971800"/>
          </a:xfrm>
        </p:spPr>
        <p:txBody>
          <a:bodyPr/>
          <a:lstStyle/>
          <a:p>
            <a:r>
              <a:rPr lang="nb-NO" sz="2000">
                <a:latin typeface="Verdana" charset="0"/>
              </a:rPr>
              <a:t>Svaret på om jeg lykkes med mitt liv søkes i populærkulturens symbolske univers.</a:t>
            </a:r>
          </a:p>
          <a:p>
            <a:r>
              <a:rPr lang="nb-NO" sz="2000">
                <a:latin typeface="Verdana" charset="0"/>
              </a:rPr>
              <a:t>Spørsmålet er hva som symboliserer at jeg er bra nok, mer en om jeg faktisk selv opplever at jeg er bra nok.</a:t>
            </a:r>
          </a:p>
          <a:p>
            <a:endParaRPr lang="en-US">
              <a:latin typeface="Verdana" charset="0"/>
            </a:endParaRPr>
          </a:p>
        </p:txBody>
      </p:sp>
      <p:sp>
        <p:nvSpPr>
          <p:cNvPr id="5" name="Plassholder for bunntekst 4"/>
          <p:cNvSpPr>
            <a:spLocks noGrp="1"/>
          </p:cNvSpPr>
          <p:nvPr>
            <p:ph type="ftr" sz="quarter" idx="10"/>
          </p:nvPr>
        </p:nvSpPr>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sz="1000">
                <a:solidFill>
                  <a:srgbClr val="656161"/>
                </a:solidFill>
                <a:latin typeface="Verdana" charset="0"/>
              </a:rPr>
              <a:t>mattias © øhra </a:t>
            </a:r>
          </a:p>
        </p:txBody>
      </p:sp>
      <p:pic>
        <p:nvPicPr>
          <p:cNvPr id="26629" name="Bilde 5" descr="paradis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72125" y="2000250"/>
            <a:ext cx="3246438"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kstSylinder 6"/>
          <p:cNvSpPr txBox="1">
            <a:spLocks noChangeArrowheads="1"/>
          </p:cNvSpPr>
          <p:nvPr/>
        </p:nvSpPr>
        <p:spPr bwMode="auto">
          <a:xfrm>
            <a:off x="5500688" y="4143375"/>
            <a:ext cx="31432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sz="1800">
                <a:solidFill>
                  <a:srgbClr val="FF0000"/>
                </a:solidFill>
              </a:rPr>
              <a:t>«Paradise»-Niklas antyder at han og Tine gjorde mer enn å bare kysse i første episode av «Paradise Hotel»... </a:t>
            </a:r>
          </a:p>
        </p:txBody>
      </p:sp>
    </p:spTree>
    <p:extLst>
      <p:ext uri="{BB962C8B-B14F-4D97-AF65-F5344CB8AC3E}">
        <p14:creationId xmlns:p14="http://schemas.microsoft.com/office/powerpoint/2010/main" val="1147665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tel 1"/>
          <p:cNvSpPr>
            <a:spLocks noGrp="1"/>
          </p:cNvSpPr>
          <p:nvPr>
            <p:ph type="title"/>
          </p:nvPr>
        </p:nvSpPr>
        <p:spPr/>
        <p:txBody>
          <a:bodyPr/>
          <a:lstStyle/>
          <a:p>
            <a:r>
              <a:rPr lang="nb-NO">
                <a:latin typeface="Verdana" charset="0"/>
              </a:rPr>
              <a:t>Barn og digitale medier 2010</a:t>
            </a:r>
            <a:br>
              <a:rPr lang="nb-NO">
                <a:latin typeface="Verdana" charset="0"/>
              </a:rPr>
            </a:br>
            <a:r>
              <a:rPr lang="nb-NO" sz="1200">
                <a:latin typeface="Verdana" charset="0"/>
              </a:rPr>
              <a:t>Medietilsynet</a:t>
            </a:r>
          </a:p>
        </p:txBody>
      </p:sp>
      <p:sp>
        <p:nvSpPr>
          <p:cNvPr id="69634" name="Plassholder for innhold 2" descr="Rectangle: Click to edit Master text styles&#10;Second level&#10;Third level&#10;Fourth level&#10;Fifth level"/>
          <p:cNvSpPr>
            <a:spLocks noGrp="1"/>
          </p:cNvSpPr>
          <p:nvPr>
            <p:ph idx="1"/>
          </p:nvPr>
        </p:nvSpPr>
        <p:spPr>
          <a:xfrm>
            <a:off x="1000125" y="1428750"/>
            <a:ext cx="7643813" cy="3949700"/>
          </a:xfrm>
        </p:spPr>
        <p:txBody>
          <a:bodyPr/>
          <a:lstStyle/>
          <a:p>
            <a:r>
              <a:rPr lang="nb-NO" sz="1800">
                <a:latin typeface="Verdana" charset="0"/>
              </a:rPr>
              <a:t>Så å si alle barn i Norge har tilgang på PC og internett</a:t>
            </a:r>
          </a:p>
          <a:p>
            <a:pPr lvl="2"/>
            <a:r>
              <a:rPr lang="nb-NO" sz="1800">
                <a:latin typeface="Tahoma" charset="0"/>
              </a:rPr>
              <a:t>Det er en tendens til at barna blir stadig yngre første gang de benytter internett. Sammenlignet med tidligere undersøkelser finner vi en økning i andelen som brukte internett for første gang da de var 6 år eller yngre.</a:t>
            </a:r>
          </a:p>
          <a:p>
            <a:r>
              <a:rPr lang="nb-NO" sz="1800">
                <a:latin typeface="Verdana" charset="0"/>
              </a:rPr>
              <a:t>Elektroniske spill er populært, spesielt blant guttene</a:t>
            </a:r>
          </a:p>
          <a:p>
            <a:pPr lvl="2"/>
            <a:r>
              <a:rPr lang="nb-NO" sz="1800">
                <a:latin typeface="Tahoma" charset="0"/>
              </a:rPr>
              <a:t>Økning i  andelen som har spilt spill med aldersgrense 18 år+</a:t>
            </a:r>
          </a:p>
          <a:p>
            <a:pPr lvl="3"/>
            <a:r>
              <a:rPr lang="nb-NO" sz="1400">
                <a:latin typeface="Tahoma" charset="0"/>
              </a:rPr>
              <a:t>30% av barna i alderen 9-12 år har spilt spill metrket 18 år+</a:t>
            </a:r>
          </a:p>
          <a:p>
            <a:pPr lvl="3"/>
            <a:r>
              <a:rPr lang="nb-NO" sz="1400">
                <a:latin typeface="Tahoma" charset="0"/>
              </a:rPr>
              <a:t>57% i alderen 13-16 år har spilt spill metrket 18 år+</a:t>
            </a:r>
          </a:p>
          <a:p>
            <a:pPr lvl="3"/>
            <a:r>
              <a:rPr lang="nb-NO" sz="1400">
                <a:latin typeface="Tahoma" charset="0"/>
              </a:rPr>
              <a:t>Det er flere barn som har spilt slike spill enn det foreldrene tror</a:t>
            </a:r>
          </a:p>
          <a:p>
            <a:r>
              <a:rPr lang="nb-NO" sz="1800">
                <a:latin typeface="Verdana" charset="0"/>
              </a:rPr>
              <a:t>Barna bruker internett uten tilsyn fra foreldrene</a:t>
            </a:r>
          </a:p>
          <a:p>
            <a:pPr lvl="2"/>
            <a:r>
              <a:rPr lang="nb-NO" sz="1800">
                <a:latin typeface="Tahoma" charset="0"/>
              </a:rPr>
              <a:t>Barna oppgir at de har mye alenetid på internett mens foreldrene i større grad enn barna oppgir at de ofte sitter sammen med barna når de surfer på internett. Dette indikerer at foreldrene ikke har helt oversikt over omfanget av barnas internettbruk.</a:t>
            </a:r>
          </a:p>
          <a:p>
            <a:endParaRPr lang="nb-NO">
              <a:latin typeface="Verdana" charset="0"/>
            </a:endParaRPr>
          </a:p>
        </p:txBody>
      </p:sp>
      <p:sp>
        <p:nvSpPr>
          <p:cNvPr id="69635" name="Plassholder for bunntekst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sz="1000">
                <a:solidFill>
                  <a:srgbClr val="656161"/>
                </a:solidFill>
                <a:latin typeface="Verdana" charset="0"/>
              </a:rPr>
              <a:t>mattias © øhra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tel 1"/>
          <p:cNvSpPr>
            <a:spLocks noGrp="1"/>
          </p:cNvSpPr>
          <p:nvPr>
            <p:ph type="title"/>
          </p:nvPr>
        </p:nvSpPr>
        <p:spPr/>
        <p:txBody>
          <a:bodyPr/>
          <a:lstStyle/>
          <a:p>
            <a:r>
              <a:rPr lang="nb-NO">
                <a:latin typeface="Verdana" charset="0"/>
              </a:rPr>
              <a:t>Barn og digitale medier 2010</a:t>
            </a:r>
            <a:br>
              <a:rPr lang="nb-NO">
                <a:latin typeface="Verdana" charset="0"/>
              </a:rPr>
            </a:br>
            <a:r>
              <a:rPr lang="nb-NO" sz="1200">
                <a:latin typeface="Verdana" charset="0"/>
              </a:rPr>
              <a:t>Medietilsynet</a:t>
            </a:r>
            <a:endParaRPr lang="nb-NO">
              <a:latin typeface="Verdana" charset="0"/>
            </a:endParaRPr>
          </a:p>
        </p:txBody>
      </p:sp>
      <p:sp>
        <p:nvSpPr>
          <p:cNvPr id="71682" name="Plassholder for innhold 2" descr="Rectangle: Click to edit Master text styles&#10;Second level&#10;Third level&#10;Fourth level&#10;Fifth level"/>
          <p:cNvSpPr>
            <a:spLocks noGrp="1"/>
          </p:cNvSpPr>
          <p:nvPr>
            <p:ph idx="1"/>
          </p:nvPr>
        </p:nvSpPr>
        <p:spPr/>
        <p:txBody>
          <a:bodyPr/>
          <a:lstStyle/>
          <a:p>
            <a:r>
              <a:rPr lang="nb-NO" sz="2000">
                <a:latin typeface="Verdana" charset="0"/>
              </a:rPr>
              <a:t>Barna bruker internett uten tilsyn fra foreldrene</a:t>
            </a:r>
          </a:p>
          <a:p>
            <a:pPr lvl="2"/>
            <a:r>
              <a:rPr lang="nb-NO" sz="2000">
                <a:latin typeface="Tahoma" charset="0"/>
              </a:rPr>
              <a:t>De fleste barna opplever at de har regler for internettbruk. De mest vanlige reglene er forbud mot å møte noen de bare kjenner fra internett (54%), at det ikke er lov å si stygge ting til andre når de bruker msn/e-post (53%) I tillegg opplyser 50% av barna at de ikke har lov til å gi ut personlig informasjon til nettsider eller på chatt.</a:t>
            </a:r>
          </a:p>
          <a:p>
            <a:pPr lvl="2"/>
            <a:r>
              <a:rPr lang="nb-NO" sz="2000">
                <a:latin typeface="Tahoma" charset="0"/>
              </a:rPr>
              <a:t>23% av barna sier de bruker internett selv om foreldrene har sagt at det ikke er lov.</a:t>
            </a:r>
          </a:p>
          <a:p>
            <a:endParaRPr lang="nb-NO">
              <a:latin typeface="Verdana" charset="0"/>
            </a:endParaRPr>
          </a:p>
        </p:txBody>
      </p:sp>
      <p:sp>
        <p:nvSpPr>
          <p:cNvPr id="71683" name="Plassholder for bunntekst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sz="1000">
                <a:solidFill>
                  <a:srgbClr val="656161"/>
                </a:solidFill>
                <a:latin typeface="Verdana" charset="0"/>
              </a:rPr>
              <a:t>mattias © øhra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tel 1"/>
          <p:cNvSpPr>
            <a:spLocks noGrp="1"/>
          </p:cNvSpPr>
          <p:nvPr>
            <p:ph type="title"/>
          </p:nvPr>
        </p:nvSpPr>
        <p:spPr/>
        <p:txBody>
          <a:bodyPr/>
          <a:lstStyle/>
          <a:p>
            <a:r>
              <a:rPr lang="nb-NO">
                <a:latin typeface="Verdana" charset="0"/>
              </a:rPr>
              <a:t>Barn og digitale medier 2010</a:t>
            </a:r>
            <a:br>
              <a:rPr lang="nb-NO">
                <a:latin typeface="Verdana" charset="0"/>
              </a:rPr>
            </a:br>
            <a:r>
              <a:rPr lang="nb-NO" sz="1200">
                <a:latin typeface="Verdana" charset="0"/>
              </a:rPr>
              <a:t>Medietilsynet</a:t>
            </a:r>
            <a:endParaRPr lang="nb-NO">
              <a:latin typeface="Verdana" charset="0"/>
            </a:endParaRPr>
          </a:p>
        </p:txBody>
      </p:sp>
      <p:sp>
        <p:nvSpPr>
          <p:cNvPr id="73730" name="Plassholder for innhold 2" descr="Rectangle: Click to edit Master text styles&#10;Second level&#10;Third level&#10;Fourth level&#10;Fifth level"/>
          <p:cNvSpPr>
            <a:spLocks noGrp="1"/>
          </p:cNvSpPr>
          <p:nvPr>
            <p:ph idx="1"/>
          </p:nvPr>
        </p:nvSpPr>
        <p:spPr/>
        <p:txBody>
          <a:bodyPr/>
          <a:lstStyle/>
          <a:p>
            <a:r>
              <a:rPr lang="nb-NO" sz="2000">
                <a:latin typeface="Verdana" charset="0"/>
              </a:rPr>
              <a:t>Personlig informasjon</a:t>
            </a:r>
          </a:p>
          <a:p>
            <a:pPr lvl="2"/>
            <a:r>
              <a:rPr lang="nb-NO" sz="2000">
                <a:latin typeface="Tahoma" charset="0"/>
              </a:rPr>
              <a:t>Barna er relativt bevisst hva de legger ut av informasjon om seg selv og om andre.</a:t>
            </a:r>
          </a:p>
          <a:p>
            <a:pPr lvl="2"/>
            <a:r>
              <a:rPr lang="nb-NO" sz="2000">
                <a:latin typeface="Tahoma" charset="0"/>
              </a:rPr>
              <a:t>De fleste legger ikke ut in formasjon om seg selv på internett fordi de er redd for å bli kontaktet av noen de ikke kjenner og fordi de ikke vet hvem som vil bruke informasjonen. Det er også over halvparten som sier årsaken er at de har lært om trygg bruk av internett. Dette er en økning sammenlignet med tidligere undersøkelser.</a:t>
            </a:r>
          </a:p>
          <a:p>
            <a:pPr lvl="2"/>
            <a:r>
              <a:rPr lang="nb-NO" sz="2000">
                <a:latin typeface="Tahoma" charset="0"/>
              </a:rPr>
              <a:t>Tendensen er helt klart at barna har lært mer om hvordan de skal bruke internett på en trygg måte. Det er likevel fortsatt noen som legger ut personlige opplysninger og bilder.</a:t>
            </a:r>
          </a:p>
        </p:txBody>
      </p:sp>
      <p:sp>
        <p:nvSpPr>
          <p:cNvPr id="73731" name="Plassholder for bunntekst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sz="1000">
                <a:solidFill>
                  <a:srgbClr val="656161"/>
                </a:solidFill>
                <a:latin typeface="Verdana" charset="0"/>
              </a:rPr>
              <a:t>mattias © øhra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tel 1"/>
          <p:cNvSpPr>
            <a:spLocks noGrp="1"/>
          </p:cNvSpPr>
          <p:nvPr>
            <p:ph type="title"/>
          </p:nvPr>
        </p:nvSpPr>
        <p:spPr/>
        <p:txBody>
          <a:bodyPr/>
          <a:lstStyle/>
          <a:p>
            <a:r>
              <a:rPr lang="nb-NO">
                <a:latin typeface="Verdana" charset="0"/>
              </a:rPr>
              <a:t>Barn og digitale medier 2010</a:t>
            </a:r>
            <a:br>
              <a:rPr lang="nb-NO">
                <a:latin typeface="Verdana" charset="0"/>
              </a:rPr>
            </a:br>
            <a:r>
              <a:rPr lang="nb-NO" sz="1200">
                <a:latin typeface="Verdana" charset="0"/>
              </a:rPr>
              <a:t>Medietilsynet</a:t>
            </a:r>
            <a:endParaRPr lang="nb-NO">
              <a:latin typeface="Verdana" charset="0"/>
            </a:endParaRPr>
          </a:p>
        </p:txBody>
      </p:sp>
      <p:sp>
        <p:nvSpPr>
          <p:cNvPr id="75778" name="Plassholder for innhold 2" descr="Rectangle: Click to edit Master text styles&#10;Second level&#10;Third level&#10;Fourth level&#10;Fifth level"/>
          <p:cNvSpPr>
            <a:spLocks noGrp="1"/>
          </p:cNvSpPr>
          <p:nvPr>
            <p:ph idx="1"/>
          </p:nvPr>
        </p:nvSpPr>
        <p:spPr/>
        <p:txBody>
          <a:bodyPr/>
          <a:lstStyle/>
          <a:p>
            <a:r>
              <a:rPr lang="nb-NO" sz="2000">
                <a:latin typeface="Verdana" charset="0"/>
              </a:rPr>
              <a:t>Støtende seksuelt materiale</a:t>
            </a:r>
          </a:p>
          <a:p>
            <a:pPr lvl="2"/>
            <a:r>
              <a:rPr lang="nb-NO" sz="2000">
                <a:latin typeface="Tahoma" charset="0"/>
              </a:rPr>
              <a:t>Til sammen har 14 prosent av barna opplevd å få uønskede seksuelle kommentarer på internett i løpet av det siste året. Jenter har opplevd dette i større grad enn gutter.</a:t>
            </a:r>
          </a:p>
          <a:p>
            <a:pPr lvl="2"/>
            <a:r>
              <a:rPr lang="nb-NO" sz="2000">
                <a:latin typeface="Tahoma" charset="0"/>
              </a:rPr>
              <a:t>22% av barna har vært inne på porno/sex nettside (gutter i større grad en jenter).</a:t>
            </a:r>
          </a:p>
          <a:p>
            <a:pPr lvl="2"/>
            <a:r>
              <a:rPr lang="nb-NO" sz="2000">
                <a:latin typeface="Tahoma" charset="0"/>
              </a:rPr>
              <a:t>8% av barna har blitt spurt om å sende nakenbilder av seg selv via internett i løpet av det siste året.</a:t>
            </a:r>
          </a:p>
          <a:p>
            <a:endParaRPr lang="nb-NO">
              <a:latin typeface="Verdana" charset="0"/>
            </a:endParaRPr>
          </a:p>
        </p:txBody>
      </p:sp>
      <p:sp>
        <p:nvSpPr>
          <p:cNvPr id="75779" name="Plassholder for bunntekst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sz="1000">
                <a:solidFill>
                  <a:srgbClr val="656161"/>
                </a:solidFill>
                <a:latin typeface="Verdana" charset="0"/>
              </a:rPr>
              <a:t>mattias © øhra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tel 1"/>
          <p:cNvSpPr>
            <a:spLocks noGrp="1"/>
          </p:cNvSpPr>
          <p:nvPr>
            <p:ph type="title"/>
          </p:nvPr>
        </p:nvSpPr>
        <p:spPr/>
        <p:txBody>
          <a:bodyPr/>
          <a:lstStyle/>
          <a:p>
            <a:r>
              <a:rPr lang="nb-NO">
                <a:latin typeface="Verdana" charset="0"/>
              </a:rPr>
              <a:t>Barn og digitale medier 2010</a:t>
            </a:r>
            <a:br>
              <a:rPr lang="nb-NO">
                <a:latin typeface="Verdana" charset="0"/>
              </a:rPr>
            </a:br>
            <a:r>
              <a:rPr lang="nb-NO" sz="1200">
                <a:latin typeface="Verdana" charset="0"/>
              </a:rPr>
              <a:t>Medietilsynet</a:t>
            </a:r>
            <a:endParaRPr lang="nb-NO">
              <a:latin typeface="Verdana" charset="0"/>
            </a:endParaRPr>
          </a:p>
        </p:txBody>
      </p:sp>
      <p:sp>
        <p:nvSpPr>
          <p:cNvPr id="77826" name="Plassholder for innhold 2" descr="Rectangle: Click to edit Master text styles&#10;Second level&#10;Third level&#10;Fourth level&#10;Fifth level"/>
          <p:cNvSpPr>
            <a:spLocks noGrp="1"/>
          </p:cNvSpPr>
          <p:nvPr>
            <p:ph idx="1"/>
          </p:nvPr>
        </p:nvSpPr>
        <p:spPr/>
        <p:txBody>
          <a:bodyPr/>
          <a:lstStyle/>
          <a:p>
            <a:r>
              <a:rPr lang="nb-NO" sz="2000">
                <a:latin typeface="Verdana" charset="0"/>
              </a:rPr>
              <a:t>Nettsamfunn og chatting</a:t>
            </a:r>
          </a:p>
          <a:p>
            <a:pPr lvl="2"/>
            <a:r>
              <a:rPr lang="nb-NO" sz="2000">
                <a:latin typeface="Tahoma" charset="0"/>
              </a:rPr>
              <a:t>Å delta i nettsamfunn av ulike slag, samt å chatte er blitt populære kommunikasjonsmåter over internett. Spesielt mellom 13-16 år.</a:t>
            </a:r>
          </a:p>
          <a:p>
            <a:pPr lvl="2"/>
            <a:r>
              <a:rPr lang="nb-NO" sz="2000">
                <a:latin typeface="Tahoma" charset="0"/>
              </a:rPr>
              <a:t>De mest populære sidene er YoyTube, Facebook og Nettby.</a:t>
            </a:r>
          </a:p>
          <a:p>
            <a:pPr lvl="2"/>
            <a:r>
              <a:rPr lang="nb-NO" sz="2000">
                <a:latin typeface="Tahoma" charset="0"/>
              </a:rPr>
              <a:t>12 % av barna har i løpet av det siste året opplevd at noen som har sagt at de var barn eller ungdom på internett, senere har vist seg å være en voksen person i virkeligheten.</a:t>
            </a:r>
          </a:p>
          <a:p>
            <a:pPr lvl="2"/>
            <a:endParaRPr lang="nb-NO">
              <a:latin typeface="Tahoma" charset="0"/>
            </a:endParaRPr>
          </a:p>
          <a:p>
            <a:endParaRPr lang="nb-NO">
              <a:latin typeface="Verdana" charset="0"/>
            </a:endParaRPr>
          </a:p>
        </p:txBody>
      </p:sp>
      <p:sp>
        <p:nvSpPr>
          <p:cNvPr id="77827" name="Plassholder for bunntekst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sz="1000">
                <a:solidFill>
                  <a:srgbClr val="656161"/>
                </a:solidFill>
                <a:latin typeface="Verdana" charset="0"/>
              </a:rPr>
              <a:t>mattias © øhra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obil-mobbing-300x2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5568" y="1923835"/>
            <a:ext cx="3810000" cy="2540000"/>
          </a:xfrm>
          <a:prstGeom prst="rect">
            <a:avLst/>
          </a:prstGeom>
        </p:spPr>
      </p:pic>
      <p:sp>
        <p:nvSpPr>
          <p:cNvPr id="2" name="Title 1"/>
          <p:cNvSpPr>
            <a:spLocks noGrp="1"/>
          </p:cNvSpPr>
          <p:nvPr>
            <p:ph type="title"/>
          </p:nvPr>
        </p:nvSpPr>
        <p:spPr/>
        <p:txBody>
          <a:bodyPr/>
          <a:lstStyle/>
          <a:p>
            <a:r>
              <a:rPr lang="nb-NO" dirty="0"/>
              <a:t>Mobbing</a:t>
            </a:r>
            <a:br>
              <a:rPr lang="nb-NO" dirty="0"/>
            </a:br>
            <a:endParaRPr lang="nb-NO" dirty="0"/>
          </a:p>
        </p:txBody>
      </p:sp>
      <p:sp>
        <p:nvSpPr>
          <p:cNvPr id="3" name="Content Placeholder 2"/>
          <p:cNvSpPr>
            <a:spLocks noGrp="1"/>
          </p:cNvSpPr>
          <p:nvPr>
            <p:ph idx="1"/>
          </p:nvPr>
        </p:nvSpPr>
        <p:spPr>
          <a:xfrm>
            <a:off x="591729" y="1270970"/>
            <a:ext cx="4793839" cy="3962400"/>
          </a:xfrm>
        </p:spPr>
        <p:txBody>
          <a:bodyPr/>
          <a:lstStyle/>
          <a:p>
            <a:r>
              <a:rPr lang="nb-NO" sz="2000" dirty="0" smtClean="0"/>
              <a:t>De </a:t>
            </a:r>
            <a:r>
              <a:rPr lang="nb-NO" sz="2000" dirty="0"/>
              <a:t>elektroniske mediene blir også benyttet som </a:t>
            </a:r>
            <a:r>
              <a:rPr lang="nb-NO" sz="2000" dirty="0" smtClean="0"/>
              <a:t>en kanal </a:t>
            </a:r>
            <a:r>
              <a:rPr lang="nb-NO" sz="2000" dirty="0"/>
              <a:t>for å erte og mobbe andre. </a:t>
            </a:r>
            <a:endParaRPr lang="nb-NO" sz="2000" dirty="0" smtClean="0"/>
          </a:p>
          <a:p>
            <a:r>
              <a:rPr lang="nb-NO" sz="2000" dirty="0" smtClean="0"/>
              <a:t>19 </a:t>
            </a:r>
            <a:r>
              <a:rPr lang="nb-NO" sz="2000" dirty="0"/>
              <a:t>prosent </a:t>
            </a:r>
            <a:r>
              <a:rPr lang="nb-NO" sz="2000" dirty="0" smtClean="0"/>
              <a:t>av barna </a:t>
            </a:r>
            <a:r>
              <a:rPr lang="nb-NO" sz="2000" dirty="0"/>
              <a:t>har lagt merke til at noen har blitt mobbet </a:t>
            </a:r>
            <a:r>
              <a:rPr lang="nb-NO" sz="2000" dirty="0" smtClean="0"/>
              <a:t>eller </a:t>
            </a:r>
            <a:r>
              <a:rPr lang="nb-NO" sz="2000" dirty="0"/>
              <a:t> </a:t>
            </a:r>
            <a:r>
              <a:rPr lang="nb-NO" sz="2000" dirty="0" smtClean="0"/>
              <a:t>truet </a:t>
            </a:r>
            <a:r>
              <a:rPr lang="nb-NO" sz="2000" dirty="0"/>
              <a:t>på ulike nettsamfunn. </a:t>
            </a:r>
            <a:endParaRPr lang="nb-NO" sz="2000" dirty="0" smtClean="0"/>
          </a:p>
          <a:p>
            <a:r>
              <a:rPr lang="nb-NO" sz="2000" dirty="0" smtClean="0"/>
              <a:t>10 </a:t>
            </a:r>
            <a:r>
              <a:rPr lang="nb-NO" sz="2000" dirty="0"/>
              <a:t>prosent har </a:t>
            </a:r>
            <a:r>
              <a:rPr lang="nb-NO" sz="2000" dirty="0" smtClean="0"/>
              <a:t>selv opplevd </a:t>
            </a:r>
            <a:r>
              <a:rPr lang="nb-NO" sz="2000" dirty="0"/>
              <a:t>å bli mobbet gjennom slike nettsamfunn</a:t>
            </a:r>
            <a:r>
              <a:rPr lang="nb-NO" sz="2000" dirty="0" smtClean="0"/>
              <a:t>, mens </a:t>
            </a:r>
            <a:r>
              <a:rPr lang="nb-NO" sz="2000" dirty="0"/>
              <a:t>kun 5 prosent sier de selv har mobbet andre </a:t>
            </a:r>
            <a:r>
              <a:rPr lang="nb-NO" sz="2000" dirty="0" smtClean="0"/>
              <a:t>på slike </a:t>
            </a:r>
            <a:r>
              <a:rPr lang="nb-NO" sz="2000" dirty="0"/>
              <a:t>nettsteder</a:t>
            </a:r>
            <a:r>
              <a:rPr lang="nb-NO" sz="2000" dirty="0" smtClean="0"/>
              <a:t>.</a:t>
            </a:r>
          </a:p>
          <a:p>
            <a:r>
              <a:rPr lang="nb-NO" sz="2000" dirty="0" smtClean="0"/>
              <a:t>9 </a:t>
            </a:r>
            <a:r>
              <a:rPr lang="nb-NO" sz="2000" dirty="0"/>
              <a:t>prosent har blitt mobbet eller truet når de </a:t>
            </a:r>
            <a:r>
              <a:rPr lang="nb-NO" sz="2000" dirty="0" smtClean="0"/>
              <a:t>har </a:t>
            </a:r>
            <a:r>
              <a:rPr lang="nb-NO" sz="2000" dirty="0" err="1" smtClean="0"/>
              <a:t>chattet</a:t>
            </a:r>
            <a:r>
              <a:rPr lang="nb-NO" sz="2000" dirty="0" smtClean="0"/>
              <a:t> </a:t>
            </a:r>
            <a:r>
              <a:rPr lang="nb-NO" sz="2000" dirty="0"/>
              <a:t>i programmer og 3 prosent har blitt det </a:t>
            </a:r>
            <a:r>
              <a:rPr lang="nb-NO" sz="2000" dirty="0" smtClean="0"/>
              <a:t>mens de </a:t>
            </a:r>
            <a:r>
              <a:rPr lang="nb-NO" sz="2000" dirty="0"/>
              <a:t>har </a:t>
            </a:r>
            <a:r>
              <a:rPr lang="nb-NO" sz="2000" dirty="0" err="1"/>
              <a:t>chattet</a:t>
            </a:r>
            <a:r>
              <a:rPr lang="nb-NO" sz="2000" dirty="0"/>
              <a:t> i </a:t>
            </a:r>
            <a:r>
              <a:rPr lang="nb-NO" sz="2000" dirty="0" err="1"/>
              <a:t>chattrom</a:t>
            </a:r>
            <a:r>
              <a:rPr lang="nb-NO" sz="2000" dirty="0"/>
              <a:t> på internett</a:t>
            </a:r>
            <a:r>
              <a:rPr lang="nb-NO" sz="2000" dirty="0" smtClean="0"/>
              <a:t>.</a:t>
            </a:r>
            <a:endParaRPr lang="nb-NO" sz="2000" dirty="0"/>
          </a:p>
        </p:txBody>
      </p:sp>
    </p:spTree>
    <p:extLst>
      <p:ext uri="{BB962C8B-B14F-4D97-AF65-F5344CB8AC3E}">
        <p14:creationId xmlns:p14="http://schemas.microsoft.com/office/powerpoint/2010/main" val="760454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Digital mobbing</a:t>
            </a:r>
            <a:endParaRPr lang="nb-NO" dirty="0"/>
          </a:p>
        </p:txBody>
      </p:sp>
      <p:sp>
        <p:nvSpPr>
          <p:cNvPr id="3" name="Content Placeholder 2"/>
          <p:cNvSpPr>
            <a:spLocks noGrp="1"/>
          </p:cNvSpPr>
          <p:nvPr>
            <p:ph idx="1"/>
          </p:nvPr>
        </p:nvSpPr>
        <p:spPr>
          <a:xfrm>
            <a:off x="685800" y="1165145"/>
            <a:ext cx="8001000" cy="3962400"/>
          </a:xfrm>
        </p:spPr>
        <p:txBody>
          <a:bodyPr/>
          <a:lstStyle/>
          <a:p>
            <a:r>
              <a:rPr lang="nb-NO" sz="2000" b="1" dirty="0"/>
              <a:t>Utbredelse av digital mobbing: 66 prosent av barna har opplevd digital mobbing i omgangskretsen, og jenter er mer utsatt enn gutter</a:t>
            </a:r>
            <a:r>
              <a:rPr lang="nb-NO" sz="2000" b="1" dirty="0" smtClean="0"/>
              <a:t>.</a:t>
            </a:r>
            <a:endParaRPr lang="nb-NO" sz="2000" dirty="0"/>
          </a:p>
          <a:p>
            <a:pPr lvl="0"/>
            <a:r>
              <a:rPr lang="nb-NO" sz="2000" dirty="0"/>
              <a:t>Av foreldrene er det hele én av fire som opplever at digital mobbing er et problem i egne barns omgangskrets. </a:t>
            </a:r>
          </a:p>
          <a:p>
            <a:pPr lvl="0"/>
            <a:r>
              <a:rPr lang="nb-NO" sz="2000" dirty="0"/>
              <a:t>14 prosent av barna sier at de selv, eller noen de kjenner, har fått mange eller svært mange meldinger som de har opplevd som mobbing eller erting på internett eller mobiltelefonen. Totalt sier hele 66 prosent av barna at de selv, eller noen de kjenner, har fått meldinger som de har opplevd som mobbing eller erting. </a:t>
            </a:r>
            <a:br>
              <a:rPr lang="nb-NO" sz="2000" dirty="0"/>
            </a:br>
            <a:endParaRPr lang="nb-NO" sz="2000" dirty="0"/>
          </a:p>
          <a:p>
            <a:pPr lvl="0"/>
            <a:r>
              <a:rPr lang="nb-NO" sz="2000" dirty="0"/>
              <a:t>Jenter er mer utsatt for digital mobbing enn gutter. 16 prosent av jentene sier at de selv, eller noen de kjenner, har fått mange eller svært mange meldinger som de har opplevd som mobbing eller erting på internett eller mobiltelefonen, mens 13 prosent av guttene sier det samme</a:t>
            </a:r>
            <a:r>
              <a:rPr lang="nb-NO" sz="2000" dirty="0" smtClean="0"/>
              <a:t>.</a:t>
            </a:r>
            <a:endParaRPr lang="nb-NO" sz="2000" dirty="0"/>
          </a:p>
        </p:txBody>
      </p:sp>
    </p:spTree>
    <p:extLst>
      <p:ext uri="{BB962C8B-B14F-4D97-AF65-F5344CB8AC3E}">
        <p14:creationId xmlns:p14="http://schemas.microsoft.com/office/powerpoint/2010/main" val="2545966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Digital mobbing</a:t>
            </a:r>
            <a:endParaRPr lang="nb-NO" dirty="0"/>
          </a:p>
        </p:txBody>
      </p:sp>
      <p:sp>
        <p:nvSpPr>
          <p:cNvPr id="3" name="Content Placeholder 2"/>
          <p:cNvSpPr>
            <a:spLocks noGrp="1"/>
          </p:cNvSpPr>
          <p:nvPr>
            <p:ph idx="1"/>
          </p:nvPr>
        </p:nvSpPr>
        <p:spPr>
          <a:xfrm>
            <a:off x="685800" y="1047563"/>
            <a:ext cx="8001000" cy="3962400"/>
          </a:xfrm>
        </p:spPr>
        <p:txBody>
          <a:bodyPr/>
          <a:lstStyle/>
          <a:p>
            <a:pPr marL="0" indent="0">
              <a:buNone/>
            </a:pPr>
            <a:endParaRPr lang="nb-NO" sz="2000" dirty="0"/>
          </a:p>
          <a:p>
            <a:pPr lvl="0"/>
            <a:r>
              <a:rPr lang="nb-NO" sz="2000" dirty="0"/>
              <a:t>Nesten halvparten av barna sier at de selv eller noen de kjenner har sendt meldinger som kan oppleves som erting eller mobbing, og 33 prosent av barna ser på det som et problem. </a:t>
            </a:r>
          </a:p>
          <a:p>
            <a:endParaRPr lang="nb-NO" sz="2000" dirty="0"/>
          </a:p>
          <a:p>
            <a:pPr lvl="0"/>
            <a:r>
              <a:rPr lang="nb-NO" sz="2000" dirty="0"/>
              <a:t>Det er flere jenter enn gutter som bruker mobilen eller internett til mobbing. Blant jentene sier 48 prosent at de enten har gjort dette selv eller kjenner noen som har gjort det. Til sammenligning sier 38 prosent av guttene det samme. </a:t>
            </a:r>
            <a:br>
              <a:rPr lang="nb-NO" sz="2000" dirty="0"/>
            </a:br>
            <a:endParaRPr lang="nb-NO" sz="2000" dirty="0"/>
          </a:p>
          <a:p>
            <a:pPr lvl="0"/>
            <a:r>
              <a:rPr lang="nb-NO" sz="2000" dirty="0"/>
              <a:t>Det er flere blant de eldre barna som vedkjenner å ha utøvet digital mobbing. Halvparten (49%) av de mellom 13 og 15 år enten kjenner noen som har brukt mobil eller internett til å sende meldinger som kan oppleves som erting eller mobbing eller har gjort det selv, mot 38 prosent av de mellom 10 og 12 år. </a:t>
            </a:r>
          </a:p>
          <a:p>
            <a:endParaRPr lang="nb-NO" dirty="0"/>
          </a:p>
        </p:txBody>
      </p:sp>
    </p:spTree>
    <p:extLst>
      <p:ext uri="{BB962C8B-B14F-4D97-AF65-F5344CB8AC3E}">
        <p14:creationId xmlns:p14="http://schemas.microsoft.com/office/powerpoint/2010/main" val="2657097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Mobbefilter fra Telenor</a:t>
            </a:r>
            <a:endParaRPr lang="nb-NO" dirty="0"/>
          </a:p>
        </p:txBody>
      </p:sp>
      <p:sp>
        <p:nvSpPr>
          <p:cNvPr id="3" name="Content Placeholder 2"/>
          <p:cNvSpPr>
            <a:spLocks noGrp="1"/>
          </p:cNvSpPr>
          <p:nvPr>
            <p:ph idx="1"/>
          </p:nvPr>
        </p:nvSpPr>
        <p:spPr>
          <a:xfrm>
            <a:off x="685800" y="1600201"/>
            <a:ext cx="4182377" cy="3962400"/>
          </a:xfrm>
        </p:spPr>
        <p:txBody>
          <a:bodyPr/>
          <a:lstStyle/>
          <a:p>
            <a:r>
              <a:rPr lang="en-US" sz="2000" b="1" dirty="0" err="1"/>
              <a:t>Mottar</a:t>
            </a:r>
            <a:r>
              <a:rPr lang="en-US" sz="2000" b="1" dirty="0"/>
              <a:t> </a:t>
            </a:r>
            <a:r>
              <a:rPr lang="en-US" sz="2000" b="1" dirty="0" err="1"/>
              <a:t>barnet</a:t>
            </a:r>
            <a:r>
              <a:rPr lang="en-US" sz="2000" b="1" dirty="0"/>
              <a:t> </a:t>
            </a:r>
            <a:r>
              <a:rPr lang="en-US" sz="2000" b="1" dirty="0" err="1"/>
              <a:t>ditt</a:t>
            </a:r>
            <a:r>
              <a:rPr lang="en-US" sz="2000" b="1" dirty="0"/>
              <a:t> </a:t>
            </a:r>
            <a:r>
              <a:rPr lang="en-US" sz="2000" b="1" dirty="0" err="1"/>
              <a:t>uønskede</a:t>
            </a:r>
            <a:r>
              <a:rPr lang="en-US" sz="2000" b="1" dirty="0"/>
              <a:t> SMS? </a:t>
            </a:r>
            <a:r>
              <a:rPr lang="en-US" sz="2000" b="1" dirty="0" err="1"/>
              <a:t>Ved</a:t>
            </a:r>
            <a:r>
              <a:rPr lang="en-US" sz="2000" b="1" dirty="0"/>
              <a:t> </a:t>
            </a:r>
            <a:r>
              <a:rPr lang="en-US" sz="2000" b="1" dirty="0" err="1"/>
              <a:t>å</a:t>
            </a:r>
            <a:r>
              <a:rPr lang="en-US" sz="2000" b="1" dirty="0"/>
              <a:t> </a:t>
            </a:r>
            <a:r>
              <a:rPr lang="en-US" sz="2000" b="1" dirty="0" err="1"/>
              <a:t>aktivere</a:t>
            </a:r>
            <a:r>
              <a:rPr lang="en-US" sz="2000" b="1" dirty="0"/>
              <a:t> en </a:t>
            </a:r>
            <a:r>
              <a:rPr lang="en-US" sz="2000" b="1" dirty="0" err="1"/>
              <a:t>sperre</a:t>
            </a:r>
            <a:r>
              <a:rPr lang="en-US" sz="2000" b="1" dirty="0"/>
              <a:t> </a:t>
            </a:r>
            <a:r>
              <a:rPr lang="en-US" sz="2000" b="1" dirty="0" err="1"/>
              <a:t>vil</a:t>
            </a:r>
            <a:r>
              <a:rPr lang="en-US" sz="2000" b="1" dirty="0"/>
              <a:t> </a:t>
            </a:r>
            <a:r>
              <a:rPr lang="en-US" sz="2000" b="1" dirty="0" err="1"/>
              <a:t>Mobbefilteret</a:t>
            </a:r>
            <a:r>
              <a:rPr lang="en-US" sz="2000" b="1" dirty="0"/>
              <a:t> </a:t>
            </a:r>
            <a:r>
              <a:rPr lang="en-US" sz="2000" b="1" dirty="0" err="1"/>
              <a:t>stoppe</a:t>
            </a:r>
            <a:r>
              <a:rPr lang="en-US" sz="2000" b="1" dirty="0"/>
              <a:t> </a:t>
            </a:r>
            <a:r>
              <a:rPr lang="en-US" sz="2000" b="1" dirty="0" err="1"/>
              <a:t>nye</a:t>
            </a:r>
            <a:r>
              <a:rPr lang="en-US" sz="2000" b="1" dirty="0"/>
              <a:t> </a:t>
            </a:r>
            <a:r>
              <a:rPr lang="en-US" sz="2000" b="1" dirty="0" err="1"/>
              <a:t>meldinger</a:t>
            </a:r>
            <a:r>
              <a:rPr lang="en-US" sz="2000" b="1" dirty="0"/>
              <a:t>, </a:t>
            </a:r>
            <a:r>
              <a:rPr lang="en-US" sz="2000" b="1" dirty="0" err="1"/>
              <a:t>og</a:t>
            </a:r>
            <a:r>
              <a:rPr lang="en-US" sz="2000" b="1" dirty="0"/>
              <a:t> </a:t>
            </a:r>
            <a:r>
              <a:rPr lang="en-US" sz="2000" b="1" dirty="0" err="1"/>
              <a:t>gi</a:t>
            </a:r>
            <a:r>
              <a:rPr lang="en-US" sz="2000" b="1" dirty="0"/>
              <a:t> </a:t>
            </a:r>
            <a:r>
              <a:rPr lang="en-US" sz="2000" b="1" dirty="0" err="1"/>
              <a:t>avsender</a:t>
            </a:r>
            <a:r>
              <a:rPr lang="en-US" sz="2000" b="1" dirty="0"/>
              <a:t> en </a:t>
            </a:r>
            <a:r>
              <a:rPr lang="en-US" sz="2000" b="1" dirty="0" err="1"/>
              <a:t>advarsel</a:t>
            </a:r>
            <a:r>
              <a:rPr lang="en-US" sz="2000" b="1" dirty="0"/>
              <a:t> </a:t>
            </a:r>
            <a:r>
              <a:rPr lang="en-US" sz="2000" b="1" dirty="0" err="1"/>
              <a:t>på</a:t>
            </a:r>
            <a:r>
              <a:rPr lang="en-US" sz="2000" b="1" dirty="0"/>
              <a:t> SMS </a:t>
            </a:r>
            <a:r>
              <a:rPr lang="en-US" sz="2000" b="1" dirty="0" err="1"/>
              <a:t>som</a:t>
            </a:r>
            <a:r>
              <a:rPr lang="en-US" sz="2000" b="1" dirty="0"/>
              <a:t> </a:t>
            </a:r>
            <a:r>
              <a:rPr lang="en-US" sz="2000" b="1" dirty="0" err="1"/>
              <a:t>forklarer</a:t>
            </a:r>
            <a:r>
              <a:rPr lang="en-US" sz="2000" b="1" dirty="0"/>
              <a:t> at </a:t>
            </a:r>
            <a:r>
              <a:rPr lang="en-US" sz="2000" b="1" dirty="0" err="1"/>
              <a:t>han</a:t>
            </a:r>
            <a:r>
              <a:rPr lang="en-US" sz="2000" b="1" dirty="0"/>
              <a:t>/</a:t>
            </a:r>
            <a:r>
              <a:rPr lang="en-US" sz="2000" b="1" dirty="0" err="1"/>
              <a:t>hun</a:t>
            </a:r>
            <a:r>
              <a:rPr lang="en-US" sz="2000" b="1" dirty="0"/>
              <a:t> </a:t>
            </a:r>
            <a:r>
              <a:rPr lang="en-US" sz="2000" b="1" dirty="0" err="1"/>
              <a:t>har</a:t>
            </a:r>
            <a:r>
              <a:rPr lang="en-US" sz="2000" b="1" dirty="0"/>
              <a:t> </a:t>
            </a:r>
            <a:r>
              <a:rPr lang="en-US" sz="2000" b="1" dirty="0" err="1"/>
              <a:t>blitt</a:t>
            </a:r>
            <a:r>
              <a:rPr lang="en-US" sz="2000" b="1" dirty="0"/>
              <a:t> </a:t>
            </a:r>
            <a:r>
              <a:rPr lang="en-US" sz="2000" b="1" dirty="0" err="1"/>
              <a:t>nektet</a:t>
            </a:r>
            <a:r>
              <a:rPr lang="en-US" sz="2000" b="1" dirty="0"/>
              <a:t> </a:t>
            </a:r>
            <a:r>
              <a:rPr lang="en-US" sz="2000" b="1" dirty="0" err="1"/>
              <a:t>å</a:t>
            </a:r>
            <a:r>
              <a:rPr lang="en-US" sz="2000" b="1" dirty="0"/>
              <a:t> </a:t>
            </a:r>
            <a:r>
              <a:rPr lang="en-US" sz="2000" b="1" dirty="0" err="1"/>
              <a:t>sende</a:t>
            </a:r>
            <a:r>
              <a:rPr lang="en-US" sz="2000" b="1" dirty="0"/>
              <a:t> </a:t>
            </a:r>
            <a:r>
              <a:rPr lang="en-US" sz="2000" b="1" dirty="0" err="1"/>
              <a:t>meldinger</a:t>
            </a:r>
            <a:r>
              <a:rPr lang="en-US" sz="2000" b="1" dirty="0"/>
              <a:t> </a:t>
            </a:r>
            <a:r>
              <a:rPr lang="en-US" sz="2000" b="1" dirty="0" err="1"/>
              <a:t>til</a:t>
            </a:r>
            <a:r>
              <a:rPr lang="en-US" sz="2000" b="1" dirty="0"/>
              <a:t> </a:t>
            </a:r>
            <a:r>
              <a:rPr lang="en-US" sz="2000" b="1" dirty="0" err="1"/>
              <a:t>ditt</a:t>
            </a:r>
            <a:r>
              <a:rPr lang="en-US" sz="2000" b="1" dirty="0"/>
              <a:t> barn.</a:t>
            </a:r>
            <a:endParaRPr lang="en-US" sz="2000" dirty="0"/>
          </a:p>
          <a:p>
            <a:r>
              <a:rPr lang="en-US" sz="2000" dirty="0" err="1"/>
              <a:t>Det</a:t>
            </a:r>
            <a:r>
              <a:rPr lang="en-US" sz="2000" dirty="0"/>
              <a:t> </a:t>
            </a:r>
            <a:r>
              <a:rPr lang="en-US" sz="2000" dirty="0" err="1"/>
              <a:t>koster</a:t>
            </a:r>
            <a:r>
              <a:rPr lang="en-US" sz="2000" dirty="0"/>
              <a:t> </a:t>
            </a:r>
            <a:r>
              <a:rPr lang="en-US" sz="2000" dirty="0" err="1"/>
              <a:t>ingenting</a:t>
            </a:r>
            <a:r>
              <a:rPr lang="en-US" sz="2000" dirty="0"/>
              <a:t> </a:t>
            </a:r>
            <a:r>
              <a:rPr lang="en-US" sz="2000" dirty="0" err="1"/>
              <a:t>å</a:t>
            </a:r>
            <a:r>
              <a:rPr lang="en-US" sz="2000" dirty="0"/>
              <a:t> </a:t>
            </a:r>
            <a:r>
              <a:rPr lang="en-US" sz="2000" dirty="0" err="1"/>
              <a:t>installere</a:t>
            </a:r>
            <a:r>
              <a:rPr lang="en-US" sz="2000" dirty="0"/>
              <a:t> </a:t>
            </a:r>
            <a:r>
              <a:rPr lang="en-US" sz="2000" dirty="0" err="1"/>
              <a:t>eller</a:t>
            </a:r>
            <a:r>
              <a:rPr lang="en-US" sz="2000" dirty="0"/>
              <a:t> </a:t>
            </a:r>
            <a:r>
              <a:rPr lang="en-US" sz="2000" dirty="0" err="1"/>
              <a:t>bruke</a:t>
            </a:r>
            <a:r>
              <a:rPr lang="en-US" sz="2000" dirty="0"/>
              <a:t> </a:t>
            </a:r>
            <a:r>
              <a:rPr lang="en-US" sz="2000" dirty="0" err="1"/>
              <a:t>mobbefilteret</a:t>
            </a:r>
            <a:r>
              <a:rPr lang="en-US" sz="2000" dirty="0"/>
              <a:t>. Du </a:t>
            </a:r>
            <a:r>
              <a:rPr lang="en-US" sz="2000" dirty="0" err="1"/>
              <a:t>bestiller</a:t>
            </a:r>
            <a:r>
              <a:rPr lang="en-US" sz="2000" dirty="0"/>
              <a:t> </a:t>
            </a:r>
            <a:r>
              <a:rPr lang="en-US" sz="2000" dirty="0" err="1"/>
              <a:t>det</a:t>
            </a:r>
            <a:r>
              <a:rPr lang="en-US" sz="2000" dirty="0"/>
              <a:t> via </a:t>
            </a:r>
            <a:r>
              <a:rPr lang="en-US" sz="2000" dirty="0" err="1"/>
              <a:t>kundeservice</a:t>
            </a:r>
            <a:r>
              <a:rPr lang="en-US" sz="2000" dirty="0"/>
              <a:t> </a:t>
            </a:r>
            <a:r>
              <a:rPr lang="en-US" sz="2000" dirty="0" err="1"/>
              <a:t>på</a:t>
            </a:r>
            <a:r>
              <a:rPr lang="en-US" sz="2000" dirty="0"/>
              <a:t> </a:t>
            </a:r>
            <a:r>
              <a:rPr lang="en-US" sz="2000" dirty="0" err="1"/>
              <a:t>telefon</a:t>
            </a:r>
            <a:r>
              <a:rPr lang="en-US" sz="2000" dirty="0"/>
              <a:t> </a:t>
            </a:r>
            <a:r>
              <a:rPr lang="en-US" sz="2000" dirty="0" smtClean="0"/>
              <a:t>09000.</a:t>
            </a:r>
            <a:endParaRPr lang="nb-NO" sz="2000" dirty="0"/>
          </a:p>
        </p:txBody>
      </p:sp>
      <p:sp>
        <p:nvSpPr>
          <p:cNvPr id="4" name="TextBox 3"/>
          <p:cNvSpPr txBox="1"/>
          <p:nvPr/>
        </p:nvSpPr>
        <p:spPr>
          <a:xfrm>
            <a:off x="4868177" y="4195036"/>
            <a:ext cx="3973443" cy="1200329"/>
          </a:xfrm>
          <a:prstGeom prst="rect">
            <a:avLst/>
          </a:prstGeom>
          <a:noFill/>
        </p:spPr>
        <p:txBody>
          <a:bodyPr wrap="square" rtlCol="0">
            <a:spAutoFit/>
          </a:bodyPr>
          <a:lstStyle/>
          <a:p>
            <a:r>
              <a:rPr lang="en-US" dirty="0" err="1" smtClean="0"/>
              <a:t>Jentene</a:t>
            </a:r>
            <a:r>
              <a:rPr lang="en-US" dirty="0" smtClean="0"/>
              <a:t> </a:t>
            </a:r>
            <a:r>
              <a:rPr lang="en-US" dirty="0" err="1" smtClean="0"/>
              <a:t>forteller</a:t>
            </a:r>
            <a:r>
              <a:rPr lang="en-US" dirty="0" smtClean="0"/>
              <a:t> </a:t>
            </a:r>
            <a:r>
              <a:rPr lang="en-US" dirty="0"/>
              <a:t>at </a:t>
            </a:r>
            <a:r>
              <a:rPr lang="en-US" dirty="0" err="1"/>
              <a:t>det</a:t>
            </a:r>
            <a:r>
              <a:rPr lang="en-US" dirty="0"/>
              <a:t> </a:t>
            </a:r>
            <a:r>
              <a:rPr lang="en-US" dirty="0" err="1"/>
              <a:t>største</a:t>
            </a:r>
            <a:r>
              <a:rPr lang="en-US" dirty="0"/>
              <a:t> </a:t>
            </a:r>
            <a:r>
              <a:rPr lang="en-US" dirty="0" err="1"/>
              <a:t>problemet</a:t>
            </a:r>
            <a:r>
              <a:rPr lang="en-US" dirty="0"/>
              <a:t> med </a:t>
            </a:r>
            <a:r>
              <a:rPr lang="en-US" dirty="0" err="1"/>
              <a:t>chatteprogram</a:t>
            </a:r>
            <a:r>
              <a:rPr lang="en-US" dirty="0"/>
              <a:t> </a:t>
            </a:r>
            <a:r>
              <a:rPr lang="en-US" dirty="0" err="1"/>
              <a:t>og</a:t>
            </a:r>
            <a:r>
              <a:rPr lang="en-US" dirty="0"/>
              <a:t> </a:t>
            </a:r>
            <a:r>
              <a:rPr lang="en-US" dirty="0" err="1"/>
              <a:t>mobil</a:t>
            </a:r>
            <a:r>
              <a:rPr lang="en-US" dirty="0"/>
              <a:t> </a:t>
            </a:r>
            <a:r>
              <a:rPr lang="en-US" dirty="0" err="1"/>
              <a:t>er</a:t>
            </a:r>
            <a:r>
              <a:rPr lang="en-US" dirty="0"/>
              <a:t> at </a:t>
            </a:r>
            <a:r>
              <a:rPr lang="en-US" dirty="0" err="1"/>
              <a:t>verken</a:t>
            </a:r>
            <a:r>
              <a:rPr lang="en-US" dirty="0"/>
              <a:t> </a:t>
            </a:r>
            <a:r>
              <a:rPr lang="en-US" dirty="0" err="1"/>
              <a:t>skole</a:t>
            </a:r>
            <a:r>
              <a:rPr lang="en-US" dirty="0"/>
              <a:t> </a:t>
            </a:r>
            <a:r>
              <a:rPr lang="en-US" dirty="0" err="1"/>
              <a:t>eller</a:t>
            </a:r>
            <a:r>
              <a:rPr lang="en-US" dirty="0"/>
              <a:t> </a:t>
            </a:r>
            <a:r>
              <a:rPr lang="en-US" dirty="0" err="1"/>
              <a:t>foreldre</a:t>
            </a:r>
            <a:r>
              <a:rPr lang="en-US" dirty="0"/>
              <a:t> </a:t>
            </a:r>
            <a:r>
              <a:rPr lang="en-US" dirty="0" err="1"/>
              <a:t>ser</a:t>
            </a:r>
            <a:r>
              <a:rPr lang="en-US" dirty="0"/>
              <a:t> </a:t>
            </a:r>
            <a:r>
              <a:rPr lang="en-US" dirty="0" err="1"/>
              <a:t>mobbingen</a:t>
            </a:r>
            <a:r>
              <a:rPr lang="en-US" dirty="0"/>
              <a:t>.</a:t>
            </a:r>
            <a:endParaRPr lang="nb-NO" dirty="0"/>
          </a:p>
        </p:txBody>
      </p:sp>
      <p:pic>
        <p:nvPicPr>
          <p:cNvPr id="5" name="Picture 4" descr="jentering_1096902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8177" y="1699986"/>
            <a:ext cx="3840695" cy="2364014"/>
          </a:xfrm>
          <a:prstGeom prst="rect">
            <a:avLst/>
          </a:prstGeom>
        </p:spPr>
      </p:pic>
    </p:spTree>
    <p:extLst>
      <p:ext uri="{BB962C8B-B14F-4D97-AF65-F5344CB8AC3E}">
        <p14:creationId xmlns:p14="http://schemas.microsoft.com/office/powerpoint/2010/main" val="2547242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971550" y="0"/>
            <a:ext cx="7620000" cy="1143000"/>
          </a:xfrm>
        </p:spPr>
        <p:txBody>
          <a:bodyPr/>
          <a:lstStyle/>
          <a:p>
            <a:r>
              <a:rPr lang="nb-NO">
                <a:latin typeface="Verdana" charset="0"/>
              </a:rPr>
              <a:t>Det moderne</a:t>
            </a:r>
            <a:r>
              <a:rPr lang="en-US">
                <a:latin typeface="Verdana" charset="0"/>
              </a:rPr>
              <a:t> </a:t>
            </a:r>
          </a:p>
        </p:txBody>
      </p:sp>
      <p:sp>
        <p:nvSpPr>
          <p:cNvPr id="26626" name="Rectangle 3" descr="Rectangle: Click to edit Master text styles&#10;Second level&#10;Third level&#10;Fourth level&#10;Fifth level"/>
          <p:cNvSpPr>
            <a:spLocks noGrp="1" noChangeArrowheads="1"/>
          </p:cNvSpPr>
          <p:nvPr>
            <p:ph type="body" idx="1"/>
          </p:nvPr>
        </p:nvSpPr>
        <p:spPr>
          <a:xfrm>
            <a:off x="1428750" y="1571625"/>
            <a:ext cx="5688013" cy="4565650"/>
          </a:xfrm>
        </p:spPr>
        <p:txBody>
          <a:bodyPr/>
          <a:lstStyle/>
          <a:p>
            <a:pPr>
              <a:lnSpc>
                <a:spcPct val="80000"/>
              </a:lnSpc>
            </a:pPr>
            <a:r>
              <a:rPr lang="nb-NO" sz="2000">
                <a:latin typeface="Verdana" charset="0"/>
              </a:rPr>
              <a:t>I moderniteten har dette endret seg radikalt. Menneskene gjennomgår fortsatt ulike faser i sine livsløp, men disse fasene er ikke lenger entydig gitt, med tilskrevne roller basert på ferdigskrevne manuskripter overlevert fra tradisjonen.</a:t>
            </a:r>
          </a:p>
          <a:p>
            <a:pPr>
              <a:lnSpc>
                <a:spcPct val="80000"/>
              </a:lnSpc>
            </a:pPr>
            <a:endParaRPr lang="nb-NO" sz="2000">
              <a:latin typeface="Verdana" charset="0"/>
            </a:endParaRPr>
          </a:p>
        </p:txBody>
      </p:sp>
      <p:pic>
        <p:nvPicPr>
          <p:cNvPr id="26627" name="Picture 4" descr="Gjert Jonny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3714750"/>
            <a:ext cx="2735262"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5" descr="tatover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3857625"/>
            <a:ext cx="2735262"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Plassholder for bunntekst 5"/>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sz="1000">
                <a:solidFill>
                  <a:srgbClr val="656161"/>
                </a:solidFill>
                <a:latin typeface="Verdana" charset="0"/>
              </a:rPr>
              <a:t>mattias © øhra </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Plassholder for bunntekst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sz="1000">
                <a:solidFill>
                  <a:srgbClr val="656161"/>
                </a:solidFill>
                <a:latin typeface="Verdana" charset="0"/>
              </a:rPr>
              <a:t>mattias © øhra </a:t>
            </a:r>
          </a:p>
        </p:txBody>
      </p:sp>
      <p:sp>
        <p:nvSpPr>
          <p:cNvPr id="66562" name="Rectangle 2"/>
          <p:cNvSpPr>
            <a:spLocks noGrp="1" noChangeArrowheads="1"/>
          </p:cNvSpPr>
          <p:nvPr>
            <p:ph type="title"/>
          </p:nvPr>
        </p:nvSpPr>
        <p:spPr>
          <a:xfrm>
            <a:off x="900113" y="115888"/>
            <a:ext cx="7620000" cy="1143000"/>
          </a:xfrm>
        </p:spPr>
        <p:txBody>
          <a:bodyPr/>
          <a:lstStyle/>
          <a:p>
            <a:pPr eaLnBrk="1" hangingPunct="1">
              <a:defRPr/>
            </a:pPr>
            <a:r>
              <a:rPr lang="nb-NO" b="1">
                <a:solidFill>
                  <a:srgbClr val="FD483F"/>
                </a:solidFill>
                <a:effectLst>
                  <a:outerShdw blurRad="38100" dist="38100" dir="2700000" algn="tl">
                    <a:srgbClr val="DDDDDD"/>
                  </a:outerShdw>
                </a:effectLst>
                <a:latin typeface="Verdana" charset="0"/>
                <a:cs typeface="+mj-cs"/>
              </a:rPr>
              <a:t>           Nettvettregler</a:t>
            </a:r>
          </a:p>
        </p:txBody>
      </p:sp>
      <p:sp>
        <p:nvSpPr>
          <p:cNvPr id="79875" name="Rectangle 3" descr="Rectangle: Click to edit Master text styles&#10;Second level&#10;Third level&#10;Fourth level&#10;Fifth level"/>
          <p:cNvSpPr>
            <a:spLocks noGrp="1" noChangeArrowheads="1"/>
          </p:cNvSpPr>
          <p:nvPr>
            <p:ph type="body" idx="1"/>
          </p:nvPr>
        </p:nvSpPr>
        <p:spPr>
          <a:xfrm>
            <a:off x="990600" y="1412875"/>
            <a:ext cx="7643813" cy="5040313"/>
          </a:xfrm>
        </p:spPr>
        <p:txBody>
          <a:bodyPr/>
          <a:lstStyle/>
          <a:p>
            <a:pPr marL="609600" indent="-609600" eaLnBrk="1" hangingPunct="1">
              <a:lnSpc>
                <a:spcPct val="80000"/>
              </a:lnSpc>
              <a:buFontTx/>
              <a:buAutoNum type="arabicPeriod"/>
            </a:pPr>
            <a:r>
              <a:rPr lang="nb-NO" sz="1400" b="1">
                <a:latin typeface="Verdana" charset="0"/>
              </a:rPr>
              <a:t>Du må aldri fortelle noen du ikke kjenner på Internett hva du heter, hvor du bor eller hvilken skole du går på.</a:t>
            </a:r>
            <a:br>
              <a:rPr lang="nb-NO" sz="1400" b="1">
                <a:latin typeface="Verdana" charset="0"/>
              </a:rPr>
            </a:br>
            <a:endParaRPr lang="nb-NO" sz="1400" b="1">
              <a:latin typeface="Verdana" charset="0"/>
            </a:endParaRPr>
          </a:p>
          <a:p>
            <a:pPr marL="609600" indent="-609600" eaLnBrk="1" hangingPunct="1">
              <a:lnSpc>
                <a:spcPct val="80000"/>
              </a:lnSpc>
              <a:buFontTx/>
              <a:buAutoNum type="arabicPeriod"/>
            </a:pPr>
            <a:r>
              <a:rPr lang="nb-NO" sz="1400" b="1">
                <a:latin typeface="Verdana" charset="0"/>
              </a:rPr>
              <a:t>Ikke send bilder av deg selv.</a:t>
            </a:r>
            <a:br>
              <a:rPr lang="nb-NO" sz="1400" b="1">
                <a:latin typeface="Verdana" charset="0"/>
              </a:rPr>
            </a:br>
            <a:endParaRPr lang="nb-NO" sz="1400" b="1">
              <a:latin typeface="Verdana" charset="0"/>
            </a:endParaRPr>
          </a:p>
          <a:p>
            <a:pPr marL="609600" indent="-609600" eaLnBrk="1" hangingPunct="1">
              <a:lnSpc>
                <a:spcPct val="80000"/>
              </a:lnSpc>
              <a:buFontTx/>
              <a:buAutoNum type="arabicPeriod"/>
            </a:pPr>
            <a:r>
              <a:rPr lang="nb-NO" sz="1400" b="1">
                <a:latin typeface="Verdana" charset="0"/>
              </a:rPr>
              <a:t>Bruk en anonym e-postadresse når du surfer på Internett og chatter med folk du ikke kjenner.</a:t>
            </a:r>
            <a:br>
              <a:rPr lang="nb-NO" sz="1400" b="1">
                <a:latin typeface="Verdana" charset="0"/>
              </a:rPr>
            </a:br>
            <a:endParaRPr lang="nb-NO" sz="1400" b="1">
              <a:latin typeface="Verdana" charset="0"/>
            </a:endParaRPr>
          </a:p>
          <a:p>
            <a:pPr marL="609600" indent="-609600" eaLnBrk="1" hangingPunct="1">
              <a:lnSpc>
                <a:spcPct val="80000"/>
              </a:lnSpc>
              <a:buFontTx/>
              <a:buAutoNum type="arabicPeriod"/>
            </a:pPr>
            <a:r>
              <a:rPr lang="nb-NO" sz="1400" b="1">
                <a:latin typeface="Verdana" charset="0"/>
              </a:rPr>
              <a:t>Hvis du skal møte en person du har chattet med på Internett, må du ta med en voksen du stoler på.</a:t>
            </a:r>
            <a:br>
              <a:rPr lang="nb-NO" sz="1400" b="1">
                <a:latin typeface="Verdana" charset="0"/>
              </a:rPr>
            </a:br>
            <a:endParaRPr lang="nb-NO" sz="1400" b="1">
              <a:latin typeface="Verdana" charset="0"/>
            </a:endParaRPr>
          </a:p>
          <a:p>
            <a:pPr marL="609600" indent="-609600" eaLnBrk="1" hangingPunct="1">
              <a:lnSpc>
                <a:spcPct val="80000"/>
              </a:lnSpc>
              <a:buFontTx/>
              <a:buAutoNum type="arabicPeriod"/>
            </a:pPr>
            <a:r>
              <a:rPr lang="nb-NO" sz="1400" b="1">
                <a:latin typeface="Verdana" charset="0"/>
              </a:rPr>
              <a:t>Husk at personer du snakker med i en chat-gruppe ikke alltid snakker sant og lett kan lyve på alder.</a:t>
            </a:r>
            <a:br>
              <a:rPr lang="nb-NO" sz="1400" b="1">
                <a:latin typeface="Verdana" charset="0"/>
              </a:rPr>
            </a:br>
            <a:endParaRPr lang="nb-NO" sz="1400" b="1">
              <a:latin typeface="Verdana" charset="0"/>
            </a:endParaRPr>
          </a:p>
          <a:p>
            <a:pPr marL="609600" indent="-609600" eaLnBrk="1" hangingPunct="1">
              <a:lnSpc>
                <a:spcPct val="80000"/>
              </a:lnSpc>
              <a:buFontTx/>
              <a:buAutoNum type="arabicPeriod"/>
            </a:pPr>
            <a:r>
              <a:rPr lang="nb-NO" sz="1400" b="1">
                <a:latin typeface="Verdana" charset="0"/>
              </a:rPr>
              <a:t>Du skal ikke svare hvis du får skummel e-post eller blir redd når du chatter. Si fra til en voksen og bytt gjerne e-postadresse.</a:t>
            </a:r>
            <a:br>
              <a:rPr lang="nb-NO" sz="1400" b="1">
                <a:latin typeface="Verdana" charset="0"/>
              </a:rPr>
            </a:br>
            <a:endParaRPr lang="nb-NO" sz="1400" b="1">
              <a:latin typeface="Verdana" charset="0"/>
            </a:endParaRPr>
          </a:p>
          <a:p>
            <a:pPr marL="609600" indent="-609600" eaLnBrk="1" hangingPunct="1">
              <a:lnSpc>
                <a:spcPct val="80000"/>
              </a:lnSpc>
              <a:buFontTx/>
              <a:buAutoNum type="arabicPeriod"/>
            </a:pPr>
            <a:r>
              <a:rPr lang="nb-NO" sz="1400" b="1">
                <a:latin typeface="Verdana" charset="0"/>
              </a:rPr>
              <a:t>Når du skal laste ned spill eller lignende, gjør det sammen med en voksen.</a:t>
            </a:r>
            <a:br>
              <a:rPr lang="nb-NO" sz="1400" b="1">
                <a:latin typeface="Verdana" charset="0"/>
              </a:rPr>
            </a:br>
            <a:endParaRPr lang="nb-NO" sz="1400" b="1">
              <a:latin typeface="Verdana" charset="0"/>
            </a:endParaRPr>
          </a:p>
          <a:p>
            <a:pPr marL="609600" indent="-609600" eaLnBrk="1" hangingPunct="1">
              <a:lnSpc>
                <a:spcPct val="80000"/>
              </a:lnSpc>
              <a:buFontTx/>
              <a:buAutoNum type="arabicPeriod"/>
            </a:pPr>
            <a:r>
              <a:rPr lang="nb-NO" sz="1400" b="1">
                <a:latin typeface="Verdana" charset="0"/>
              </a:rPr>
              <a:t>Hvis du opplever noe skummelt eller ubehagelig, meld fra til en voksen du stoler på. Du kan også ta kontakt med Redd Barna eller tips politiet:</a:t>
            </a:r>
            <a:r>
              <a:rPr lang="nb-NO" sz="1400">
                <a:latin typeface="Verdana" charset="0"/>
              </a:rPr>
              <a:t> </a:t>
            </a:r>
            <a:r>
              <a:rPr lang="nb-NO" sz="1400">
                <a:latin typeface="Verdana" charset="0"/>
                <a:hlinkClick r:id="rId3"/>
              </a:rPr>
              <a:t>https://www.tips.kripos.no</a:t>
            </a:r>
            <a:r>
              <a:rPr lang="nb-NO" sz="1400">
                <a:latin typeface="Verdana" charset="0"/>
              </a:rPr>
              <a:t> </a:t>
            </a:r>
          </a:p>
          <a:p>
            <a:pPr marL="609600" indent="-609600" eaLnBrk="1" hangingPunct="1">
              <a:lnSpc>
                <a:spcPct val="80000"/>
              </a:lnSpc>
              <a:buFontTx/>
              <a:buNone/>
            </a:pPr>
            <a:r>
              <a:rPr lang="nb-NO" sz="1400">
                <a:latin typeface="Verdana" charset="0"/>
              </a:rPr>
              <a:t>	</a:t>
            </a:r>
          </a:p>
          <a:p>
            <a:pPr marL="609600" indent="-609600" eaLnBrk="1" hangingPunct="1">
              <a:lnSpc>
                <a:spcPct val="80000"/>
              </a:lnSpc>
              <a:buFontTx/>
              <a:buNone/>
            </a:pPr>
            <a:r>
              <a:rPr lang="nb-NO" sz="1400">
                <a:latin typeface="Verdana" charset="0"/>
              </a:rPr>
              <a:t>	Kilde: Redd Barna</a:t>
            </a:r>
          </a:p>
          <a:p>
            <a:pPr marL="609600" indent="-609600" eaLnBrk="1" hangingPunct="1">
              <a:lnSpc>
                <a:spcPct val="80000"/>
              </a:lnSpc>
              <a:buFontTx/>
              <a:buAutoNum type="arabicPeriod"/>
            </a:pPr>
            <a:endParaRPr lang="nb-NO" sz="1400">
              <a:latin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Plassholder for bunntekst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sz="1000">
                <a:solidFill>
                  <a:srgbClr val="656161"/>
                </a:solidFill>
                <a:latin typeface="Verdana" charset="0"/>
              </a:rPr>
              <a:t>mattias © øhra </a:t>
            </a:r>
          </a:p>
        </p:txBody>
      </p:sp>
      <p:sp>
        <p:nvSpPr>
          <p:cNvPr id="67586" name="Rectangle 2"/>
          <p:cNvSpPr>
            <a:spLocks noGrp="1" noChangeArrowheads="1"/>
          </p:cNvSpPr>
          <p:nvPr>
            <p:ph type="title"/>
          </p:nvPr>
        </p:nvSpPr>
        <p:spPr>
          <a:xfrm>
            <a:off x="1258888" y="333375"/>
            <a:ext cx="7620000" cy="1143000"/>
          </a:xfrm>
        </p:spPr>
        <p:txBody>
          <a:bodyPr/>
          <a:lstStyle/>
          <a:p>
            <a:pPr eaLnBrk="1" hangingPunct="1">
              <a:defRPr/>
            </a:pPr>
            <a:r>
              <a:rPr lang="nb-NO" sz="3200" b="1">
                <a:solidFill>
                  <a:srgbClr val="FD483F"/>
                </a:solidFill>
                <a:effectLst>
                  <a:outerShdw blurRad="38100" dist="38100" dir="2700000" algn="tl">
                    <a:srgbClr val="DDDDDD"/>
                  </a:outerShdw>
                </a:effectLst>
                <a:latin typeface="Verdana" charset="0"/>
                <a:cs typeface="+mj-cs"/>
              </a:rPr>
              <a:t>Nettvettregler for foreldre</a:t>
            </a:r>
            <a:r>
              <a:rPr lang="nb-NO" sz="3200" b="1">
                <a:latin typeface="Verdana" charset="0"/>
                <a:cs typeface="+mj-cs"/>
              </a:rPr>
              <a:t/>
            </a:r>
            <a:br>
              <a:rPr lang="nb-NO" sz="3200" b="1">
                <a:latin typeface="Verdana" charset="0"/>
                <a:cs typeface="+mj-cs"/>
              </a:rPr>
            </a:br>
            <a:endParaRPr lang="nb-NO" sz="3200" b="1">
              <a:latin typeface="Verdana" charset="0"/>
              <a:cs typeface="+mj-cs"/>
            </a:endParaRPr>
          </a:p>
        </p:txBody>
      </p:sp>
      <p:sp>
        <p:nvSpPr>
          <p:cNvPr id="81923" name="Rectangle 3" descr="Rectangle: Click to edit Master text styles&#10;Second level&#10;Third level&#10;Fourth level&#10;Fifth level"/>
          <p:cNvSpPr>
            <a:spLocks noGrp="1" noChangeArrowheads="1"/>
          </p:cNvSpPr>
          <p:nvPr>
            <p:ph type="body" idx="1"/>
          </p:nvPr>
        </p:nvSpPr>
        <p:spPr>
          <a:xfrm>
            <a:off x="900113" y="1341438"/>
            <a:ext cx="7643812" cy="5256212"/>
          </a:xfrm>
        </p:spPr>
        <p:txBody>
          <a:bodyPr/>
          <a:lstStyle/>
          <a:p>
            <a:pPr eaLnBrk="1" hangingPunct="1">
              <a:lnSpc>
                <a:spcPct val="80000"/>
              </a:lnSpc>
              <a:buFontTx/>
              <a:buAutoNum type="arabicPeriod"/>
            </a:pPr>
            <a:r>
              <a:rPr lang="nb-NO" sz="1300" b="1">
                <a:latin typeface="Verdana" charset="0"/>
              </a:rPr>
              <a:t>Det er lurt å ha datamaskinen i et fellesrom og vær gjerne i nærheten når barna bruker Internett.</a:t>
            </a:r>
            <a:br>
              <a:rPr lang="nb-NO" sz="1300" b="1">
                <a:latin typeface="Verdana" charset="0"/>
              </a:rPr>
            </a:br>
            <a:r>
              <a:rPr lang="nb-NO" sz="1300" b="1">
                <a:latin typeface="Verdana" charset="0"/>
              </a:rPr>
              <a:t> </a:t>
            </a:r>
          </a:p>
          <a:p>
            <a:pPr eaLnBrk="1" hangingPunct="1">
              <a:lnSpc>
                <a:spcPct val="80000"/>
              </a:lnSpc>
              <a:buFontTx/>
              <a:buAutoNum type="arabicPeriod"/>
            </a:pPr>
            <a:r>
              <a:rPr lang="nb-NO" sz="1300" b="1">
                <a:latin typeface="Verdana" charset="0"/>
              </a:rPr>
              <a:t>Introduser Internett for barna dine ved å finne gode nettsider. </a:t>
            </a:r>
            <a:br>
              <a:rPr lang="nb-NO" sz="1300" b="1">
                <a:latin typeface="Verdana" charset="0"/>
              </a:rPr>
            </a:br>
            <a:endParaRPr lang="nb-NO" sz="1300" b="1">
              <a:latin typeface="Verdana" charset="0"/>
            </a:endParaRPr>
          </a:p>
          <a:p>
            <a:pPr eaLnBrk="1" hangingPunct="1">
              <a:lnSpc>
                <a:spcPct val="80000"/>
              </a:lnSpc>
              <a:buFontTx/>
              <a:buAutoNum type="arabicPeriod"/>
            </a:pPr>
            <a:r>
              <a:rPr lang="nb-NO" sz="1300" b="1">
                <a:latin typeface="Verdana" charset="0"/>
              </a:rPr>
              <a:t>Blir enige om noen regler for barnas internettbruk.  </a:t>
            </a:r>
            <a:br>
              <a:rPr lang="nb-NO" sz="1300" b="1">
                <a:latin typeface="Verdana" charset="0"/>
              </a:rPr>
            </a:br>
            <a:endParaRPr lang="nb-NO" sz="1300" b="1">
              <a:latin typeface="Verdana" charset="0"/>
            </a:endParaRPr>
          </a:p>
          <a:p>
            <a:pPr eaLnBrk="1" hangingPunct="1">
              <a:lnSpc>
                <a:spcPct val="80000"/>
              </a:lnSpc>
              <a:buFontTx/>
              <a:buAutoNum type="arabicPeriod"/>
            </a:pPr>
            <a:r>
              <a:rPr lang="nb-NO" sz="1300" b="1">
                <a:latin typeface="Verdana" charset="0"/>
              </a:rPr>
              <a:t>Forklar barna at de må være forsiktige med å gi fra seg personlig informasjon og bilder, og gjerne ikke uten din godkjenning. </a:t>
            </a:r>
            <a:br>
              <a:rPr lang="nb-NO" sz="1300" b="1">
                <a:latin typeface="Verdana" charset="0"/>
              </a:rPr>
            </a:br>
            <a:endParaRPr lang="nb-NO" sz="1300" b="1">
              <a:latin typeface="Verdana" charset="0"/>
            </a:endParaRPr>
          </a:p>
          <a:p>
            <a:pPr eaLnBrk="1" hangingPunct="1">
              <a:lnSpc>
                <a:spcPct val="80000"/>
              </a:lnSpc>
              <a:buFontTx/>
              <a:buAutoNum type="arabicPeriod"/>
            </a:pPr>
            <a:r>
              <a:rPr lang="nb-NO" sz="1300" b="1">
                <a:latin typeface="Verdana" charset="0"/>
              </a:rPr>
              <a:t>Ikke la barna treffe nye nett-venner alene. </a:t>
            </a:r>
            <a:br>
              <a:rPr lang="nb-NO" sz="1300" b="1">
                <a:latin typeface="Verdana" charset="0"/>
              </a:rPr>
            </a:br>
            <a:endParaRPr lang="nb-NO" sz="1300" b="1">
              <a:latin typeface="Verdana" charset="0"/>
            </a:endParaRPr>
          </a:p>
          <a:p>
            <a:pPr eaLnBrk="1" hangingPunct="1">
              <a:lnSpc>
                <a:spcPct val="80000"/>
              </a:lnSpc>
              <a:buFontTx/>
              <a:buAutoNum type="arabicPeriod"/>
            </a:pPr>
            <a:r>
              <a:rPr lang="nb-NO" sz="1300" b="1">
                <a:latin typeface="Verdana" charset="0"/>
              </a:rPr>
              <a:t>Forsøk å lære barna at de skal være kritiske til den informasjonen de finner på nettet. Ikke alle nettsteder er hva de utgir seg for å være. Vis interesse og diskuter informasjonen barna finner. </a:t>
            </a:r>
            <a:br>
              <a:rPr lang="nb-NO" sz="1300" b="1">
                <a:latin typeface="Verdana" charset="0"/>
              </a:rPr>
            </a:br>
            <a:endParaRPr lang="nb-NO" sz="1300" b="1">
              <a:latin typeface="Verdana" charset="0"/>
            </a:endParaRPr>
          </a:p>
          <a:p>
            <a:pPr eaLnBrk="1" hangingPunct="1">
              <a:lnSpc>
                <a:spcPct val="80000"/>
              </a:lnSpc>
              <a:buFontTx/>
              <a:buAutoNum type="arabicPeriod"/>
            </a:pPr>
            <a:r>
              <a:rPr lang="nb-NO" sz="1300" b="1">
                <a:latin typeface="Verdana" charset="0"/>
              </a:rPr>
              <a:t>Diskuter god nettskikk med barna og ha en realistisk oppfatning av hva de bruker nettet til. Minn om at alt som er mulig via nettet ikke er lov. </a:t>
            </a:r>
            <a:br>
              <a:rPr lang="nb-NO" sz="1300" b="1">
                <a:latin typeface="Verdana" charset="0"/>
              </a:rPr>
            </a:br>
            <a:endParaRPr lang="nb-NO" sz="1300" b="1">
              <a:latin typeface="Verdana" charset="0"/>
            </a:endParaRPr>
          </a:p>
          <a:p>
            <a:pPr eaLnBrk="1" hangingPunct="1">
              <a:lnSpc>
                <a:spcPct val="80000"/>
              </a:lnSpc>
              <a:buFontTx/>
              <a:buAutoNum type="arabicPeriod"/>
            </a:pPr>
            <a:r>
              <a:rPr lang="nb-NO" sz="1300" b="1">
                <a:latin typeface="Verdana" charset="0"/>
              </a:rPr>
              <a:t>Du kan bruke forskjellige filtre som blokkerer tilgang til uønskede sider. </a:t>
            </a:r>
            <a:br>
              <a:rPr lang="nb-NO" sz="1300" b="1">
                <a:latin typeface="Verdana" charset="0"/>
              </a:rPr>
            </a:br>
            <a:endParaRPr lang="nb-NO" sz="1300" b="1">
              <a:latin typeface="Verdana" charset="0"/>
            </a:endParaRPr>
          </a:p>
          <a:p>
            <a:pPr eaLnBrk="1" hangingPunct="1">
              <a:lnSpc>
                <a:spcPct val="80000"/>
              </a:lnSpc>
              <a:buFontTx/>
              <a:buAutoNum type="arabicPeriod"/>
            </a:pPr>
            <a:r>
              <a:rPr lang="nb-NO" sz="1300" b="1">
                <a:latin typeface="Verdana" charset="0"/>
              </a:rPr>
              <a:t>Sørg for at datamaskinen har brannmur og antivirusprogram og lær deg selv mest mulig om Internettsikkerhet. </a:t>
            </a:r>
            <a:br>
              <a:rPr lang="nb-NO" sz="1300" b="1">
                <a:latin typeface="Verdana" charset="0"/>
              </a:rPr>
            </a:br>
            <a:endParaRPr lang="nb-NO" sz="1300" b="1">
              <a:latin typeface="Verdana" charset="0"/>
            </a:endParaRPr>
          </a:p>
          <a:p>
            <a:pPr eaLnBrk="1" hangingPunct="1">
              <a:lnSpc>
                <a:spcPct val="80000"/>
              </a:lnSpc>
              <a:buFontTx/>
              <a:buAutoNum type="arabicPeriod"/>
            </a:pPr>
            <a:r>
              <a:rPr lang="nb-NO" sz="1300" b="1">
                <a:latin typeface="Verdana" charset="0"/>
              </a:rPr>
              <a:t>Rapporter til Politiet ( </a:t>
            </a:r>
            <a:r>
              <a:rPr lang="nb-NO" sz="1300" b="1">
                <a:latin typeface="Verdana" charset="0"/>
                <a:hlinkClick r:id="rId3"/>
              </a:rPr>
              <a:t>https://www.tips.kripos.no</a:t>
            </a:r>
            <a:r>
              <a:rPr lang="nb-NO" sz="1300" b="1">
                <a:latin typeface="Verdana" charset="0"/>
              </a:rPr>
              <a:t> ) om informasjon du finner på nettet som du tror kan være ulovlig. </a:t>
            </a:r>
          </a:p>
          <a:p>
            <a:pPr eaLnBrk="1" hangingPunct="1">
              <a:lnSpc>
                <a:spcPct val="80000"/>
              </a:lnSpc>
              <a:buFontTx/>
              <a:buAutoNum type="arabicPeriod"/>
            </a:pPr>
            <a:endParaRPr lang="nb-NO" sz="1300" b="1">
              <a:latin typeface="Verdana" charset="0"/>
            </a:endParaRPr>
          </a:p>
          <a:p>
            <a:pPr eaLnBrk="1" hangingPunct="1">
              <a:lnSpc>
                <a:spcPct val="80000"/>
              </a:lnSpc>
              <a:buFontTx/>
              <a:buNone/>
            </a:pPr>
            <a:r>
              <a:rPr lang="nb-NO" sz="1300" b="1">
                <a:latin typeface="Verdana" charset="0"/>
              </a:rPr>
              <a:t>	Kilde: </a:t>
            </a:r>
            <a:r>
              <a:rPr lang="nb-NO" sz="1300" b="1">
                <a:latin typeface="Verdana" charset="0"/>
                <a:hlinkClick r:id="rId4"/>
              </a:rPr>
              <a:t>http://www.nettvett.no/</a:t>
            </a:r>
            <a:r>
              <a:rPr lang="nb-NO" sz="1300" b="1">
                <a:latin typeface="Verdana" charset="0"/>
              </a:rPr>
              <a:t> </a:t>
            </a:r>
          </a:p>
          <a:p>
            <a:pPr eaLnBrk="1" hangingPunct="1">
              <a:lnSpc>
                <a:spcPct val="80000"/>
              </a:lnSpc>
            </a:pPr>
            <a:endParaRPr lang="nb-NO" sz="1300" b="1">
              <a:latin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Plassholder for bunntekst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sz="1000">
                <a:solidFill>
                  <a:srgbClr val="656161"/>
                </a:solidFill>
                <a:latin typeface="Verdana" charset="0"/>
              </a:rPr>
              <a:t>mattias © øhra </a:t>
            </a:r>
          </a:p>
        </p:txBody>
      </p:sp>
      <p:sp>
        <p:nvSpPr>
          <p:cNvPr id="92162" name="Rectangle 2"/>
          <p:cNvSpPr>
            <a:spLocks noGrp="1" noChangeArrowheads="1"/>
          </p:cNvSpPr>
          <p:nvPr>
            <p:ph type="title"/>
          </p:nvPr>
        </p:nvSpPr>
        <p:spPr/>
        <p:txBody>
          <a:bodyPr/>
          <a:lstStyle/>
          <a:p>
            <a:pPr eaLnBrk="1" hangingPunct="1"/>
            <a:r>
              <a:rPr lang="nb-NO">
                <a:latin typeface="Verdana" charset="0"/>
              </a:rPr>
              <a:t>Mobilbruk*:</a:t>
            </a:r>
          </a:p>
        </p:txBody>
      </p:sp>
      <p:sp>
        <p:nvSpPr>
          <p:cNvPr id="92163" name="Rectangle 3" descr="Rectangle: Click to edit Master text styles&#10;Second level&#10;Third level&#10;Fourth level&#10;Fifth level"/>
          <p:cNvSpPr>
            <a:spLocks noGrp="1" noChangeArrowheads="1"/>
          </p:cNvSpPr>
          <p:nvPr>
            <p:ph type="body" idx="1"/>
          </p:nvPr>
        </p:nvSpPr>
        <p:spPr>
          <a:xfrm>
            <a:off x="990600" y="1671638"/>
            <a:ext cx="4373563" cy="3949700"/>
          </a:xfrm>
        </p:spPr>
        <p:txBody>
          <a:bodyPr/>
          <a:lstStyle/>
          <a:p>
            <a:pPr eaLnBrk="1" hangingPunct="1">
              <a:lnSpc>
                <a:spcPct val="80000"/>
              </a:lnSpc>
            </a:pPr>
            <a:r>
              <a:rPr lang="nb-NO" sz="1600">
                <a:latin typeface="Verdana" charset="0"/>
              </a:rPr>
              <a:t>Totalt 80% av utvalget 8-24 år brukte mobiltelefon i går (dagen før de svarte på undersøkelsen)</a:t>
            </a:r>
          </a:p>
          <a:p>
            <a:pPr eaLnBrk="1" hangingPunct="1">
              <a:lnSpc>
                <a:spcPct val="80000"/>
              </a:lnSpc>
            </a:pPr>
            <a:r>
              <a:rPr lang="nb-NO" sz="1600">
                <a:latin typeface="Verdana" charset="0"/>
              </a:rPr>
              <a:t>Mobiltelefoner brukes i størst grad til SMS og samtaler </a:t>
            </a:r>
          </a:p>
          <a:p>
            <a:pPr eaLnBrk="1" hangingPunct="1">
              <a:lnSpc>
                <a:spcPct val="80000"/>
              </a:lnSpc>
            </a:pPr>
            <a:r>
              <a:rPr lang="nb-NO" sz="1600">
                <a:latin typeface="Verdana" charset="0"/>
              </a:rPr>
              <a:t>83% sender SMS</a:t>
            </a:r>
          </a:p>
          <a:p>
            <a:pPr eaLnBrk="1" hangingPunct="1">
              <a:lnSpc>
                <a:spcPct val="80000"/>
              </a:lnSpc>
            </a:pPr>
            <a:r>
              <a:rPr lang="nb-NO" sz="1600">
                <a:latin typeface="Verdana" charset="0"/>
              </a:rPr>
              <a:t>72% snakker</a:t>
            </a:r>
          </a:p>
          <a:p>
            <a:pPr eaLnBrk="1" hangingPunct="1">
              <a:lnSpc>
                <a:spcPct val="80000"/>
              </a:lnSpc>
            </a:pPr>
            <a:r>
              <a:rPr lang="nb-NO" sz="1600">
                <a:latin typeface="Verdana" charset="0"/>
              </a:rPr>
              <a:t>18% tar bilder/ MMS</a:t>
            </a:r>
          </a:p>
          <a:p>
            <a:pPr eaLnBrk="1" hangingPunct="1">
              <a:lnSpc>
                <a:spcPct val="80000"/>
              </a:lnSpc>
            </a:pPr>
            <a:r>
              <a:rPr lang="nb-NO" sz="1600">
                <a:latin typeface="Verdana" charset="0"/>
              </a:rPr>
              <a:t>11% sender bilder/ MMS</a:t>
            </a:r>
          </a:p>
          <a:p>
            <a:pPr eaLnBrk="1" hangingPunct="1">
              <a:lnSpc>
                <a:spcPct val="80000"/>
              </a:lnSpc>
            </a:pPr>
            <a:r>
              <a:rPr lang="nb-NO" sz="1600">
                <a:latin typeface="Verdana" charset="0"/>
              </a:rPr>
              <a:t>Så å si alle med bildetelefon tar bilde minst 1 gang i uken</a:t>
            </a:r>
          </a:p>
          <a:p>
            <a:pPr eaLnBrk="1" hangingPunct="1">
              <a:lnSpc>
                <a:spcPct val="80000"/>
              </a:lnSpc>
            </a:pPr>
            <a:r>
              <a:rPr lang="nb-NO" sz="1600">
                <a:latin typeface="Verdana" charset="0"/>
              </a:rPr>
              <a:t>De som tar bilder sender eller mottar bilder minst 1 gang i uken</a:t>
            </a:r>
          </a:p>
          <a:p>
            <a:pPr eaLnBrk="1" hangingPunct="1">
              <a:lnSpc>
                <a:spcPct val="80000"/>
              </a:lnSpc>
            </a:pPr>
            <a:r>
              <a:rPr lang="nb-NO" sz="1600">
                <a:latin typeface="Verdana" charset="0"/>
              </a:rPr>
              <a:t>Bilder sendes i all hovedsak til venner og familie</a:t>
            </a:r>
            <a:r>
              <a:rPr lang="nb-NO" sz="1000">
                <a:latin typeface="Verdana" charset="0"/>
              </a:rPr>
              <a:t> </a:t>
            </a:r>
            <a:br>
              <a:rPr lang="nb-NO" sz="1000">
                <a:latin typeface="Verdana" charset="0"/>
              </a:rPr>
            </a:br>
            <a:endParaRPr lang="nb-NO" sz="1000">
              <a:latin typeface="Verdana" charset="0"/>
            </a:endParaRPr>
          </a:p>
          <a:p>
            <a:pPr lvl="1" eaLnBrk="1" hangingPunct="1">
              <a:lnSpc>
                <a:spcPct val="80000"/>
              </a:lnSpc>
            </a:pPr>
            <a:r>
              <a:rPr lang="nb-NO" sz="900">
                <a:latin typeface="Verdana" charset="0"/>
              </a:rPr>
              <a:t>*Kilde: Medietilsynet 08 </a:t>
            </a:r>
            <a:br>
              <a:rPr lang="nb-NO" sz="900">
                <a:latin typeface="Verdana" charset="0"/>
              </a:rPr>
            </a:br>
            <a:r>
              <a:rPr lang="nb-NO" sz="900">
                <a:latin typeface="Verdana" charset="0"/>
              </a:rPr>
              <a:t/>
            </a:r>
            <a:br>
              <a:rPr lang="nb-NO" sz="900">
                <a:latin typeface="Verdana" charset="0"/>
              </a:rPr>
            </a:br>
            <a:endParaRPr lang="nb-NO" sz="900">
              <a:latin typeface="Verdana" charset="0"/>
            </a:endParaRPr>
          </a:p>
        </p:txBody>
      </p:sp>
      <p:pic>
        <p:nvPicPr>
          <p:cNvPr id="92164" name="Picture 4" descr="mobilba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492375"/>
            <a:ext cx="25908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Plassholder for bunntekst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sz="1000">
                <a:solidFill>
                  <a:srgbClr val="656161"/>
                </a:solidFill>
                <a:latin typeface="Verdana" charset="0"/>
              </a:rPr>
              <a:t>mattias © øhra </a:t>
            </a:r>
          </a:p>
        </p:txBody>
      </p:sp>
      <p:sp>
        <p:nvSpPr>
          <p:cNvPr id="90114" name="Rectangle 2"/>
          <p:cNvSpPr>
            <a:spLocks noGrp="1" noChangeArrowheads="1"/>
          </p:cNvSpPr>
          <p:nvPr>
            <p:ph type="title"/>
          </p:nvPr>
        </p:nvSpPr>
        <p:spPr/>
        <p:txBody>
          <a:bodyPr/>
          <a:lstStyle/>
          <a:p>
            <a:pPr eaLnBrk="1" hangingPunct="1"/>
            <a:r>
              <a:rPr lang="nb-NO" dirty="0">
                <a:latin typeface="Verdana" charset="0"/>
              </a:rPr>
              <a:t>Mobil: </a:t>
            </a:r>
            <a:r>
              <a:rPr lang="nb-NO" sz="2000" dirty="0" smtClean="0">
                <a:latin typeface="Verdana" charset="0"/>
              </a:rPr>
              <a:t>(se</a:t>
            </a:r>
            <a:r>
              <a:rPr lang="nb-NO" sz="2000" dirty="0">
                <a:latin typeface="Verdana" charset="0"/>
              </a:rPr>
              <a:t>: </a:t>
            </a:r>
            <a:r>
              <a:rPr lang="nb-NO" sz="2000" dirty="0">
                <a:latin typeface="Verdana" charset="0"/>
                <a:hlinkClick r:id="rId3"/>
              </a:rPr>
              <a:t>http://www.brukhue.com</a:t>
            </a:r>
            <a:r>
              <a:rPr lang="nb-NO" sz="2000" dirty="0" smtClean="0">
                <a:latin typeface="Verdana" charset="0"/>
                <a:hlinkClick r:id="rId3"/>
              </a:rPr>
              <a:t>/</a:t>
            </a:r>
            <a:r>
              <a:rPr lang="nb-NO" sz="2000" dirty="0" smtClean="0">
                <a:latin typeface="Verdana" charset="0"/>
              </a:rPr>
              <a:t>) </a:t>
            </a:r>
            <a:endParaRPr lang="nb-NO" sz="2000" dirty="0">
              <a:latin typeface="Verdana" charset="0"/>
            </a:endParaRPr>
          </a:p>
        </p:txBody>
      </p:sp>
      <p:sp>
        <p:nvSpPr>
          <p:cNvPr id="90115" name="Rectangle 3" descr="Rectangle: Click to edit Master text styles&#10;Second level&#10;Third level&#10;Fourth level&#10;Fifth level"/>
          <p:cNvSpPr>
            <a:spLocks noGrp="1" noChangeArrowheads="1"/>
          </p:cNvSpPr>
          <p:nvPr>
            <p:ph type="body" idx="1"/>
          </p:nvPr>
        </p:nvSpPr>
        <p:spPr>
          <a:xfrm>
            <a:off x="971550" y="1412875"/>
            <a:ext cx="7643813" cy="4565650"/>
          </a:xfrm>
        </p:spPr>
        <p:txBody>
          <a:bodyPr/>
          <a:lstStyle/>
          <a:p>
            <a:pPr eaLnBrk="1" hangingPunct="1">
              <a:lnSpc>
                <a:spcPct val="80000"/>
              </a:lnSpc>
            </a:pPr>
            <a:r>
              <a:rPr lang="nb-NO" sz="1600" dirty="0">
                <a:latin typeface="Verdana" charset="0"/>
              </a:rPr>
              <a:t>Når man først har valgt at barnet skal få en mobil, er det helt vesentlig at foreldre følger opp med valg av abonnement som gjør det mulig å sette fornuftige rammer for mobilbruken, </a:t>
            </a:r>
            <a:r>
              <a:rPr lang="nb-NO" sz="1600" u="sng" dirty="0">
                <a:latin typeface="Verdana" charset="0"/>
              </a:rPr>
              <a:t>samt tar ansvar for å oppgi i navn og alder på barnet til mobilselskapet slik at man kan begrense tilgang til uegnet innhold.</a:t>
            </a:r>
          </a:p>
          <a:p>
            <a:pPr eaLnBrk="1" hangingPunct="1">
              <a:lnSpc>
                <a:spcPct val="80000"/>
              </a:lnSpc>
            </a:pPr>
            <a:endParaRPr lang="nb-NO" sz="1600" u="sng" dirty="0">
              <a:latin typeface="Verdana" charset="0"/>
            </a:endParaRPr>
          </a:p>
          <a:p>
            <a:pPr eaLnBrk="1" hangingPunct="1">
              <a:lnSpc>
                <a:spcPct val="80000"/>
              </a:lnSpc>
            </a:pPr>
            <a:r>
              <a:rPr lang="nb-NO" sz="1600" dirty="0">
                <a:latin typeface="Verdana" charset="0"/>
              </a:rPr>
              <a:t>Hele 80 prosent av abonnementene til 11-åringene er registrert på foreldrenes navn, viser undersøkelsen. Disse kan dermed få tilgang til voksent eller uegnet innhold hvis man ikke har registrert barnet (samt alder) som bruker. Selv når barna er så store som 17 år har fortsatt 63 prosent mobilabonnement i foreldrenes navn, ifølge undersøkelsen. </a:t>
            </a:r>
          </a:p>
          <a:p>
            <a:pPr eaLnBrk="1" hangingPunct="1">
              <a:lnSpc>
                <a:spcPct val="80000"/>
              </a:lnSpc>
            </a:pPr>
            <a:endParaRPr lang="nb-NO" sz="1600" dirty="0">
              <a:latin typeface="Verdana" charset="0"/>
            </a:endParaRPr>
          </a:p>
          <a:p>
            <a:pPr eaLnBrk="1" hangingPunct="1">
              <a:lnSpc>
                <a:spcPct val="80000"/>
              </a:lnSpc>
            </a:pPr>
            <a:r>
              <a:rPr lang="nb-NO" sz="1600" dirty="0">
                <a:latin typeface="Verdana" charset="0"/>
              </a:rPr>
              <a:t> Spesielt surfingen på Internett med mobilen kan avdekke uegnet innhold. Det er kanskje ingen tilfeldighet at 26 prosent av alle 14-åringer bruker Internett på mobilen, og at det er flere gutter enn jenter som gjør dette, selv om kjønnene er likt delt over hele linja ellers.</a:t>
            </a:r>
            <a:br>
              <a:rPr lang="nb-NO" sz="1600" dirty="0">
                <a:latin typeface="Verdana" charset="0"/>
              </a:rPr>
            </a:br>
            <a:endParaRPr lang="nb-NO" sz="1600" dirty="0">
              <a:latin typeface="Verdana" charset="0"/>
            </a:endParaRPr>
          </a:p>
          <a:p>
            <a:pPr eaLnBrk="1" hangingPunct="1">
              <a:lnSpc>
                <a:spcPct val="80000"/>
              </a:lnSpc>
            </a:pPr>
            <a:r>
              <a:rPr lang="nb-NO" sz="1600" dirty="0">
                <a:latin typeface="Verdana" charset="0"/>
              </a:rPr>
              <a:t>Med økt kunnskap kommer økt ansvar. Jo eldre barnet blir, desto mer betaler barnet selv av mobilforbruket: </a:t>
            </a:r>
          </a:p>
        </p:txBody>
      </p:sp>
      <p:sp>
        <p:nvSpPr>
          <p:cNvPr id="90116" name="Text Box 4"/>
          <p:cNvSpPr txBox="1">
            <a:spLocks noChangeArrowheads="1"/>
          </p:cNvSpPr>
          <p:nvPr/>
        </p:nvSpPr>
        <p:spPr bwMode="auto">
          <a:xfrm>
            <a:off x="2916238" y="6400800"/>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nb-NO" sz="1200"/>
              <a:t>*Kilde: </a:t>
            </a:r>
            <a:r>
              <a:rPr lang="nb-NO" sz="1200">
                <a:hlinkClick r:id="rId4"/>
              </a:rPr>
              <a:t>http://www.mobilen.no</a:t>
            </a:r>
            <a:r>
              <a:rPr lang="nb-NO" sz="1200"/>
              <a:t> </a:t>
            </a:r>
            <a:r>
              <a:rPr lang="nb-NO"/>
              <a:t> </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Plassholder for bunntekst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sz="1000">
                <a:solidFill>
                  <a:srgbClr val="656161"/>
                </a:solidFill>
                <a:latin typeface="Verdana" charset="0"/>
              </a:rPr>
              <a:t>mattias © øhra </a:t>
            </a:r>
          </a:p>
        </p:txBody>
      </p:sp>
      <p:sp>
        <p:nvSpPr>
          <p:cNvPr id="94210" name="Rectangle 2"/>
          <p:cNvSpPr>
            <a:spLocks noGrp="1" noChangeArrowheads="1"/>
          </p:cNvSpPr>
          <p:nvPr>
            <p:ph type="title"/>
          </p:nvPr>
        </p:nvSpPr>
        <p:spPr/>
        <p:txBody>
          <a:bodyPr/>
          <a:lstStyle/>
          <a:p>
            <a:pPr eaLnBrk="1" hangingPunct="1"/>
            <a:r>
              <a:rPr lang="nb-NO">
                <a:latin typeface="Verdana" charset="0"/>
              </a:rPr>
              <a:t>Mobilbruk:</a:t>
            </a:r>
          </a:p>
        </p:txBody>
      </p:sp>
      <p:sp>
        <p:nvSpPr>
          <p:cNvPr id="94211" name="Rectangle 3" descr="Rectangle: Click to edit Master text styles&#10;Second level&#10;Third level&#10;Fourth level&#10;Fifth level"/>
          <p:cNvSpPr>
            <a:spLocks noGrp="1" noChangeArrowheads="1"/>
          </p:cNvSpPr>
          <p:nvPr>
            <p:ph type="body" idx="1"/>
          </p:nvPr>
        </p:nvSpPr>
        <p:spPr>
          <a:xfrm>
            <a:off x="990600" y="1671638"/>
            <a:ext cx="4660900" cy="3949700"/>
          </a:xfrm>
        </p:spPr>
        <p:txBody>
          <a:bodyPr/>
          <a:lstStyle/>
          <a:p>
            <a:pPr eaLnBrk="1" hangingPunct="1">
              <a:lnSpc>
                <a:spcPct val="80000"/>
              </a:lnSpc>
            </a:pPr>
            <a:r>
              <a:rPr lang="nb-NO" sz="2400" i="1">
                <a:latin typeface="Verdana" charset="0"/>
              </a:rPr>
              <a:t>Alder:</a:t>
            </a:r>
            <a:r>
              <a:rPr lang="nb-NO" sz="2400">
                <a:latin typeface="Verdana" charset="0"/>
              </a:rPr>
              <a:t> </a:t>
            </a:r>
            <a:br>
              <a:rPr lang="nb-NO" sz="2400">
                <a:latin typeface="Verdana" charset="0"/>
              </a:rPr>
            </a:br>
            <a:r>
              <a:rPr lang="nb-NO" sz="2400">
                <a:latin typeface="Verdana" charset="0"/>
              </a:rPr>
              <a:t>Mobilbruken er klart høyere blant ungdom over 16 år. </a:t>
            </a:r>
          </a:p>
          <a:p>
            <a:pPr eaLnBrk="1" hangingPunct="1">
              <a:lnSpc>
                <a:spcPct val="80000"/>
              </a:lnSpc>
            </a:pPr>
            <a:r>
              <a:rPr lang="nb-NO" sz="2400">
                <a:latin typeface="Verdana" charset="0"/>
              </a:rPr>
              <a:t>De yngste bruker i større grad spill på telefonen som jo også er uten kostnad. </a:t>
            </a:r>
          </a:p>
          <a:p>
            <a:pPr eaLnBrk="1" hangingPunct="1">
              <a:lnSpc>
                <a:spcPct val="80000"/>
              </a:lnSpc>
            </a:pPr>
            <a:r>
              <a:rPr lang="nb-NO" sz="2400">
                <a:latin typeface="Verdana" charset="0"/>
              </a:rPr>
              <a:t>De yngre bruker også mobilen langt oftere til å ta bilder enn de som er eldre.</a:t>
            </a:r>
          </a:p>
        </p:txBody>
      </p:sp>
      <p:pic>
        <p:nvPicPr>
          <p:cNvPr id="94212" name="Picture 4" descr="mobilgu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2781300"/>
            <a:ext cx="238125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Plassholder for bunntekst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sz="1000">
                <a:solidFill>
                  <a:srgbClr val="656161"/>
                </a:solidFill>
                <a:latin typeface="Verdana" charset="0"/>
              </a:rPr>
              <a:t>mattias © øhra </a:t>
            </a:r>
          </a:p>
        </p:txBody>
      </p:sp>
      <p:sp>
        <p:nvSpPr>
          <p:cNvPr id="96258" name="Rectangle 2"/>
          <p:cNvSpPr>
            <a:spLocks noGrp="1" noChangeArrowheads="1"/>
          </p:cNvSpPr>
          <p:nvPr>
            <p:ph type="title"/>
          </p:nvPr>
        </p:nvSpPr>
        <p:spPr/>
        <p:txBody>
          <a:bodyPr/>
          <a:lstStyle/>
          <a:p>
            <a:pPr eaLnBrk="1" hangingPunct="1"/>
            <a:r>
              <a:rPr lang="nb-NO">
                <a:latin typeface="Verdana" charset="0"/>
              </a:rPr>
              <a:t>Mobilbruk:</a:t>
            </a:r>
          </a:p>
        </p:txBody>
      </p:sp>
      <p:sp>
        <p:nvSpPr>
          <p:cNvPr id="96259" name="Rectangle 3" descr="Rectangle: Click to edit Master text styles&#10;Second level&#10;Third level&#10;Fourth level&#10;Fifth level"/>
          <p:cNvSpPr>
            <a:spLocks noGrp="1" noChangeArrowheads="1"/>
          </p:cNvSpPr>
          <p:nvPr>
            <p:ph type="body" idx="1"/>
          </p:nvPr>
        </p:nvSpPr>
        <p:spPr>
          <a:xfrm>
            <a:off x="990600" y="1671638"/>
            <a:ext cx="4229100" cy="3949700"/>
          </a:xfrm>
        </p:spPr>
        <p:txBody>
          <a:bodyPr/>
          <a:lstStyle/>
          <a:p>
            <a:pPr eaLnBrk="1" hangingPunct="1">
              <a:lnSpc>
                <a:spcPct val="80000"/>
              </a:lnSpc>
            </a:pPr>
            <a:r>
              <a:rPr lang="nb-NO" sz="2000">
                <a:latin typeface="Verdana" charset="0"/>
              </a:rPr>
              <a:t>Undersøkelsen viser videre at 66 prosent har gitt barna sine egen mobil fordi det var nødvendig at barnet er tilgjengelig for foresatte og omvendt. </a:t>
            </a:r>
          </a:p>
          <a:p>
            <a:pPr eaLnBrk="1" hangingPunct="1">
              <a:lnSpc>
                <a:spcPct val="80000"/>
              </a:lnSpc>
            </a:pPr>
            <a:r>
              <a:rPr lang="nb-NO" sz="2000">
                <a:latin typeface="Verdana" charset="0"/>
              </a:rPr>
              <a:t>31 prosent har gitt barna på deres ønske og </a:t>
            </a:r>
          </a:p>
          <a:p>
            <a:pPr eaLnBrk="1" hangingPunct="1">
              <a:lnSpc>
                <a:spcPct val="80000"/>
              </a:lnSpc>
            </a:pPr>
            <a:r>
              <a:rPr lang="nb-NO" sz="2000">
                <a:latin typeface="Verdana" charset="0"/>
              </a:rPr>
              <a:t>28 prosent fordi mange andre i samme aldersgruppe har det.</a:t>
            </a:r>
            <a:br>
              <a:rPr lang="nb-NO" sz="2000">
                <a:latin typeface="Verdana" charset="0"/>
              </a:rPr>
            </a:br>
            <a:endParaRPr lang="nb-NO" sz="2000">
              <a:latin typeface="Verdana" charset="0"/>
            </a:endParaRPr>
          </a:p>
        </p:txBody>
      </p:sp>
      <p:pic>
        <p:nvPicPr>
          <p:cNvPr id="96260" name="Picture 5" descr="mobilba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492375"/>
            <a:ext cx="25908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Plassholder for bunntekst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sz="1000">
                <a:solidFill>
                  <a:srgbClr val="656161"/>
                </a:solidFill>
                <a:latin typeface="Verdana" charset="0"/>
              </a:rPr>
              <a:t>mattias © øhra </a:t>
            </a:r>
          </a:p>
        </p:txBody>
      </p:sp>
      <p:sp>
        <p:nvSpPr>
          <p:cNvPr id="71682" name="Rectangle 2"/>
          <p:cNvSpPr>
            <a:spLocks noGrp="1" noChangeArrowheads="1"/>
          </p:cNvSpPr>
          <p:nvPr>
            <p:ph type="title"/>
          </p:nvPr>
        </p:nvSpPr>
        <p:spPr/>
        <p:txBody>
          <a:bodyPr/>
          <a:lstStyle/>
          <a:p>
            <a:pPr eaLnBrk="1" hangingPunct="1">
              <a:defRPr/>
            </a:pPr>
            <a:r>
              <a:rPr lang="nb-NO">
                <a:latin typeface="Verdana" charset="0"/>
                <a:cs typeface="+mj-cs"/>
              </a:rPr>
              <a:t>Mobilbruk: </a:t>
            </a:r>
            <a:r>
              <a:rPr lang="nb-NO" sz="2400" i="1">
                <a:solidFill>
                  <a:srgbClr val="FD483F"/>
                </a:solidFill>
                <a:effectLst>
                  <a:outerShdw blurRad="38100" dist="38100" dir="2700000" algn="tl">
                    <a:srgbClr val="DDDDDD"/>
                  </a:outerShdw>
                </a:effectLst>
                <a:latin typeface="Verdana" charset="0"/>
                <a:cs typeface="+mj-cs"/>
              </a:rPr>
              <a:t>Mobil mobbing</a:t>
            </a:r>
          </a:p>
        </p:txBody>
      </p:sp>
      <p:sp>
        <p:nvSpPr>
          <p:cNvPr id="98307" name="Rectangle 3" descr="Rectangle: Click to edit Master text styles&#10;Second level&#10;Third level&#10;Fourth level&#10;Fifth level"/>
          <p:cNvSpPr>
            <a:spLocks noGrp="1" noChangeArrowheads="1"/>
          </p:cNvSpPr>
          <p:nvPr>
            <p:ph type="body" idx="1"/>
          </p:nvPr>
        </p:nvSpPr>
        <p:spPr/>
        <p:txBody>
          <a:bodyPr/>
          <a:lstStyle/>
          <a:p>
            <a:pPr eaLnBrk="1" hangingPunct="1">
              <a:lnSpc>
                <a:spcPct val="80000"/>
              </a:lnSpc>
            </a:pPr>
            <a:r>
              <a:rPr lang="nb-NO" sz="2000" i="1">
                <a:latin typeface="Verdana" charset="0"/>
              </a:rPr>
              <a:t>Ett av tiltakene fra det offentlige har vært å gjøre det umulig å ikke registrere seg med navn når man kjøper en kontantkortmobil.</a:t>
            </a:r>
            <a:br>
              <a:rPr lang="nb-NO" sz="2000" i="1">
                <a:latin typeface="Verdana" charset="0"/>
              </a:rPr>
            </a:br>
            <a:r>
              <a:rPr lang="nb-NO" sz="2000" i="1">
                <a:latin typeface="Verdana" charset="0"/>
              </a:rPr>
              <a:t/>
            </a:r>
            <a:br>
              <a:rPr lang="nb-NO" sz="2000" i="1">
                <a:latin typeface="Verdana" charset="0"/>
              </a:rPr>
            </a:br>
            <a:r>
              <a:rPr lang="nb-NO" sz="2000" i="1">
                <a:latin typeface="Verdana" charset="0"/>
              </a:rPr>
              <a:t>I 2005 ble det innført et nytt regelverk som krevde at alle som benytter kontantkort må registrere seg med navn, adresse og fødselsdato.</a:t>
            </a:r>
          </a:p>
          <a:p>
            <a:pPr eaLnBrk="1" hangingPunct="1">
              <a:lnSpc>
                <a:spcPct val="80000"/>
              </a:lnSpc>
            </a:pPr>
            <a:endParaRPr lang="nb-NO" sz="2000" i="1">
              <a:latin typeface="Verdana" charset="0"/>
            </a:endParaRPr>
          </a:p>
          <a:p>
            <a:pPr eaLnBrk="1" hangingPunct="1">
              <a:lnSpc>
                <a:spcPct val="80000"/>
              </a:lnSpc>
            </a:pPr>
            <a:r>
              <a:rPr lang="nb-NO" sz="2000" i="1">
                <a:latin typeface="Verdana" charset="0"/>
              </a:rPr>
              <a:t>Ordningen ble iverksatt 1. februar 2005, og etter den dato har det ikke vært mulig å etablere en kontantkortavtale eller fylle på kortet uten å registrere kortet på eieren. Fiktive navn som ”Donald Duck” og lignende kan ikke lenger benyttes.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bunntekst 3"/>
          <p:cNvSpPr>
            <a:spLocks noGrp="1"/>
          </p:cNvSpPr>
          <p:nvPr>
            <p:ph type="ftr" sz="quarter" idx="10"/>
          </p:nvPr>
        </p:nvSpPr>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sz="1000">
                <a:solidFill>
                  <a:srgbClr val="656161"/>
                </a:solidFill>
                <a:latin typeface="Verdana" charset="0"/>
              </a:rPr>
              <a:t>mattias © øhra </a:t>
            </a:r>
          </a:p>
        </p:txBody>
      </p:sp>
      <p:sp>
        <p:nvSpPr>
          <p:cNvPr id="37891" name="Rectangle 2"/>
          <p:cNvSpPr>
            <a:spLocks noGrp="1" noChangeArrowheads="1"/>
          </p:cNvSpPr>
          <p:nvPr>
            <p:ph type="title"/>
          </p:nvPr>
        </p:nvSpPr>
        <p:spPr/>
        <p:txBody>
          <a:bodyPr/>
          <a:lstStyle/>
          <a:p>
            <a:pPr eaLnBrk="1" hangingPunct="1"/>
            <a:r>
              <a:rPr lang="nb-NO">
                <a:latin typeface="Verdana" charset="0"/>
              </a:rPr>
              <a:t>Mobilbruk*:</a:t>
            </a:r>
          </a:p>
        </p:txBody>
      </p:sp>
      <p:sp>
        <p:nvSpPr>
          <p:cNvPr id="37892" name="Rectangle 3" descr="Rectangle: Click to edit Master text styles&#10;Second level&#10;Third level&#10;Fourth level&#10;Fifth level"/>
          <p:cNvSpPr>
            <a:spLocks noGrp="1" noChangeArrowheads="1"/>
          </p:cNvSpPr>
          <p:nvPr>
            <p:ph type="body" idx="1"/>
          </p:nvPr>
        </p:nvSpPr>
        <p:spPr>
          <a:xfrm>
            <a:off x="990600" y="1671638"/>
            <a:ext cx="5165725" cy="3949700"/>
          </a:xfrm>
        </p:spPr>
        <p:txBody>
          <a:bodyPr/>
          <a:lstStyle/>
          <a:p>
            <a:pPr eaLnBrk="1" hangingPunct="1">
              <a:lnSpc>
                <a:spcPct val="80000"/>
              </a:lnSpc>
            </a:pPr>
            <a:r>
              <a:rPr lang="nb-NO" sz="2000">
                <a:latin typeface="Verdana" charset="0"/>
              </a:rPr>
              <a:t>Norske barn er flinkere enn voksne. Over halvparten av 10- til 14-åringene lærer faktisk foreldrene sine hvordan de skal bruke mobilen. </a:t>
            </a:r>
          </a:p>
          <a:p>
            <a:pPr eaLnBrk="1" hangingPunct="1">
              <a:lnSpc>
                <a:spcPct val="80000"/>
              </a:lnSpc>
            </a:pPr>
            <a:endParaRPr lang="nb-NO" sz="2000">
              <a:latin typeface="Verdana" charset="0"/>
            </a:endParaRPr>
          </a:p>
          <a:p>
            <a:pPr eaLnBrk="1" hangingPunct="1">
              <a:lnSpc>
                <a:spcPct val="80000"/>
              </a:lnSpc>
            </a:pPr>
            <a:r>
              <a:rPr lang="nb-NO" sz="2000">
                <a:latin typeface="Verdana" charset="0"/>
              </a:rPr>
              <a:t>Blant de funksjonene som barna kan bedre enn de voksne er kamerabruk, video, nedlasting av musikk, SMS/MMS, Internett og radio. I alt viser det seg at 21 prosent av norske barn er læremestere i mobilfaget. </a:t>
            </a:r>
          </a:p>
        </p:txBody>
      </p:sp>
      <p:pic>
        <p:nvPicPr>
          <p:cNvPr id="37893" name="Picture 7" descr="mobiljentex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1989138"/>
            <a:ext cx="25336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 Box 8"/>
          <p:cNvSpPr txBox="1">
            <a:spLocks noChangeArrowheads="1"/>
          </p:cNvSpPr>
          <p:nvPr/>
        </p:nvSpPr>
        <p:spPr bwMode="auto">
          <a:xfrm>
            <a:off x="2916238" y="6400800"/>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nb-NO" sz="1200"/>
              <a:t>*Kilde: </a:t>
            </a:r>
            <a:r>
              <a:rPr lang="nb-NO" sz="1200">
                <a:hlinkClick r:id="rId4"/>
              </a:rPr>
              <a:t>http://www.mobilen.no</a:t>
            </a:r>
            <a:r>
              <a:rPr lang="nb-NO" sz="1200"/>
              <a:t> </a:t>
            </a:r>
            <a:r>
              <a:rPr lang="nb-NO"/>
              <a:t> </a:t>
            </a:r>
          </a:p>
        </p:txBody>
      </p:sp>
    </p:spTree>
    <p:extLst>
      <p:ext uri="{BB962C8B-B14F-4D97-AF65-F5344CB8AC3E}">
        <p14:creationId xmlns:p14="http://schemas.microsoft.com/office/powerpoint/2010/main" val="321786264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bunntekst 3"/>
          <p:cNvSpPr>
            <a:spLocks noGrp="1"/>
          </p:cNvSpPr>
          <p:nvPr>
            <p:ph type="ftr" sz="quarter" idx="10"/>
          </p:nvPr>
        </p:nvSpPr>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sz="1000">
                <a:solidFill>
                  <a:srgbClr val="656161"/>
                </a:solidFill>
                <a:latin typeface="Verdana" charset="0"/>
              </a:rPr>
              <a:t>mattias © øhra </a:t>
            </a:r>
          </a:p>
        </p:txBody>
      </p:sp>
      <p:sp>
        <p:nvSpPr>
          <p:cNvPr id="38915" name="Rectangle 2"/>
          <p:cNvSpPr>
            <a:spLocks noGrp="1" noChangeArrowheads="1"/>
          </p:cNvSpPr>
          <p:nvPr>
            <p:ph type="title"/>
          </p:nvPr>
        </p:nvSpPr>
        <p:spPr/>
        <p:txBody>
          <a:bodyPr/>
          <a:lstStyle/>
          <a:p>
            <a:pPr eaLnBrk="1" hangingPunct="1"/>
            <a:r>
              <a:rPr lang="nb-NO">
                <a:latin typeface="Verdana" charset="0"/>
              </a:rPr>
              <a:t>Mobilbruk*:</a:t>
            </a:r>
          </a:p>
        </p:txBody>
      </p:sp>
      <p:sp>
        <p:nvSpPr>
          <p:cNvPr id="38916" name="Rectangle 3" descr="Rectangle: Click to edit Master text styles&#10;Second level&#10;Third level&#10;Fourth level&#10;Fifth level"/>
          <p:cNvSpPr>
            <a:spLocks noGrp="1" noChangeArrowheads="1"/>
          </p:cNvSpPr>
          <p:nvPr>
            <p:ph type="body" idx="1"/>
          </p:nvPr>
        </p:nvSpPr>
        <p:spPr>
          <a:xfrm>
            <a:off x="539750" y="1412875"/>
            <a:ext cx="5616575" cy="4608513"/>
          </a:xfrm>
        </p:spPr>
        <p:txBody>
          <a:bodyPr/>
          <a:lstStyle/>
          <a:p>
            <a:pPr eaLnBrk="1" hangingPunct="1">
              <a:lnSpc>
                <a:spcPct val="80000"/>
              </a:lnSpc>
            </a:pPr>
            <a:r>
              <a:rPr lang="nb-NO" sz="1600">
                <a:latin typeface="Verdana" charset="0"/>
              </a:rPr>
              <a:t>Det er mye som har forandret seg de siste årene. I 2002 sa bare 11 prosent av foreldrene at det var greit å gi tiåringer en mobil, og i dag har hele 88 prosent sin egen mobiltelefon.</a:t>
            </a:r>
          </a:p>
          <a:p>
            <a:pPr eaLnBrk="1" hangingPunct="1">
              <a:lnSpc>
                <a:spcPct val="80000"/>
              </a:lnSpc>
              <a:buFontTx/>
              <a:buNone/>
            </a:pPr>
            <a:r>
              <a:rPr lang="nb-NO" sz="1600">
                <a:latin typeface="Verdana" charset="0"/>
              </a:rPr>
              <a:t> </a:t>
            </a:r>
          </a:p>
          <a:p>
            <a:pPr eaLnBrk="1" hangingPunct="1">
              <a:lnSpc>
                <a:spcPct val="80000"/>
              </a:lnSpc>
            </a:pPr>
            <a:r>
              <a:rPr lang="nb-NO" sz="1600">
                <a:latin typeface="Verdana" charset="0"/>
              </a:rPr>
              <a:t>Like oppsiktsvekkende er det kanskje at hele 71 prosent av barn i 9 års alderen har i dag mobil, mot 57 prosent i fjor.</a:t>
            </a:r>
          </a:p>
          <a:p>
            <a:pPr eaLnBrk="1" hangingPunct="1">
              <a:lnSpc>
                <a:spcPct val="80000"/>
              </a:lnSpc>
            </a:pPr>
            <a:endParaRPr lang="nb-NO" sz="1600">
              <a:latin typeface="Verdana" charset="0"/>
            </a:endParaRPr>
          </a:p>
          <a:p>
            <a:pPr eaLnBrk="1" hangingPunct="1">
              <a:lnSpc>
                <a:spcPct val="80000"/>
              </a:lnSpc>
            </a:pPr>
            <a:r>
              <a:rPr lang="nb-NO" sz="1600" b="1">
                <a:latin typeface="Verdana" charset="0"/>
              </a:rPr>
              <a:t>Jenter maser mest</a:t>
            </a:r>
            <a:r>
              <a:rPr lang="nb-NO" sz="1600">
                <a:latin typeface="Verdana" charset="0"/>
              </a:rPr>
              <a:t/>
            </a:r>
            <a:br>
              <a:rPr lang="nb-NO" sz="1600">
                <a:latin typeface="Verdana" charset="0"/>
              </a:rPr>
            </a:br>
            <a:r>
              <a:rPr lang="nb-NO" sz="1600">
                <a:latin typeface="Verdana" charset="0"/>
              </a:rPr>
              <a:t>Grunner til at barna fikk mobil:</a:t>
            </a:r>
            <a:br>
              <a:rPr lang="nb-NO" sz="1600">
                <a:latin typeface="Verdana" charset="0"/>
              </a:rPr>
            </a:br>
            <a:endParaRPr lang="nb-NO" sz="1600">
              <a:latin typeface="Verdana" charset="0"/>
            </a:endParaRPr>
          </a:p>
          <a:p>
            <a:pPr lvl="1" eaLnBrk="1" hangingPunct="1">
              <a:lnSpc>
                <a:spcPct val="80000"/>
              </a:lnSpc>
            </a:pPr>
            <a:r>
              <a:rPr lang="nb-NO" sz="1400">
                <a:latin typeface="Verdana" charset="0"/>
              </a:rPr>
              <a:t>Det var et ønske fra foreldrene </a:t>
            </a:r>
          </a:p>
          <a:p>
            <a:pPr lvl="1" eaLnBrk="1" hangingPunct="1">
              <a:lnSpc>
                <a:spcPct val="80000"/>
              </a:lnSpc>
            </a:pPr>
            <a:r>
              <a:rPr lang="nb-NO" sz="1400">
                <a:latin typeface="Verdana" charset="0"/>
              </a:rPr>
              <a:t>Barnet maste (flere jenter fikk mobil enn </a:t>
            </a:r>
            <a:br>
              <a:rPr lang="nb-NO" sz="1400">
                <a:latin typeface="Verdana" charset="0"/>
              </a:rPr>
            </a:br>
            <a:r>
              <a:rPr lang="nb-NO" sz="1400">
                <a:latin typeface="Verdana" charset="0"/>
              </a:rPr>
              <a:t>gutter fordi de maste)</a:t>
            </a:r>
          </a:p>
          <a:p>
            <a:pPr lvl="1" eaLnBrk="1" hangingPunct="1">
              <a:lnSpc>
                <a:spcPct val="80000"/>
              </a:lnSpc>
            </a:pPr>
            <a:r>
              <a:rPr lang="nb-NO" sz="1400">
                <a:latin typeface="Verdana" charset="0"/>
              </a:rPr>
              <a:t>De fleste vennene hadde mobiltelefon</a:t>
            </a:r>
          </a:p>
          <a:p>
            <a:pPr lvl="1" eaLnBrk="1" hangingPunct="1">
              <a:lnSpc>
                <a:spcPct val="80000"/>
              </a:lnSpc>
            </a:pPr>
            <a:r>
              <a:rPr lang="nb-NO" sz="1400">
                <a:latin typeface="Verdana" charset="0"/>
              </a:rPr>
              <a:t>Eldre søsken hadde mobiltelefon </a:t>
            </a:r>
            <a:br>
              <a:rPr lang="nb-NO" sz="1400">
                <a:latin typeface="Verdana" charset="0"/>
              </a:rPr>
            </a:br>
            <a:r>
              <a:rPr lang="nb-NO" sz="1400">
                <a:latin typeface="Verdana" charset="0"/>
              </a:rPr>
              <a:t/>
            </a:r>
            <a:br>
              <a:rPr lang="nb-NO" sz="1400">
                <a:latin typeface="Verdana" charset="0"/>
              </a:rPr>
            </a:br>
            <a:r>
              <a:rPr lang="nb-NO" sz="1400">
                <a:latin typeface="Verdana" charset="0"/>
              </a:rPr>
              <a:t/>
            </a:r>
            <a:br>
              <a:rPr lang="nb-NO" sz="1400">
                <a:latin typeface="Verdana" charset="0"/>
              </a:rPr>
            </a:br>
            <a:endParaRPr lang="nb-NO" sz="1400">
              <a:latin typeface="Verdana" charset="0"/>
            </a:endParaRPr>
          </a:p>
        </p:txBody>
      </p:sp>
      <p:pic>
        <p:nvPicPr>
          <p:cNvPr id="38917" name="Picture 4" descr="mobiljentex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2133600"/>
            <a:ext cx="25336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 Box 5"/>
          <p:cNvSpPr txBox="1">
            <a:spLocks noChangeArrowheads="1"/>
          </p:cNvSpPr>
          <p:nvPr/>
        </p:nvSpPr>
        <p:spPr bwMode="auto">
          <a:xfrm>
            <a:off x="2916238" y="6400800"/>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spcBef>
                <a:spcPct val="50000"/>
              </a:spcBef>
            </a:pPr>
            <a:r>
              <a:rPr lang="nb-NO" sz="1200"/>
              <a:t>*Kilde: </a:t>
            </a:r>
            <a:r>
              <a:rPr lang="nb-NO" sz="1200">
                <a:hlinkClick r:id="rId4"/>
              </a:rPr>
              <a:t>http://www.mobilen.no</a:t>
            </a:r>
            <a:r>
              <a:rPr lang="nb-NO" sz="1200"/>
              <a:t> </a:t>
            </a:r>
            <a:r>
              <a:rPr lang="nb-NO"/>
              <a:t> </a:t>
            </a:r>
          </a:p>
        </p:txBody>
      </p:sp>
    </p:spTree>
    <p:extLst>
      <p:ext uri="{BB962C8B-B14F-4D97-AF65-F5344CB8AC3E}">
        <p14:creationId xmlns:p14="http://schemas.microsoft.com/office/powerpoint/2010/main" val="19145958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unntekst 3"/>
          <p:cNvSpPr>
            <a:spLocks noGrp="1"/>
          </p:cNvSpPr>
          <p:nvPr>
            <p:ph type="ftr" sz="quarter" idx="10"/>
          </p:nvPr>
        </p:nvSpPr>
        <p:spPr/>
        <p:txBody>
          <a:bodyPr/>
          <a:lstStyle>
            <a:lvl1pPr eaLnBrk="0" hangingPunct="0">
              <a:defRPr sz="2400">
                <a:solidFill>
                  <a:schemeClr val="tx1"/>
                </a:solidFill>
                <a:latin typeface="Tahoma" charset="0"/>
                <a:ea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24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24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24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nb-NO" sz="1000">
                <a:solidFill>
                  <a:srgbClr val="656161"/>
                </a:solidFill>
                <a:latin typeface="Verdana" charset="0"/>
              </a:rPr>
              <a:t>mattias © øhra </a:t>
            </a:r>
          </a:p>
        </p:txBody>
      </p:sp>
      <p:sp>
        <p:nvSpPr>
          <p:cNvPr id="40963" name="Rectangle 2"/>
          <p:cNvSpPr>
            <a:spLocks noGrp="1" noChangeArrowheads="1"/>
          </p:cNvSpPr>
          <p:nvPr>
            <p:ph type="title"/>
          </p:nvPr>
        </p:nvSpPr>
        <p:spPr/>
        <p:txBody>
          <a:bodyPr/>
          <a:lstStyle/>
          <a:p>
            <a:pPr eaLnBrk="1" hangingPunct="1"/>
            <a:r>
              <a:rPr lang="nb-NO">
                <a:latin typeface="Verdana" charset="0"/>
              </a:rPr>
              <a:t>Mobilbruk*:</a:t>
            </a:r>
          </a:p>
        </p:txBody>
      </p:sp>
      <p:sp>
        <p:nvSpPr>
          <p:cNvPr id="40964" name="Rectangle 3" descr="Rectangle: Click to edit Master text styles&#10;Second level&#10;Third level&#10;Fourth level&#10;Fifth level"/>
          <p:cNvSpPr>
            <a:spLocks noGrp="1" noChangeArrowheads="1"/>
          </p:cNvSpPr>
          <p:nvPr>
            <p:ph type="body" idx="1"/>
          </p:nvPr>
        </p:nvSpPr>
        <p:spPr>
          <a:xfrm>
            <a:off x="990600" y="1671638"/>
            <a:ext cx="4373563" cy="3949700"/>
          </a:xfrm>
        </p:spPr>
        <p:txBody>
          <a:bodyPr/>
          <a:lstStyle/>
          <a:p>
            <a:pPr eaLnBrk="1" hangingPunct="1">
              <a:lnSpc>
                <a:spcPct val="80000"/>
              </a:lnSpc>
            </a:pPr>
            <a:r>
              <a:rPr lang="nb-NO" sz="1600">
                <a:latin typeface="Verdana" charset="0"/>
              </a:rPr>
              <a:t>Totalt 80% av utvalget 8-24 år brukte mobiltelefon i går (dagen før de svarte på undersøkelsen)</a:t>
            </a:r>
          </a:p>
          <a:p>
            <a:pPr eaLnBrk="1" hangingPunct="1">
              <a:lnSpc>
                <a:spcPct val="80000"/>
              </a:lnSpc>
            </a:pPr>
            <a:r>
              <a:rPr lang="nb-NO" sz="1600">
                <a:latin typeface="Verdana" charset="0"/>
              </a:rPr>
              <a:t>Mobiltelefoner brukes i størst grad til SMS og samtaler </a:t>
            </a:r>
          </a:p>
          <a:p>
            <a:pPr eaLnBrk="1" hangingPunct="1">
              <a:lnSpc>
                <a:spcPct val="80000"/>
              </a:lnSpc>
            </a:pPr>
            <a:r>
              <a:rPr lang="nb-NO" sz="1600">
                <a:latin typeface="Verdana" charset="0"/>
              </a:rPr>
              <a:t>83% sender SMS</a:t>
            </a:r>
          </a:p>
          <a:p>
            <a:pPr eaLnBrk="1" hangingPunct="1">
              <a:lnSpc>
                <a:spcPct val="80000"/>
              </a:lnSpc>
            </a:pPr>
            <a:r>
              <a:rPr lang="nb-NO" sz="1600">
                <a:latin typeface="Verdana" charset="0"/>
              </a:rPr>
              <a:t>72% snakker</a:t>
            </a:r>
          </a:p>
          <a:p>
            <a:pPr eaLnBrk="1" hangingPunct="1">
              <a:lnSpc>
                <a:spcPct val="80000"/>
              </a:lnSpc>
            </a:pPr>
            <a:r>
              <a:rPr lang="nb-NO" sz="1600">
                <a:latin typeface="Verdana" charset="0"/>
              </a:rPr>
              <a:t>18% tar bilder/ MMS</a:t>
            </a:r>
          </a:p>
          <a:p>
            <a:pPr eaLnBrk="1" hangingPunct="1">
              <a:lnSpc>
                <a:spcPct val="80000"/>
              </a:lnSpc>
            </a:pPr>
            <a:r>
              <a:rPr lang="nb-NO" sz="1600">
                <a:latin typeface="Verdana" charset="0"/>
              </a:rPr>
              <a:t>11% sender bilder/ MMS</a:t>
            </a:r>
          </a:p>
          <a:p>
            <a:pPr eaLnBrk="1" hangingPunct="1">
              <a:lnSpc>
                <a:spcPct val="80000"/>
              </a:lnSpc>
            </a:pPr>
            <a:r>
              <a:rPr lang="nb-NO" sz="1600">
                <a:latin typeface="Verdana" charset="0"/>
              </a:rPr>
              <a:t>Så å si alle med bildetelefon tar bilde minst 1 gang i uken</a:t>
            </a:r>
          </a:p>
          <a:p>
            <a:pPr eaLnBrk="1" hangingPunct="1">
              <a:lnSpc>
                <a:spcPct val="80000"/>
              </a:lnSpc>
            </a:pPr>
            <a:r>
              <a:rPr lang="nb-NO" sz="1600">
                <a:latin typeface="Verdana" charset="0"/>
              </a:rPr>
              <a:t>De som tar bilder sender eller mottar bilder minst 1 gang i uken</a:t>
            </a:r>
          </a:p>
          <a:p>
            <a:pPr eaLnBrk="1" hangingPunct="1">
              <a:lnSpc>
                <a:spcPct val="80000"/>
              </a:lnSpc>
            </a:pPr>
            <a:r>
              <a:rPr lang="nb-NO" sz="1600">
                <a:latin typeface="Verdana" charset="0"/>
              </a:rPr>
              <a:t>Bilder sendes i all hovedsak til venner og familie</a:t>
            </a:r>
            <a:r>
              <a:rPr lang="nb-NO" sz="1000">
                <a:latin typeface="Verdana" charset="0"/>
              </a:rPr>
              <a:t> </a:t>
            </a:r>
            <a:br>
              <a:rPr lang="nb-NO" sz="1000">
                <a:latin typeface="Verdana" charset="0"/>
              </a:rPr>
            </a:br>
            <a:endParaRPr lang="nb-NO" sz="1000">
              <a:latin typeface="Verdana" charset="0"/>
            </a:endParaRPr>
          </a:p>
          <a:p>
            <a:pPr lvl="1" eaLnBrk="1" hangingPunct="1">
              <a:lnSpc>
                <a:spcPct val="80000"/>
              </a:lnSpc>
            </a:pPr>
            <a:r>
              <a:rPr lang="nb-NO" sz="900">
                <a:latin typeface="Verdana" charset="0"/>
              </a:rPr>
              <a:t>*Kilde: Medietilsynet 08 </a:t>
            </a:r>
            <a:br>
              <a:rPr lang="nb-NO" sz="900">
                <a:latin typeface="Verdana" charset="0"/>
              </a:rPr>
            </a:br>
            <a:r>
              <a:rPr lang="nb-NO" sz="900">
                <a:latin typeface="Verdana" charset="0"/>
              </a:rPr>
              <a:t/>
            </a:r>
            <a:br>
              <a:rPr lang="nb-NO" sz="900">
                <a:latin typeface="Verdana" charset="0"/>
              </a:rPr>
            </a:br>
            <a:endParaRPr lang="nb-NO" sz="900">
              <a:latin typeface="Verdana" charset="0"/>
            </a:endParaRPr>
          </a:p>
        </p:txBody>
      </p:sp>
      <p:pic>
        <p:nvPicPr>
          <p:cNvPr id="40965" name="Picture 4" descr="mobilba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2492375"/>
            <a:ext cx="25908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2692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Mediekompetanse og ny rammeplan for lærerutdanningen 2010 (utdrag).</a:t>
            </a:r>
            <a:endParaRPr lang="nb-NO" dirty="0"/>
          </a:p>
        </p:txBody>
      </p:sp>
      <p:sp>
        <p:nvSpPr>
          <p:cNvPr id="3" name="Content Placeholder 2"/>
          <p:cNvSpPr>
            <a:spLocks noGrp="1"/>
          </p:cNvSpPr>
          <p:nvPr>
            <p:ph idx="1"/>
          </p:nvPr>
        </p:nvSpPr>
        <p:spPr>
          <a:xfrm>
            <a:off x="685800" y="1600201"/>
            <a:ext cx="3986131" cy="3962400"/>
          </a:xfrm>
        </p:spPr>
        <p:txBody>
          <a:bodyPr/>
          <a:lstStyle/>
          <a:p>
            <a:r>
              <a:rPr lang="nb-NO" sz="2000" i="1" dirty="0"/>
              <a:t>kan analysere populærkulturelle medieuttrykk og knytte dette opp til barn og unges </a:t>
            </a:r>
            <a:r>
              <a:rPr lang="nb-NO" sz="2000" i="1" dirty="0" smtClean="0"/>
              <a:t>identitetskonstruksjon</a:t>
            </a:r>
          </a:p>
          <a:p>
            <a:pPr lvl="0"/>
            <a:r>
              <a:rPr lang="nb-NO" sz="2000" i="1" dirty="0" smtClean="0"/>
              <a:t>har </a:t>
            </a:r>
            <a:r>
              <a:rPr lang="nb-NO" sz="2000" i="1" dirty="0"/>
              <a:t>kunnskap om medias påvirkning av barn og ungdom og om barn og unges aktive deltakelse i ulike </a:t>
            </a:r>
            <a:r>
              <a:rPr lang="nb-NO" sz="2000" i="1" dirty="0" smtClean="0"/>
              <a:t>mediesamfunn</a:t>
            </a:r>
          </a:p>
          <a:p>
            <a:r>
              <a:rPr lang="nb-NO" sz="2000" i="1" dirty="0"/>
              <a:t>har kunnskap om ulike læringsarenaer, eksempelvis digitale media, i opplæringen for barn og </a:t>
            </a:r>
            <a:r>
              <a:rPr lang="nb-NO" sz="2000" i="1" dirty="0" smtClean="0"/>
              <a:t>unge</a:t>
            </a:r>
            <a:endParaRPr lang="nb-NO" sz="2000" i="1" dirty="0"/>
          </a:p>
        </p:txBody>
      </p:sp>
      <p:pic>
        <p:nvPicPr>
          <p:cNvPr id="4" name="Picture 3" descr="Facebook_LU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1216" y="1600201"/>
            <a:ext cx="4101440" cy="3850227"/>
          </a:xfrm>
          <a:prstGeom prst="rect">
            <a:avLst/>
          </a:prstGeom>
        </p:spPr>
      </p:pic>
    </p:spTree>
    <p:extLst>
      <p:ext uri="{BB962C8B-B14F-4D97-AF65-F5344CB8AC3E}">
        <p14:creationId xmlns:p14="http://schemas.microsoft.com/office/powerpoint/2010/main" val="54016558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Mediekompetanse og ny rammeplan for lærerutdanningen 2010 (utdrag).</a:t>
            </a:r>
            <a:endParaRPr lang="nb-NO" dirty="0"/>
          </a:p>
        </p:txBody>
      </p:sp>
      <p:sp>
        <p:nvSpPr>
          <p:cNvPr id="3" name="Content Placeholder 2"/>
          <p:cNvSpPr>
            <a:spLocks noGrp="1"/>
          </p:cNvSpPr>
          <p:nvPr>
            <p:ph idx="1"/>
          </p:nvPr>
        </p:nvSpPr>
        <p:spPr>
          <a:xfrm>
            <a:off x="685800" y="1600201"/>
            <a:ext cx="3450150" cy="3962400"/>
          </a:xfrm>
        </p:spPr>
        <p:txBody>
          <a:bodyPr/>
          <a:lstStyle/>
          <a:p>
            <a:pPr lvl="0"/>
            <a:r>
              <a:rPr lang="nb-NO" sz="1800" i="1" dirty="0" smtClean="0"/>
              <a:t>har </a:t>
            </a:r>
            <a:r>
              <a:rPr lang="nb-NO" sz="1800" i="1" dirty="0"/>
              <a:t>kunnskap om materialer og teknikker knyttet til håndlagde og digitale bilder, og hvordan barn og unge bruker ulike medier og virkemidler i bilder, tekst og lyd </a:t>
            </a:r>
          </a:p>
          <a:p>
            <a:pPr lvl="0"/>
            <a:r>
              <a:rPr lang="nb-NO" sz="1800" i="1" dirty="0" smtClean="0"/>
              <a:t>kan </a:t>
            </a:r>
            <a:r>
              <a:rPr lang="nb-NO" sz="1800" i="1" dirty="0"/>
              <a:t>bruke og vurdere digitale verktøy og kilder i opplæringen, og bidra til at elevene kan forholde seg aktivt og kritisk til digitale medier </a:t>
            </a:r>
            <a:endParaRPr lang="nb-NO" sz="1800" i="1" dirty="0" smtClean="0"/>
          </a:p>
          <a:p>
            <a:r>
              <a:rPr lang="nn-NO" sz="1800" i="1" dirty="0"/>
              <a:t>kan ta i bruk ulike digitale verktøy i norskopplæringa, skape og vurdere digitale, samansette tekstar</a:t>
            </a:r>
          </a:p>
          <a:p>
            <a:pPr lvl="0"/>
            <a:endParaRPr lang="nb-NO" sz="2000" dirty="0"/>
          </a:p>
        </p:txBody>
      </p:sp>
      <p:sp>
        <p:nvSpPr>
          <p:cNvPr id="5" name="TextBox 4"/>
          <p:cNvSpPr txBox="1"/>
          <p:nvPr/>
        </p:nvSpPr>
        <p:spPr>
          <a:xfrm>
            <a:off x="5362049" y="1819486"/>
            <a:ext cx="3492389" cy="4062650"/>
          </a:xfrm>
          <a:prstGeom prst="rect">
            <a:avLst/>
          </a:prstGeom>
          <a:noFill/>
        </p:spPr>
        <p:txBody>
          <a:bodyPr wrap="square" rtlCol="0">
            <a:spAutoFit/>
          </a:bodyPr>
          <a:lstStyle/>
          <a:p>
            <a:r>
              <a:rPr lang="nb-NO" sz="2000" b="1" dirty="0" smtClean="0"/>
              <a:t>Digital dømmekraft:</a:t>
            </a:r>
          </a:p>
          <a:p>
            <a:r>
              <a:rPr lang="nb-NO" sz="1400" b="1" dirty="0" smtClean="0"/>
              <a:t>Digitale </a:t>
            </a:r>
            <a:r>
              <a:rPr lang="nb-NO" sz="1400" b="1" dirty="0"/>
              <a:t>ferdigheter</a:t>
            </a:r>
          </a:p>
          <a:p>
            <a:endParaRPr lang="nb-NO" sz="1400" dirty="0"/>
          </a:p>
          <a:p>
            <a:r>
              <a:rPr lang="nb-NO" sz="1400" dirty="0"/>
              <a:t>Betegnelsen "å kunne bruke digitale verktøy" retter oppmerksomheten mot programvare og digitalt utstyr, som er i hurtig forandring og utvikling. Ved å endre betegnelsen til "digitale ferdigheter" vil de kognitive dimensjonene som holdninger, forståelse og kommunikasjon vektlegges sterkere. </a:t>
            </a:r>
            <a:endParaRPr lang="nb-NO" sz="1400" dirty="0" smtClean="0"/>
          </a:p>
          <a:p>
            <a:endParaRPr lang="nb-NO" sz="1400" dirty="0"/>
          </a:p>
          <a:p>
            <a:r>
              <a:rPr lang="nb-NO" sz="1400" dirty="0" smtClean="0"/>
              <a:t>Ved </a:t>
            </a:r>
            <a:r>
              <a:rPr lang="nb-NO" sz="1400" dirty="0"/>
              <a:t>å bruke betegnelsen "</a:t>
            </a:r>
            <a:r>
              <a:rPr lang="nb-NO" sz="1400" b="1" dirty="0"/>
              <a:t>digitale ferdigheter" </a:t>
            </a:r>
            <a:r>
              <a:rPr lang="nb-NO" sz="1400" dirty="0"/>
              <a:t>vil både de fysiske, de kunnskapsmessige og de kognitive dimensjonene av ferdigheten vektlegges, slik som det gjøres i de øvrige grunnleggende ferdighetene.</a:t>
            </a:r>
          </a:p>
        </p:txBody>
      </p:sp>
    </p:spTree>
    <p:extLst>
      <p:ext uri="{BB962C8B-B14F-4D97-AF65-F5344CB8AC3E}">
        <p14:creationId xmlns:p14="http://schemas.microsoft.com/office/powerpoint/2010/main" val="5401655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Grunnleggende ferdigheter:</a:t>
            </a:r>
            <a:endParaRPr lang="nb-NO" dirty="0"/>
          </a:p>
        </p:txBody>
      </p:sp>
      <p:sp>
        <p:nvSpPr>
          <p:cNvPr id="3" name="Content Placeholder 2"/>
          <p:cNvSpPr>
            <a:spLocks noGrp="1"/>
          </p:cNvSpPr>
          <p:nvPr>
            <p:ph idx="1"/>
          </p:nvPr>
        </p:nvSpPr>
        <p:spPr>
          <a:xfrm>
            <a:off x="685800" y="1417638"/>
            <a:ext cx="8001000" cy="3962400"/>
          </a:xfrm>
        </p:spPr>
        <p:txBody>
          <a:bodyPr/>
          <a:lstStyle/>
          <a:p>
            <a:pPr marL="0" indent="0">
              <a:buNone/>
            </a:pPr>
            <a:endParaRPr lang="nb-NO" sz="2000" i="1" dirty="0" smtClean="0"/>
          </a:p>
          <a:p>
            <a:r>
              <a:rPr lang="nb-NO" sz="2000" b="1" i="1" dirty="0" smtClean="0"/>
              <a:t>Grunnleggende </a:t>
            </a:r>
            <a:r>
              <a:rPr lang="nb-NO" sz="2000" b="1" i="1" dirty="0"/>
              <a:t>ferdigheter: </a:t>
            </a:r>
            <a:r>
              <a:rPr lang="nb-NO" sz="2000" dirty="0"/>
              <a:t>De grunnleggende ferdighetene – å kunne uttrykke seg muntlig og skriftlig, å kunne lese og regne </a:t>
            </a:r>
            <a:r>
              <a:rPr lang="nb-NO" sz="2000" u="sng" dirty="0"/>
              <a:t>og å kunne bruke digitale verktøy</a:t>
            </a:r>
            <a:r>
              <a:rPr lang="nb-NO" sz="2000" dirty="0"/>
              <a:t> – er både en forutsetning for utvikling av fagkunnskap og en del av fagkompetansen i alle fag. </a:t>
            </a:r>
            <a:endParaRPr lang="nb-NO" sz="2000" dirty="0" smtClean="0"/>
          </a:p>
          <a:p>
            <a:r>
              <a:rPr lang="nb-NO" sz="2000" dirty="0" smtClean="0"/>
              <a:t>Hvert </a:t>
            </a:r>
            <a:r>
              <a:rPr lang="nb-NO" sz="2000" dirty="0"/>
              <a:t>enkelt fag har ansvar for at studentene får kunnskap om hvordan de kan jobbe med elevenes utvikling av de grunn­leggende ferdighetene i faget. </a:t>
            </a:r>
            <a:endParaRPr lang="nb-NO" sz="2000" dirty="0" smtClean="0"/>
          </a:p>
          <a:p>
            <a:r>
              <a:rPr lang="nb-NO" sz="2000" dirty="0" smtClean="0"/>
              <a:t>Pedagogikk </a:t>
            </a:r>
            <a:r>
              <a:rPr lang="nb-NO" sz="2000" dirty="0"/>
              <a:t>og elevkunnskap skal legge til rette for at studentene tilegner seg en teoretisk overbygning om grunnleggende ferdigheter, som forutsetning for arbeidet med disse i ulike fag</a:t>
            </a:r>
            <a:r>
              <a:rPr lang="nb-NO" sz="2000" dirty="0" smtClean="0"/>
              <a:t>.</a:t>
            </a:r>
          </a:p>
          <a:p>
            <a:pPr lvl="0"/>
            <a:endParaRPr lang="nb-NO" sz="1200" dirty="0"/>
          </a:p>
          <a:p>
            <a:endParaRPr lang="nb-NO" sz="1200" dirty="0"/>
          </a:p>
          <a:p>
            <a:endParaRPr lang="nb-NO" sz="1200" dirty="0"/>
          </a:p>
          <a:p>
            <a:pPr lvl="0"/>
            <a:endParaRPr lang="nb-NO" dirty="0"/>
          </a:p>
          <a:p>
            <a:endParaRPr lang="nb-NO" dirty="0"/>
          </a:p>
        </p:txBody>
      </p:sp>
    </p:spTree>
    <p:extLst>
      <p:ext uri="{BB962C8B-B14F-4D97-AF65-F5344CB8AC3E}">
        <p14:creationId xmlns:p14="http://schemas.microsoft.com/office/powerpoint/2010/main" val="5401655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nb-NO" dirty="0">
                <a:latin typeface="Verdana" pitchFamily="34" charset="0"/>
                <a:ea typeface="ＭＳ Ｐゴシック"/>
                <a:cs typeface="ＭＳ Ｐゴシック"/>
              </a:rPr>
              <a:t>U</a:t>
            </a:r>
            <a:r>
              <a:rPr lang="nb-NO" dirty="0" smtClean="0">
                <a:latin typeface="Verdana" pitchFamily="34" charset="0"/>
                <a:ea typeface="ＭＳ Ｐゴシック"/>
                <a:cs typeface="ＭＳ Ｐゴシック"/>
              </a:rPr>
              <a:t>ngdom:</a:t>
            </a:r>
          </a:p>
        </p:txBody>
      </p:sp>
      <p:sp>
        <p:nvSpPr>
          <p:cNvPr id="39938" name="Rectangle 3" descr="Rectangle: Click to edit Master text styles&#10;Second level&#10;Third level&#10;Fourth level&#10;Fifth level"/>
          <p:cNvSpPr>
            <a:spLocks noGrp="1" noChangeArrowheads="1"/>
          </p:cNvSpPr>
          <p:nvPr>
            <p:ph idx="1"/>
          </p:nvPr>
        </p:nvSpPr>
        <p:spPr bwMode="auto">
          <a:xfrm>
            <a:off x="990600" y="1671638"/>
            <a:ext cx="4157663" cy="3949700"/>
          </a:xfrm>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nb-NO" sz="2400" dirty="0" smtClean="0">
                <a:latin typeface="Verdana" pitchFamily="34" charset="0"/>
                <a:ea typeface="ＭＳ Ｐゴシック"/>
                <a:cs typeface="ＭＳ Ｐゴシック"/>
              </a:rPr>
              <a:t>Sterk påvirkning fra tenåringskulturen</a:t>
            </a:r>
          </a:p>
          <a:p>
            <a:pPr>
              <a:lnSpc>
                <a:spcPct val="80000"/>
              </a:lnSpc>
            </a:pPr>
            <a:endParaRPr lang="nb-NO" sz="2400" dirty="0" smtClean="0">
              <a:latin typeface="Verdana" pitchFamily="34" charset="0"/>
              <a:ea typeface="ＭＳ Ｐゴシック"/>
              <a:cs typeface="ＭＳ Ｐゴシック"/>
            </a:endParaRPr>
          </a:p>
          <a:p>
            <a:pPr>
              <a:lnSpc>
                <a:spcPct val="80000"/>
              </a:lnSpc>
            </a:pPr>
            <a:r>
              <a:rPr lang="nb-NO" sz="2400" dirty="0" smtClean="0">
                <a:latin typeface="Verdana" pitchFamily="34" charset="0"/>
                <a:ea typeface="ＭＳ Ｐゴシック"/>
                <a:cs typeface="ＭＳ Ｐゴシック"/>
              </a:rPr>
              <a:t>Sterk påvirkning fra venner</a:t>
            </a:r>
          </a:p>
          <a:p>
            <a:pPr>
              <a:lnSpc>
                <a:spcPct val="80000"/>
              </a:lnSpc>
            </a:pPr>
            <a:endParaRPr lang="nb-NO" sz="2400" dirty="0" smtClean="0">
              <a:latin typeface="Verdana" pitchFamily="34" charset="0"/>
              <a:ea typeface="ＭＳ Ｐゴシック"/>
              <a:cs typeface="ＭＳ Ｐゴシック"/>
            </a:endParaRPr>
          </a:p>
          <a:p>
            <a:pPr>
              <a:lnSpc>
                <a:spcPct val="80000"/>
              </a:lnSpc>
            </a:pPr>
            <a:r>
              <a:rPr lang="nb-NO" sz="2400" dirty="0" smtClean="0">
                <a:latin typeface="Verdana" pitchFamily="34" charset="0"/>
                <a:ea typeface="ＭＳ Ｐゴシック"/>
                <a:cs typeface="ＭＳ Ｐゴシック"/>
              </a:rPr>
              <a:t>Sterk påvirkning fra media</a:t>
            </a:r>
          </a:p>
          <a:p>
            <a:pPr>
              <a:lnSpc>
                <a:spcPct val="80000"/>
              </a:lnSpc>
            </a:pPr>
            <a:endParaRPr lang="nb-NO" sz="2400" dirty="0" smtClean="0">
              <a:latin typeface="Verdana" pitchFamily="34" charset="0"/>
              <a:ea typeface="ＭＳ Ｐゴシック"/>
              <a:cs typeface="ＭＳ Ｐゴシック"/>
            </a:endParaRPr>
          </a:p>
          <a:p>
            <a:pPr>
              <a:lnSpc>
                <a:spcPct val="80000"/>
              </a:lnSpc>
            </a:pPr>
            <a:r>
              <a:rPr lang="nb-NO" sz="2400" dirty="0" smtClean="0">
                <a:latin typeface="Verdana" pitchFamily="34" charset="0"/>
                <a:ea typeface="ＭＳ Ｐゴシック"/>
                <a:cs typeface="ＭＳ Ｐゴシック"/>
              </a:rPr>
              <a:t>Sterk påvirkning fra mote </a:t>
            </a:r>
          </a:p>
          <a:p>
            <a:pPr>
              <a:lnSpc>
                <a:spcPct val="80000"/>
              </a:lnSpc>
            </a:pPr>
            <a:endParaRPr lang="nb-NO" sz="2400" dirty="0" smtClean="0">
              <a:latin typeface="Verdana" pitchFamily="34" charset="0"/>
              <a:ea typeface="ＭＳ Ｐゴシック"/>
              <a:cs typeface="ＭＳ Ｐゴシック"/>
            </a:endParaRPr>
          </a:p>
        </p:txBody>
      </p:sp>
      <p:pic>
        <p:nvPicPr>
          <p:cNvPr id="39939" name="Picture 4" descr="mote2"/>
          <p:cNvPicPr>
            <a:picLocks noChangeAspect="1" noChangeArrowheads="1"/>
          </p:cNvPicPr>
          <p:nvPr/>
        </p:nvPicPr>
        <p:blipFill>
          <a:blip r:embed="rId2"/>
          <a:srcRect/>
          <a:stretch>
            <a:fillRect/>
          </a:stretch>
        </p:blipFill>
        <p:spPr bwMode="auto">
          <a:xfrm>
            <a:off x="5435600" y="1700213"/>
            <a:ext cx="1368425" cy="1166812"/>
          </a:xfrm>
          <a:prstGeom prst="rect">
            <a:avLst/>
          </a:prstGeom>
          <a:noFill/>
          <a:ln w="9525">
            <a:noFill/>
            <a:miter lim="800000"/>
            <a:headEnd/>
            <a:tailEnd/>
          </a:ln>
        </p:spPr>
      </p:pic>
      <p:pic>
        <p:nvPicPr>
          <p:cNvPr id="39940" name="Picture 5" descr="nikegutt"/>
          <p:cNvPicPr>
            <a:picLocks noChangeAspect="1" noChangeArrowheads="1"/>
          </p:cNvPicPr>
          <p:nvPr/>
        </p:nvPicPr>
        <p:blipFill>
          <a:blip r:embed="rId3"/>
          <a:srcRect/>
          <a:stretch>
            <a:fillRect/>
          </a:stretch>
        </p:blipFill>
        <p:spPr bwMode="auto">
          <a:xfrm>
            <a:off x="6877050" y="1700213"/>
            <a:ext cx="1905000" cy="1152525"/>
          </a:xfrm>
          <a:prstGeom prst="rect">
            <a:avLst/>
          </a:prstGeom>
          <a:noFill/>
          <a:ln w="9525">
            <a:noFill/>
            <a:miter lim="800000"/>
            <a:headEnd/>
            <a:tailEnd/>
          </a:ln>
        </p:spPr>
      </p:pic>
      <p:pic>
        <p:nvPicPr>
          <p:cNvPr id="39941" name="Picture 6" descr="topmodell300"/>
          <p:cNvPicPr>
            <a:picLocks noChangeAspect="1" noChangeArrowheads="1"/>
          </p:cNvPicPr>
          <p:nvPr/>
        </p:nvPicPr>
        <p:blipFill>
          <a:blip r:embed="rId4"/>
          <a:srcRect/>
          <a:stretch>
            <a:fillRect/>
          </a:stretch>
        </p:blipFill>
        <p:spPr bwMode="auto">
          <a:xfrm>
            <a:off x="5076825" y="3429000"/>
            <a:ext cx="3810000" cy="18764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nb-NO" smtClean="0">
                <a:latin typeface="Verdana" pitchFamily="34" charset="0"/>
                <a:ea typeface="ＭＳ Ｐゴシック"/>
                <a:cs typeface="ＭＳ Ｐゴシック"/>
              </a:rPr>
              <a:t>Ungdom og identitet</a:t>
            </a:r>
          </a:p>
        </p:txBody>
      </p:sp>
      <p:sp>
        <p:nvSpPr>
          <p:cNvPr id="38914" name="Rectangle 3" descr="Rectangle: Click to edit Master text styles&#10;Second level&#10;Third level&#10;Fourth level&#10;Fifth level"/>
          <p:cNvSpPr>
            <a:spLocks noGrp="1" noChangeArrowheads="1"/>
          </p:cNvSpPr>
          <p:nvPr>
            <p:ph idx="1"/>
          </p:nvPr>
        </p:nvSpPr>
        <p:spPr bwMode="auto">
          <a:xfrm>
            <a:off x="990600" y="1671638"/>
            <a:ext cx="4733925" cy="3949700"/>
          </a:xfrm>
          <a:noFill/>
          <a:ln>
            <a:miter lim="800000"/>
            <a:headEnd/>
            <a:tailEnd/>
          </a:ln>
        </p:spPr>
        <p:txBody>
          <a:bodyPr vert="horz" wrap="square" lIns="91440" tIns="45720" rIns="91440" bIns="45720" numCol="1" anchor="t" anchorCtr="0" compatLnSpc="1">
            <a:prstTxWarp prst="textNoShape">
              <a:avLst/>
            </a:prstTxWarp>
          </a:bodyPr>
          <a:lstStyle/>
          <a:p>
            <a:pPr marL="609600" indent="-609600"/>
            <a:endParaRPr lang="nb-NO" sz="2800" smtClean="0">
              <a:latin typeface="Verdana" pitchFamily="34" charset="0"/>
              <a:ea typeface="ＭＳ Ｐゴシック"/>
              <a:cs typeface="ＭＳ Ｐゴシック"/>
            </a:endParaRPr>
          </a:p>
          <a:p>
            <a:pPr marL="990600" lvl="1" indent="-533400">
              <a:buFont typeface="Wingdings" pitchFamily="2" charset="2"/>
              <a:buAutoNum type="arabicPeriod"/>
            </a:pPr>
            <a:r>
              <a:rPr lang="nb-NO" sz="2400" smtClean="0">
                <a:latin typeface="Verdana" pitchFamily="34" charset="0"/>
                <a:ea typeface="ＭＳ Ｐゴシック"/>
              </a:rPr>
              <a:t>Jeg vil være meg selv</a:t>
            </a:r>
          </a:p>
          <a:p>
            <a:pPr marL="1371600" lvl="2" indent="-457200"/>
            <a:r>
              <a:rPr lang="nb-NO" sz="2000" smtClean="0">
                <a:latin typeface="Tahoma" pitchFamily="34" charset="0"/>
                <a:ea typeface="ＭＳ Ｐゴシック"/>
              </a:rPr>
              <a:t>Finne min egen stil</a:t>
            </a:r>
          </a:p>
          <a:p>
            <a:pPr marL="1371600" lvl="2" indent="-457200"/>
            <a:endParaRPr lang="nb-NO" sz="2000" smtClean="0">
              <a:latin typeface="Tahoma" pitchFamily="34" charset="0"/>
              <a:ea typeface="ＭＳ Ｐゴシック"/>
            </a:endParaRPr>
          </a:p>
          <a:p>
            <a:pPr marL="990600" lvl="1" indent="-533400">
              <a:buFont typeface="Wingdings" pitchFamily="2" charset="2"/>
              <a:buAutoNum type="arabicPeriod"/>
            </a:pPr>
            <a:r>
              <a:rPr lang="nb-NO" sz="2400" smtClean="0">
                <a:latin typeface="Verdana" pitchFamily="34" charset="0"/>
                <a:ea typeface="ＭＳ Ｐゴシック"/>
              </a:rPr>
              <a:t>Jeg vil være et kult, medlem av gjengen</a:t>
            </a:r>
          </a:p>
          <a:p>
            <a:pPr marL="1371600" lvl="2" indent="-457200"/>
            <a:r>
              <a:rPr lang="nb-NO" sz="2000" smtClean="0">
                <a:latin typeface="Tahoma" pitchFamily="34" charset="0"/>
                <a:ea typeface="ＭＳ Ｐゴシック"/>
              </a:rPr>
              <a:t>Jeg vil være som de andre i gjengen</a:t>
            </a:r>
          </a:p>
        </p:txBody>
      </p:sp>
      <p:pic>
        <p:nvPicPr>
          <p:cNvPr id="38915" name="Picture 4" descr="lege"/>
          <p:cNvPicPr>
            <a:picLocks noChangeAspect="1" noChangeArrowheads="1"/>
          </p:cNvPicPr>
          <p:nvPr/>
        </p:nvPicPr>
        <p:blipFill>
          <a:blip r:embed="rId2"/>
          <a:srcRect/>
          <a:stretch>
            <a:fillRect/>
          </a:stretch>
        </p:blipFill>
        <p:spPr bwMode="auto">
          <a:xfrm>
            <a:off x="6516688" y="765175"/>
            <a:ext cx="1905000" cy="2381250"/>
          </a:xfrm>
          <a:prstGeom prst="rect">
            <a:avLst/>
          </a:prstGeom>
          <a:noFill/>
          <a:ln w="9525">
            <a:noFill/>
            <a:miter lim="800000"/>
            <a:headEnd/>
            <a:tailEnd/>
          </a:ln>
        </p:spPr>
      </p:pic>
      <p:sp>
        <p:nvSpPr>
          <p:cNvPr id="38916" name="Text Box 5"/>
          <p:cNvSpPr txBox="1">
            <a:spLocks noChangeArrowheads="1"/>
          </p:cNvSpPr>
          <p:nvPr/>
        </p:nvSpPr>
        <p:spPr bwMode="auto">
          <a:xfrm>
            <a:off x="6084888" y="3141663"/>
            <a:ext cx="2843212" cy="336550"/>
          </a:xfrm>
          <a:prstGeom prst="rect">
            <a:avLst/>
          </a:prstGeom>
          <a:noFill/>
          <a:ln w="9525">
            <a:noFill/>
            <a:miter lim="800000"/>
            <a:headEnd/>
            <a:tailEnd/>
          </a:ln>
        </p:spPr>
        <p:txBody>
          <a:bodyPr>
            <a:spAutoFit/>
          </a:bodyPr>
          <a:lstStyle/>
          <a:p>
            <a:pPr>
              <a:spcBef>
                <a:spcPct val="50000"/>
              </a:spcBef>
            </a:pPr>
            <a:r>
              <a:rPr lang="nb-NO" sz="1600" b="1">
                <a:latin typeface="Calibri" pitchFamily="34" charset="0"/>
              </a:rPr>
              <a:t>Hvem skal jeg bli?</a:t>
            </a:r>
          </a:p>
        </p:txBody>
      </p:sp>
      <p:pic>
        <p:nvPicPr>
          <p:cNvPr id="38917" name="Picture 6" descr="jentegjengen"/>
          <p:cNvPicPr>
            <a:picLocks noChangeAspect="1" noChangeArrowheads="1"/>
          </p:cNvPicPr>
          <p:nvPr/>
        </p:nvPicPr>
        <p:blipFill>
          <a:blip r:embed="rId3"/>
          <a:srcRect/>
          <a:stretch>
            <a:fillRect/>
          </a:stretch>
        </p:blipFill>
        <p:spPr bwMode="auto">
          <a:xfrm>
            <a:off x="6588125" y="3644900"/>
            <a:ext cx="1905000" cy="10096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1062038" y="730250"/>
            <a:ext cx="7305675" cy="1143000"/>
          </a:xfrm>
        </p:spPr>
        <p:txBody>
          <a:bodyPr/>
          <a:lstStyle/>
          <a:p>
            <a:pPr>
              <a:defRPr/>
            </a:pPr>
            <a:r>
              <a:rPr lang="nb-NO" dirty="0">
                <a:effectLst>
                  <a:outerShdw blurRad="38100" dist="38100" dir="2700000" algn="tl">
                    <a:srgbClr val="DDDDDD"/>
                  </a:outerShdw>
                </a:effectLst>
                <a:latin typeface="Verdana" charset="0"/>
                <a:cs typeface="+mj-cs"/>
              </a:rPr>
              <a:t>Media / populærkulturen</a:t>
            </a:r>
            <a:endParaRPr lang="en-US" dirty="0">
              <a:effectLst>
                <a:outerShdw blurRad="38100" dist="38100" dir="2700000" algn="tl">
                  <a:srgbClr val="DDDDDD"/>
                </a:outerShdw>
              </a:effectLst>
              <a:latin typeface="Verdana" charset="0"/>
              <a:cs typeface="+mj-cs"/>
            </a:endParaRPr>
          </a:p>
        </p:txBody>
      </p:sp>
      <p:sp>
        <p:nvSpPr>
          <p:cNvPr id="40962" name="Plassholder for innhold 2" descr="Rectangle: Click to edit Master text styles&#10;Second level&#10;Third level&#10;Fourth level&#10;Fifth level"/>
          <p:cNvSpPr>
            <a:spLocks noGrp="1"/>
          </p:cNvSpPr>
          <p:nvPr>
            <p:ph idx="4294967295"/>
          </p:nvPr>
        </p:nvSpPr>
        <p:spPr bwMode="auto">
          <a:xfrm>
            <a:off x="434975" y="2143125"/>
            <a:ext cx="5080000" cy="3478213"/>
          </a:xfrm>
          <a:prstGeom prst="rect">
            <a:avLst/>
          </a:prstGeom>
          <a:noFill/>
          <a:ln>
            <a:miter lim="800000"/>
            <a:headEnd/>
            <a:tailEnd/>
          </a:ln>
        </p:spPr>
        <p:txBody>
          <a:bodyPr/>
          <a:lstStyle/>
          <a:p>
            <a:r>
              <a:rPr lang="nn-NO" sz="2400" smtClean="0">
                <a:solidFill>
                  <a:srgbClr val="7F7F7F"/>
                </a:solidFill>
                <a:latin typeface="Verdana" pitchFamily="34" charset="0"/>
                <a:ea typeface="ＭＳ Ｐゴシック"/>
                <a:cs typeface="ＭＳ Ｐゴシック"/>
              </a:rPr>
              <a:t>Media og populærkultur blir det nye skattekammer for postmoderne identitetskonstruksjon</a:t>
            </a:r>
            <a:endParaRPr lang="en-US" sz="2400" smtClean="0">
              <a:solidFill>
                <a:srgbClr val="7F7F7F"/>
              </a:solidFill>
              <a:latin typeface="Verdana" pitchFamily="34" charset="0"/>
              <a:ea typeface="ＭＳ Ｐゴシック"/>
              <a:cs typeface="ＭＳ Ｐゴシック"/>
            </a:endParaRPr>
          </a:p>
        </p:txBody>
      </p:sp>
      <p:pic>
        <p:nvPicPr>
          <p:cNvPr id="40963" name="Bilde 4" descr="skatten500.jpg"/>
          <p:cNvPicPr>
            <a:picLocks noChangeAspect="1"/>
          </p:cNvPicPr>
          <p:nvPr/>
        </p:nvPicPr>
        <p:blipFill>
          <a:blip r:embed="rId3"/>
          <a:srcRect/>
          <a:stretch>
            <a:fillRect/>
          </a:stretch>
        </p:blipFill>
        <p:spPr bwMode="auto">
          <a:xfrm>
            <a:off x="1428750" y="3929063"/>
            <a:ext cx="1925638" cy="1444625"/>
          </a:xfrm>
          <a:prstGeom prst="rect">
            <a:avLst/>
          </a:prstGeom>
          <a:noFill/>
          <a:ln w="9525">
            <a:noFill/>
            <a:miter lim="800000"/>
            <a:headEnd/>
            <a:tailEnd/>
          </a:ln>
        </p:spPr>
      </p:pic>
      <p:pic>
        <p:nvPicPr>
          <p:cNvPr id="40964" name="Bilde 5" descr="janthomas.jpg"/>
          <p:cNvPicPr>
            <a:picLocks noChangeAspect="1"/>
          </p:cNvPicPr>
          <p:nvPr/>
        </p:nvPicPr>
        <p:blipFill>
          <a:blip r:embed="rId4"/>
          <a:srcRect/>
          <a:stretch>
            <a:fillRect/>
          </a:stretch>
        </p:blipFill>
        <p:spPr bwMode="auto">
          <a:xfrm>
            <a:off x="5668963" y="2281238"/>
            <a:ext cx="2071687" cy="291306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p-mal-norsk-1">
  <a:themeElements>
    <a:clrScheme name="HiVe">
      <a:dk1>
        <a:sysClr val="windowText" lastClr="000000"/>
      </a:dk1>
      <a:lt1>
        <a:sysClr val="window" lastClr="FFFFFF"/>
      </a:lt1>
      <a:dk2>
        <a:srgbClr val="405161"/>
      </a:dk2>
      <a:lt2>
        <a:srgbClr val="C3C8D0"/>
      </a:lt2>
      <a:accent1>
        <a:srgbClr val="D70020"/>
      </a:accent1>
      <a:accent2>
        <a:srgbClr val="405161"/>
      </a:accent2>
      <a:accent3>
        <a:srgbClr val="C3C8D0"/>
      </a:accent3>
      <a:accent4>
        <a:srgbClr val="D70020"/>
      </a:accent4>
      <a:accent5>
        <a:srgbClr val="405161"/>
      </a:accent5>
      <a:accent6>
        <a:srgbClr val="C3C8D0"/>
      </a:accent6>
      <a:hlink>
        <a:srgbClr val="D70020"/>
      </a:hlink>
      <a:folHlink>
        <a:srgbClr val="40516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888</TotalTime>
  <Words>2559</Words>
  <Application>Microsoft Macintosh PowerPoint</Application>
  <PresentationFormat>On-screen Show (4:3)</PresentationFormat>
  <Paragraphs>286</Paragraphs>
  <Slides>39</Slides>
  <Notes>29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pp-mal-norsk-1</vt:lpstr>
      <vt:lpstr>PowerPoint Presentation</vt:lpstr>
      <vt:lpstr>Førstereisgutt,  15 år gammel.  CA 1910</vt:lpstr>
      <vt:lpstr>Det moderne </vt:lpstr>
      <vt:lpstr>Mediekompetanse og ny rammeplan for lærerutdanningen 2010 (utdrag).</vt:lpstr>
      <vt:lpstr>Mediekompetanse og ny rammeplan for lærerutdanningen 2010 (utdrag).</vt:lpstr>
      <vt:lpstr>Grunnleggende ferdigheter:</vt:lpstr>
      <vt:lpstr>Ungdom:</vt:lpstr>
      <vt:lpstr>Ungdom og identitet</vt:lpstr>
      <vt:lpstr>Media / populærkulturen</vt:lpstr>
      <vt:lpstr>Identitet, mote og livsstil:</vt:lpstr>
      <vt:lpstr>   Barn/unge  i det  offentlige rom i 2011?</vt:lpstr>
      <vt:lpstr>Kulturell frisetting</vt:lpstr>
      <vt:lpstr>Dannelse?</vt:lpstr>
      <vt:lpstr>Førstereisgutt,  15 år gammel.  CA 1910</vt:lpstr>
      <vt:lpstr>I dag</vt:lpstr>
      <vt:lpstr>Mediekonvergens</vt:lpstr>
      <vt:lpstr>Kulturell frisetting</vt:lpstr>
      <vt:lpstr>Livsstil </vt:lpstr>
      <vt:lpstr>Offentlig versus det private</vt:lpstr>
      <vt:lpstr>Hvordan blir jeg vellykket?</vt:lpstr>
      <vt:lpstr>Barn og digitale medier 2010 Medietilsynet</vt:lpstr>
      <vt:lpstr>Barn og digitale medier 2010 Medietilsynet</vt:lpstr>
      <vt:lpstr>Barn og digitale medier 2010 Medietilsynet</vt:lpstr>
      <vt:lpstr>Barn og digitale medier 2010 Medietilsynet</vt:lpstr>
      <vt:lpstr>Barn og digitale medier 2010 Medietilsynet</vt:lpstr>
      <vt:lpstr>Mobbing </vt:lpstr>
      <vt:lpstr>Digital mobbing</vt:lpstr>
      <vt:lpstr>Digital mobbing</vt:lpstr>
      <vt:lpstr>Mobbefilter fra Telenor</vt:lpstr>
      <vt:lpstr>           Nettvettregler</vt:lpstr>
      <vt:lpstr>Nettvettregler for foreldre </vt:lpstr>
      <vt:lpstr>Mobilbruk*:</vt:lpstr>
      <vt:lpstr>Mobil: (se: http://www.brukhue.com/) </vt:lpstr>
      <vt:lpstr>Mobilbruk:</vt:lpstr>
      <vt:lpstr>Mobilbruk:</vt:lpstr>
      <vt:lpstr>Mobilbruk: Mobil mobbing</vt:lpstr>
      <vt:lpstr>Mobilbruk*:</vt:lpstr>
      <vt:lpstr>Mobilbruk*:</vt:lpstr>
      <vt:lpstr>Mobilbruk*:</vt:lpstr>
    </vt:vector>
  </TitlesOfParts>
  <Company>Høgskolen i Vestfold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Hvordan lykkes med å bli seg selv i 2010? </dc:title>
  <dc:creator>Mattias Øhra</dc:creator>
  <cp:lastModifiedBy>Mattias Øhra</cp:lastModifiedBy>
  <cp:revision>56</cp:revision>
  <cp:lastPrinted>2010-10-25T07:00:02Z</cp:lastPrinted>
  <dcterms:created xsi:type="dcterms:W3CDTF">2010-10-15T11:45:11Z</dcterms:created>
  <dcterms:modified xsi:type="dcterms:W3CDTF">2012-05-03T13:00:11Z</dcterms:modified>
</cp:coreProperties>
</file>