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327"/>
  </p:normalViewPr>
  <p:slideViewPr>
    <p:cSldViewPr snapToGrid="0" snapToObjects="1">
      <p:cViewPr varScale="1">
        <p:scale>
          <a:sx n="113" d="100"/>
          <a:sy n="113" d="100"/>
        </p:scale>
        <p:origin x="5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3/24/20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3/24/20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3/24/20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3/24/20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3/24/20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3/24/20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3/24/20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3/24/20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3/24/20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3/24/20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3/24/20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3/24/20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E60C4C6-0F06-F14A-8528-0FE0BF412E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T" dirty="0"/>
              <a:t>BIANCA, EIRIK, NATALIIA, NADINE &amp; GRETA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E637D49-7ACC-624E-BF7D-C067F7AA38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T"/>
              <a:t>WINTERWINTW</a:t>
            </a:r>
            <a:endParaRPr lang="en-I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03646C-EDB4-2247-85D9-D36F08CC8A31}"/>
              </a:ext>
            </a:extLst>
          </p:cNvPr>
          <p:cNvSpPr txBox="1"/>
          <p:nvPr/>
        </p:nvSpPr>
        <p:spPr>
          <a:xfrm>
            <a:off x="1481959" y="58752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CE6133-81DB-C14D-A7D8-779EB4CE5EF1}"/>
              </a:ext>
            </a:extLst>
          </p:cNvPr>
          <p:cNvSpPr txBox="1"/>
          <p:nvPr/>
        </p:nvSpPr>
        <p:spPr>
          <a:xfrm>
            <a:off x="1666690" y="5029937"/>
            <a:ext cx="6894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latin typeface="+mj-lt"/>
              </a:rPr>
              <a:t>W</a:t>
            </a:r>
            <a:r>
              <a:rPr lang="en-IT" sz="8000" dirty="0">
                <a:latin typeface="+mj-lt"/>
              </a:rPr>
              <a:t>INTER ADVENTURE </a:t>
            </a:r>
          </a:p>
        </p:txBody>
      </p:sp>
    </p:spTree>
    <p:extLst>
      <p:ext uri="{BB962C8B-B14F-4D97-AF65-F5344CB8AC3E}">
        <p14:creationId xmlns:p14="http://schemas.microsoft.com/office/powerpoint/2010/main" val="2767076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D96AC1-373B-774A-A0E1-2255DC2BF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IT" dirty="0">
                <a:solidFill>
                  <a:srgbClr val="FFFFFF"/>
                </a:solidFill>
              </a:rPr>
              <a:t>CC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F8D70-245C-1D48-92AC-06210C2E0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40844"/>
            <a:ext cx="4481690" cy="393192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IT" dirty="0">
                <a:solidFill>
                  <a:srgbClr val="FFFFFF"/>
                </a:solidFill>
              </a:rPr>
              <a:t> ENJOYED THE TRIP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IT" dirty="0">
                <a:solidFill>
                  <a:srgbClr val="FFFFFF"/>
                </a:solidFill>
              </a:rPr>
              <a:t> MANY MOMENTS OF LAUGHTER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IT" dirty="0">
                <a:solidFill>
                  <a:srgbClr val="FFFFFF"/>
                </a:solidFill>
              </a:rPr>
              <a:t> STEPPING OUT OF OUR COMFORT ZONES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IT" dirty="0">
                <a:solidFill>
                  <a:srgbClr val="FFFFFF"/>
                </a:solidFill>
              </a:rPr>
              <a:t> NEW EXPERIENCES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IT" dirty="0">
                <a:solidFill>
                  <a:srgbClr val="FFFFFF"/>
                </a:solidFill>
              </a:rPr>
              <a:t> BUILDING RELATIONS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DDDFE93-2183-9D45-9E4E-72B106CD0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676" y="1690211"/>
            <a:ext cx="6182360" cy="34775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7F5B65-56BC-F14F-B9CF-BD051C493872}"/>
              </a:ext>
            </a:extLst>
          </p:cNvPr>
          <p:cNvSpPr txBox="1"/>
          <p:nvPr/>
        </p:nvSpPr>
        <p:spPr>
          <a:xfrm>
            <a:off x="1024129" y="852637"/>
            <a:ext cx="41671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5000" dirty="0">
                <a:solidFill>
                  <a:schemeClr val="bg1"/>
                </a:solidFill>
                <a:latin typeface="+mj-lt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560447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F1018-5EA4-D047-B68C-77006641F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way to our snow sculpture</a:t>
            </a:r>
            <a:r>
              <a:rPr lang="en-IT" dirty="0"/>
              <a:t>uilding the </a:t>
            </a:r>
          </a:p>
        </p:txBody>
      </p:sp>
      <p:pic>
        <p:nvPicPr>
          <p:cNvPr id="9" name="Content Placeholder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174A580-3137-004F-89C2-21898EC13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6291" y="2328864"/>
            <a:ext cx="4419600" cy="3314700"/>
          </a:xfrm>
        </p:spPr>
      </p:pic>
      <p:pic>
        <p:nvPicPr>
          <p:cNvPr id="11" name="Picture 10" descr="A couple of people that are standing in the snow&#10;&#10;Description automatically generated">
            <a:extLst>
              <a:ext uri="{FF2B5EF4-FFF2-40B4-BE49-F238E27FC236}">
                <a16:creationId xmlns:a16="http://schemas.microsoft.com/office/drawing/2014/main" id="{9692BB39-375B-0649-BEA5-56C951A6D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328864"/>
            <a:ext cx="44196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8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42A66-E1A5-E942-9982-D194D2E7C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the snow sculpture</a:t>
            </a:r>
            <a:r>
              <a:rPr lang="en-IT" dirty="0"/>
              <a:t>he way to our </a:t>
            </a:r>
          </a:p>
        </p:txBody>
      </p:sp>
      <p:pic>
        <p:nvPicPr>
          <p:cNvPr id="5" name="Content Placeholder 4" descr="A couple of people that are standing in the snow&#10;&#10;Description automatically generated">
            <a:extLst>
              <a:ext uri="{FF2B5EF4-FFF2-40B4-BE49-F238E27FC236}">
                <a16:creationId xmlns:a16="http://schemas.microsoft.com/office/drawing/2014/main" id="{848C2828-C6E4-504D-879E-5870F82EB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578" y="2436590"/>
            <a:ext cx="4400550" cy="3300413"/>
          </a:xfrm>
        </p:spPr>
      </p:pic>
      <p:pic>
        <p:nvPicPr>
          <p:cNvPr id="7" name="Picture 6" descr="A person that is standing in the snow&#10;&#10;Description automatically generated">
            <a:extLst>
              <a:ext uri="{FF2B5EF4-FFF2-40B4-BE49-F238E27FC236}">
                <a16:creationId xmlns:a16="http://schemas.microsoft.com/office/drawing/2014/main" id="{F602DA34-05AB-E547-A661-B11D9FD28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873" y="2436590"/>
            <a:ext cx="4400551" cy="33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5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88EC0-A20A-1848-80EC-D3A285A75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>
                <a:solidFill>
                  <a:schemeClr val="tx1"/>
                </a:solidFill>
              </a:rPr>
              <a:t>CCCWEFFFDEFDSAFFBUILDINDNDNDKlekDKFFleelletDle</a:t>
            </a:r>
          </a:p>
        </p:txBody>
      </p:sp>
      <p:pic>
        <p:nvPicPr>
          <p:cNvPr id="5" name="Content Placeholder 4" descr="A picture containing snow, outdoor, igloo, building&#10;&#10;Description automatically generated">
            <a:extLst>
              <a:ext uri="{FF2B5EF4-FFF2-40B4-BE49-F238E27FC236}">
                <a16:creationId xmlns:a16="http://schemas.microsoft.com/office/drawing/2014/main" id="{A87FECD2-C48F-FA49-9836-DC20155E8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298" y="2084832"/>
            <a:ext cx="5363633" cy="4022725"/>
          </a:xfrm>
        </p:spPr>
      </p:pic>
      <p:pic>
        <p:nvPicPr>
          <p:cNvPr id="7" name="Picture 6" descr="A couple of people that are standing in the snow&#10;&#10;Description automatically generated">
            <a:extLst>
              <a:ext uri="{FF2B5EF4-FFF2-40B4-BE49-F238E27FC236}">
                <a16:creationId xmlns:a16="http://schemas.microsoft.com/office/drawing/2014/main" id="{28A2B0E0-B654-D641-8CE8-78BAA1A3C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068" y="904137"/>
            <a:ext cx="5363634" cy="4022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D4C803-CDCF-1C45-AA41-B66059BACB7E}"/>
              </a:ext>
            </a:extLst>
          </p:cNvPr>
          <p:cNvSpPr txBox="1"/>
          <p:nvPr/>
        </p:nvSpPr>
        <p:spPr>
          <a:xfrm>
            <a:off x="1024128" y="904137"/>
            <a:ext cx="92701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5000" dirty="0">
                <a:latin typeface="+mj-lt"/>
              </a:rPr>
              <a:t>LET US PRESENT Y</a:t>
            </a:r>
            <a:r>
              <a:rPr lang="en-GB" sz="5000" dirty="0">
                <a:latin typeface="+mj-lt"/>
              </a:rPr>
              <a:t>OU…</a:t>
            </a:r>
            <a:endParaRPr lang="en-IT" sz="50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0927A6-4CC9-294E-A9B6-1F3A16C1D828}"/>
              </a:ext>
            </a:extLst>
          </p:cNvPr>
          <p:cNvSpPr txBox="1"/>
          <p:nvPr/>
        </p:nvSpPr>
        <p:spPr>
          <a:xfrm>
            <a:off x="7327902" y="5223473"/>
            <a:ext cx="4368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5000" dirty="0">
                <a:latin typeface="+mj-lt"/>
              </a:rPr>
              <a:t>…MOOSE JEFF!</a:t>
            </a:r>
          </a:p>
        </p:txBody>
      </p:sp>
    </p:spTree>
    <p:extLst>
      <p:ext uri="{BB962C8B-B14F-4D97-AF65-F5344CB8AC3E}">
        <p14:creationId xmlns:p14="http://schemas.microsoft.com/office/powerpoint/2010/main" val="3638940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E3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B6E66A-ECE0-FA4E-989C-195694180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IT">
                <a:solidFill>
                  <a:srgbClr val="FFFFFF"/>
                </a:solidFill>
              </a:rPr>
              <a:t>CCXXXXCCCRCCWIINASCKJBJ</a:t>
            </a:r>
          </a:p>
        </p:txBody>
      </p:sp>
      <p:pic>
        <p:nvPicPr>
          <p:cNvPr id="6" name="Picture 5" descr="A group of people cross country skiing in the snow&#10;&#10;Description automatically generated">
            <a:extLst>
              <a:ext uri="{FF2B5EF4-FFF2-40B4-BE49-F238E27FC236}">
                <a16:creationId xmlns:a16="http://schemas.microsoft.com/office/drawing/2014/main" id="{86766CB0-D092-1942-8A87-499A108BB9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05" r="1" b="10206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9377D-A417-3845-AA99-9E80A736D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3063" y="917725"/>
            <a:ext cx="4181390" cy="4852362"/>
          </a:xfrm>
        </p:spPr>
        <p:txBody>
          <a:bodyPr anchor="ctr">
            <a:normAutofit/>
          </a:bodyPr>
          <a:lstStyle/>
          <a:p>
            <a:endParaRPr lang="en-IT" dirty="0">
              <a:solidFill>
                <a:srgbClr val="FFFFFF"/>
              </a:solidFill>
            </a:endParaRPr>
          </a:p>
          <a:p>
            <a:r>
              <a:rPr lang="en-IT" dirty="0">
                <a:solidFill>
                  <a:srgbClr val="FFFFFF"/>
                </a:solidFill>
              </a:rPr>
              <a:t>EIRIK = PROFESSIONAL XC-SKIER</a:t>
            </a:r>
          </a:p>
          <a:p>
            <a:r>
              <a:rPr lang="en-IT" dirty="0">
                <a:solidFill>
                  <a:srgbClr val="FFFFFF"/>
                </a:solidFill>
              </a:rPr>
              <a:t>BIANCA &amp; NADINE = ADVANCED XC-SKIERS</a:t>
            </a:r>
          </a:p>
          <a:p>
            <a:r>
              <a:rPr lang="en-IT" dirty="0">
                <a:solidFill>
                  <a:srgbClr val="FFFFFF"/>
                </a:solidFill>
              </a:rPr>
              <a:t>GRETA &amp; NATALIIA = XC-BEGINNERS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4305C9-6074-F946-B6F1-7AC820A9284F}"/>
              </a:ext>
            </a:extLst>
          </p:cNvPr>
          <p:cNvSpPr txBox="1"/>
          <p:nvPr/>
        </p:nvSpPr>
        <p:spPr>
          <a:xfrm>
            <a:off x="1704622" y="9708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08BECF-131F-DB45-91ED-6BE4F24FA5EC}"/>
              </a:ext>
            </a:extLst>
          </p:cNvPr>
          <p:cNvSpPr txBox="1"/>
          <p:nvPr/>
        </p:nvSpPr>
        <p:spPr>
          <a:xfrm>
            <a:off x="2699906" y="5123246"/>
            <a:ext cx="23135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IT" sz="5000" dirty="0">
                <a:solidFill>
                  <a:schemeClr val="bg1"/>
                </a:solidFill>
                <a:latin typeface="+mj-lt"/>
              </a:rPr>
              <a:t>XC - SKIING</a:t>
            </a:r>
          </a:p>
        </p:txBody>
      </p:sp>
    </p:spTree>
    <p:extLst>
      <p:ext uri="{BB962C8B-B14F-4D97-AF65-F5344CB8AC3E}">
        <p14:creationId xmlns:p14="http://schemas.microsoft.com/office/powerpoint/2010/main" val="1186577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cross country skiing in the snow&#10;&#10;Description automatically generated">
            <a:extLst>
              <a:ext uri="{FF2B5EF4-FFF2-40B4-BE49-F238E27FC236}">
                <a16:creationId xmlns:a16="http://schemas.microsoft.com/office/drawing/2014/main" id="{FA024EDC-3913-834F-BC84-EF922FD58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02" y="1413425"/>
            <a:ext cx="5374866" cy="403114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970142-5B97-4063-9AD9-AF3903474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96000" y="1142999"/>
            <a:ext cx="0" cy="4572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erson is cross country skiing in the snow&#10;&#10;Description automatically generated">
            <a:extLst>
              <a:ext uri="{FF2B5EF4-FFF2-40B4-BE49-F238E27FC236}">
                <a16:creationId xmlns:a16="http://schemas.microsoft.com/office/drawing/2014/main" id="{A127B872-3BEB-F24B-8F89-1D05E0BE2B7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6417732" y="1413425"/>
            <a:ext cx="5374843" cy="403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83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70D726-98A4-324B-B4E0-9C8A9C152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42" r="15618" b="-1"/>
          <a:stretch/>
        </p:blipFill>
        <p:spPr>
          <a:xfrm>
            <a:off x="643467" y="643467"/>
            <a:ext cx="5291667" cy="5571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B65C27-07CE-2942-A6CE-6D53636A8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26" b="6440"/>
          <a:stretch/>
        </p:blipFill>
        <p:spPr>
          <a:xfrm>
            <a:off x="6256868" y="643467"/>
            <a:ext cx="52916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61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5FD2C3-0A42-7147-802B-A7283F898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79" y="589141"/>
            <a:ext cx="4259787" cy="5679717"/>
          </a:xfrm>
          <a:prstGeom prst="rect">
            <a:avLst/>
          </a:prstGeom>
        </p:spPr>
      </p:pic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0F970142-5B97-4063-9AD9-AF3903474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96000" y="1142999"/>
            <a:ext cx="0" cy="4572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group of people cross country skiing in the snow&#10;&#10;Description automatically generated">
            <a:extLst>
              <a:ext uri="{FF2B5EF4-FFF2-40B4-BE49-F238E27FC236}">
                <a16:creationId xmlns:a16="http://schemas.microsoft.com/office/drawing/2014/main" id="{1003B834-053A-B34A-AB59-CA016FE316B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6417734" y="1642141"/>
            <a:ext cx="5498027" cy="357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23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99F1E-BEDA-594D-81F8-6722235D8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8903D-9ECD-C740-9BD7-3439816C3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403753"/>
            <a:ext cx="9720073" cy="4023360"/>
          </a:xfrm>
        </p:spPr>
        <p:txBody>
          <a:bodyPr/>
          <a:lstStyle/>
          <a:p>
            <a:r>
              <a:rPr lang="en-IT" dirty="0"/>
              <a:t>NADINE = IMPROVING THE SKILLS, PISTE WITH JUMPS</a:t>
            </a:r>
          </a:p>
          <a:p>
            <a:r>
              <a:rPr lang="en-IT" dirty="0"/>
              <a:t>NATALIIA =  LEARNING HOW TO SKI</a:t>
            </a:r>
          </a:p>
          <a:p>
            <a:r>
              <a:rPr lang="en-IT" dirty="0"/>
              <a:t>EIRIK = LEARNING HOW TO TEACH XC-SKIING</a:t>
            </a:r>
          </a:p>
          <a:p>
            <a:r>
              <a:rPr lang="en-IT" dirty="0"/>
              <a:t>BIANCA = PREPARING THE SKIS, BRAKING WITH XC-SKIS, JUMPING</a:t>
            </a:r>
          </a:p>
          <a:p>
            <a:r>
              <a:rPr lang="en-IT" dirty="0"/>
              <a:t>(GRETA = LEARNING HOW TO SKI)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EA6D76-A333-9041-8DA5-424D0ED7E0A7}"/>
              </a:ext>
            </a:extLst>
          </p:cNvPr>
          <p:cNvSpPr txBox="1"/>
          <p:nvPr/>
        </p:nvSpPr>
        <p:spPr>
          <a:xfrm>
            <a:off x="1024128" y="904137"/>
            <a:ext cx="84608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5000" dirty="0">
                <a:latin typeface="+mj-lt"/>
              </a:rPr>
              <a:t>IMPROVEMENTS, ACHIEVEMENTS &amp; ACTIVITIES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AE559-4D97-C54C-A92E-29D3F66F5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600" y="4177625"/>
            <a:ext cx="3111500" cy="217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224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130</Words>
  <Application>Microsoft Macintosh PowerPoint</Application>
  <PresentationFormat>Widescreen</PresentationFormat>
  <Paragraphs>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Tw Cen MT</vt:lpstr>
      <vt:lpstr>Tw Cen MT Condensed</vt:lpstr>
      <vt:lpstr>Wingdings</vt:lpstr>
      <vt:lpstr>Wingdings 3</vt:lpstr>
      <vt:lpstr>Integral</vt:lpstr>
      <vt:lpstr>WINTERWINTW</vt:lpstr>
      <vt:lpstr>The way to our snow sculptureuilding the </vt:lpstr>
      <vt:lpstr>Building the snow sculpturehe way to our </vt:lpstr>
      <vt:lpstr>CCCWEFFFDEFDSAFFBUILDINDNDNDKlekDKFFleelletDle</vt:lpstr>
      <vt:lpstr>CCXXXXCCCRCCWIINASCKJBJ</vt:lpstr>
      <vt:lpstr>PowerPoint Presentation</vt:lpstr>
      <vt:lpstr>PowerPoint Presentation</vt:lpstr>
      <vt:lpstr>PowerPoint Presentation</vt:lpstr>
      <vt:lpstr>IM</vt:lpstr>
      <vt:lpstr>CC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WINTERWINTW</dc:title>
  <dc:creator>Nadine Rechenmacher</dc:creator>
  <cp:lastModifiedBy>Nadine Rechenmacher</cp:lastModifiedBy>
  <cp:revision>4</cp:revision>
  <dcterms:created xsi:type="dcterms:W3CDTF">2020-03-23T13:46:17Z</dcterms:created>
  <dcterms:modified xsi:type="dcterms:W3CDTF">2020-03-24T09:07:56Z</dcterms:modified>
</cp:coreProperties>
</file>