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11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5024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583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49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27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47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976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681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160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461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60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74723-1BF5-4258-99F5-E45294A90A23}" type="datetimeFigureOut">
              <a:rPr lang="nb-NO" smtClean="0"/>
              <a:t>30.11.2017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8CE11-F9EE-4EFC-BF02-D0C00F46A9A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26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3.gif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Ny vri	</a:t>
            </a:r>
            <a:br>
              <a:rPr lang="nb-NO" dirty="0" smtClean="0"/>
            </a:br>
            <a:r>
              <a:rPr lang="nb-NO" dirty="0"/>
              <a:t>	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Angela Hjønnevåg</a:t>
            </a:r>
            <a:endParaRPr lang="nb-NO" dirty="0"/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21"/>
    </mc:Choice>
    <mc:Fallback>
      <p:transition spd="slow" advTm="4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03960" y="365125"/>
            <a:ext cx="9465647" cy="1094739"/>
          </a:xfrm>
        </p:spPr>
        <p:txBody>
          <a:bodyPr/>
          <a:lstStyle/>
          <a:p>
            <a:pPr algn="ctr"/>
            <a:r>
              <a:rPr lang="nb-NO" dirty="0" err="1" smtClean="0"/>
              <a:t>Kahoot</a:t>
            </a:r>
            <a:r>
              <a:rPr lang="nb-NO" dirty="0" smtClean="0"/>
              <a:t> innlogging for deltakerne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1459864"/>
            <a:ext cx="9465647" cy="5040255"/>
          </a:xfrm>
        </p:spPr>
      </p:pic>
      <p:pic>
        <p:nvPicPr>
          <p:cNvPr id="8" name="Ly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6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29"/>
    </mc:Choice>
    <mc:Fallback>
      <p:transition spd="slow" advTm="80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Takk for oppmerksomheten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8000" dirty="0" smtClean="0"/>
              <a:t>Og God Jul!</a:t>
            </a:r>
          </a:p>
          <a:p>
            <a:pPr marL="0" indent="0" algn="ctr">
              <a:buNone/>
            </a:pPr>
            <a:endParaRPr lang="nb-NO" sz="8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70" y="3488055"/>
            <a:ext cx="4762500" cy="2381250"/>
          </a:xfrm>
          <a:prstGeom prst="rect">
            <a:avLst/>
          </a:prstGeom>
        </p:spPr>
      </p:pic>
      <p:pic>
        <p:nvPicPr>
          <p:cNvPr id="5" name="fremlegg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97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4"/>
    </mc:Choice>
    <mc:Fallback>
      <p:transition spd="slow" advTm="1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36320" y="524827"/>
            <a:ext cx="10515600" cy="4351338"/>
          </a:xfrm>
        </p:spPr>
        <p:txBody>
          <a:bodyPr>
            <a:normAutofit/>
          </a:bodyPr>
          <a:lstStyle/>
          <a:p>
            <a:r>
              <a:rPr lang="nb-NO" sz="4400" dirty="0" smtClean="0"/>
              <a:t>Padlet</a:t>
            </a:r>
          </a:p>
          <a:p>
            <a:r>
              <a:rPr lang="nb-NO" sz="4400" dirty="0" smtClean="0"/>
              <a:t>Storyline</a:t>
            </a:r>
          </a:p>
          <a:p>
            <a:r>
              <a:rPr lang="nb-NO" sz="4400" dirty="0" err="1" smtClean="0"/>
              <a:t>Kahoot</a:t>
            </a:r>
            <a:r>
              <a:rPr lang="nb-NO" sz="4400" dirty="0" smtClean="0"/>
              <a:t>!</a:t>
            </a:r>
            <a:endParaRPr lang="nb-NO" sz="4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r="11308"/>
          <a:stretch/>
        </p:blipFill>
        <p:spPr>
          <a:xfrm>
            <a:off x="8336280" y="365125"/>
            <a:ext cx="3429000" cy="60198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3367405"/>
            <a:ext cx="5364480" cy="301752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40" y="365125"/>
            <a:ext cx="3810000" cy="2540000"/>
          </a:xfrm>
          <a:prstGeom prst="rect">
            <a:avLst/>
          </a:prstGeom>
        </p:spPr>
      </p:pic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8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35"/>
    </mc:Choice>
    <mc:Fallback>
      <p:transition spd="slow" advTm="1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9"/>
          <a:stretch/>
        </p:blipFill>
        <p:spPr>
          <a:xfrm>
            <a:off x="306900" y="838201"/>
            <a:ext cx="11717460" cy="5547360"/>
          </a:xfr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6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38"/>
    </mc:Choice>
    <mc:Fallback>
      <p:transition spd="slow" advTm="4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5"/>
          <a:stretch/>
        </p:blipFill>
        <p:spPr>
          <a:xfrm>
            <a:off x="45720" y="731521"/>
            <a:ext cx="12093866" cy="5775960"/>
          </a:xfr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1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84"/>
    </mc:Choice>
    <mc:Fallback>
      <p:transition spd="slow" advTm="4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Storyline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788"/>
            <a:ext cx="12192000" cy="2278303"/>
          </a:xfr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9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6"/>
    </mc:Choice>
    <mc:Fallback>
      <p:transition spd="slow" advTm="5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Storyline fortsetter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577711"/>
            <a:ext cx="11673840" cy="2728821"/>
          </a:xfr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45"/>
    </mc:Choice>
    <mc:Fallback>
      <p:transition spd="slow" advTm="5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Svarene til </a:t>
            </a:r>
            <a:r>
              <a:rPr lang="nb-NO" dirty="0"/>
              <a:t>"</a:t>
            </a:r>
            <a:r>
              <a:rPr lang="nb-NO" dirty="0" smtClean="0"/>
              <a:t>100 000 mer i lønn</a:t>
            </a:r>
            <a:r>
              <a:rPr lang="nb-NO" dirty="0"/>
              <a:t>"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622280" cy="5082958"/>
          </a:xfr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4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1"/>
    </mc:Choice>
    <mc:Fallback>
      <p:transition spd="slow" advTm="5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Kahoot</a:t>
            </a:r>
            <a:r>
              <a:rPr lang="nb-NO" dirty="0" smtClean="0"/>
              <a:t>!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1825625"/>
            <a:ext cx="8897111" cy="4351338"/>
          </a:xfr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5"/>
    </mc:Choice>
    <mc:Fallback>
      <p:transition spd="slow" advTm="1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752227"/>
          </a:xfrm>
        </p:spPr>
        <p:txBody>
          <a:bodyPr/>
          <a:lstStyle/>
          <a:p>
            <a:pPr algn="ctr"/>
            <a:r>
              <a:rPr lang="nb-NO" dirty="0" smtClean="0"/>
              <a:t>Offentlige tjenester og jobbsøking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7352"/>
            <a:ext cx="10515599" cy="5059612"/>
          </a:xfr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5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79"/>
    </mc:Choice>
    <mc:Fallback>
      <p:transition spd="slow" advTm="1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6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37</Words>
  <Application>Microsoft Office PowerPoint</Application>
  <PresentationFormat>Widescreen</PresentationFormat>
  <Paragraphs>13</Paragraphs>
  <Slides>11</Slides>
  <Notes>0</Notes>
  <HiddenSlides>0</HiddenSlides>
  <MMClips>12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Ny vri   </vt:lpstr>
      <vt:lpstr>PowerPoint-presentasjon</vt:lpstr>
      <vt:lpstr>PowerPoint-presentasjon</vt:lpstr>
      <vt:lpstr>PowerPoint-presentasjon</vt:lpstr>
      <vt:lpstr>Storyline</vt:lpstr>
      <vt:lpstr>Storyline fortsetter</vt:lpstr>
      <vt:lpstr>Svarene til "100 000 mer i lønn"</vt:lpstr>
      <vt:lpstr>Kahoot!</vt:lpstr>
      <vt:lpstr>Offentlige tjenester og jobbsøking</vt:lpstr>
      <vt:lpstr>Kahoot innlogging for deltakerne</vt:lpstr>
      <vt:lpstr>Takk for oppmerksomheten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vri</dc:title>
  <dc:creator>Briga</dc:creator>
  <cp:lastModifiedBy>Briga</cp:lastModifiedBy>
  <cp:revision>6</cp:revision>
  <dcterms:created xsi:type="dcterms:W3CDTF">2017-11-30T19:32:52Z</dcterms:created>
  <dcterms:modified xsi:type="dcterms:W3CDTF">2017-12-01T08:42:48Z</dcterms:modified>
</cp:coreProperties>
</file>