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65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76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37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20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86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182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40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8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69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61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486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AA882-09D0-4E21-B67A-5481660A2A90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A5C0-9177-40F7-BF8C-619F2BE2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81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95425"/>
            <a:ext cx="61722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assholder for tekst 8"/>
          <p:cNvSpPr>
            <a:spLocks noGrp="1"/>
          </p:cNvSpPr>
          <p:nvPr>
            <p:ph type="body" sz="half" idx="2"/>
          </p:nvPr>
        </p:nvSpPr>
        <p:spPr>
          <a:xfrm>
            <a:off x="839788" y="895927"/>
            <a:ext cx="3932237" cy="55510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2400" dirty="0" smtClean="0"/>
              <a:t>I denne presentasjonen har vi sett på hva det vil si å befinne seg i en virtuell kognitiv kultur og hvordan dette påvirker våre studenter og våre undervisningsmetoder, samt hvilken betydning dette har i et videre perspektiv.</a:t>
            </a:r>
          </a:p>
        </p:txBody>
      </p:sp>
    </p:spTree>
    <p:extLst>
      <p:ext uri="{BB962C8B-B14F-4D97-AF65-F5344CB8AC3E}">
        <p14:creationId xmlns:p14="http://schemas.microsoft.com/office/powerpoint/2010/main" val="167270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Pia Gulbrandsøy</dc:creator>
  <cp:lastModifiedBy>Pia Gulbrandsøy</cp:lastModifiedBy>
  <cp:revision>1</cp:revision>
  <dcterms:created xsi:type="dcterms:W3CDTF">2019-10-09T13:16:13Z</dcterms:created>
  <dcterms:modified xsi:type="dcterms:W3CDTF">2019-10-09T13:17:47Z</dcterms:modified>
</cp:coreProperties>
</file>