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99" autoAdjust="0"/>
  </p:normalViewPr>
  <p:slideViewPr>
    <p:cSldViewPr>
      <p:cViewPr varScale="1">
        <p:scale>
          <a:sx n="70" d="100"/>
          <a:sy n="70" d="100"/>
        </p:scale>
        <p:origin x="-116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24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76C3AD-DBE3-4668-8370-E8897AB0FA9F}" type="datetimeFigureOut">
              <a:rPr lang="nb-NO" smtClean="0"/>
              <a:t>13.10.2019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4AB3EA-7F1E-4714-981D-131AE3DF26A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378205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1Z2WxyunhUo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egzufQ1ZDCk&amp;list=RDpKkk0T7N2NA&amp;index=2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SkNA1X1lA9E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4AB3EA-7F1E-4714-981D-131AE3DF26AF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775418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>
                <a:hlinkClick r:id="rId3"/>
              </a:rPr>
              <a:t>https://www.youtube.com/watch?v=1Z2WxyunhUo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4AB3EA-7F1E-4714-981D-131AE3DF26AF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567797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>
                <a:hlinkClick r:id="rId3"/>
              </a:rPr>
              <a:t>https://www.youtube.com/watch?v=egzufQ1ZDCk&amp;list=RDpKkk0T7N2NA&amp;index=2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4AB3EA-7F1E-4714-981D-131AE3DF26AF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53716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>
                <a:hlinkClick r:id="rId3"/>
              </a:rPr>
              <a:t>https://www.youtube.com/watch?v=SkNA1X1lA9E</a:t>
            </a:r>
            <a:endParaRPr lang="nb-NO" dirty="0" smtClean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4AB3EA-7F1E-4714-981D-131AE3DF26AF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29882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E0020-F567-434F-9484-5B64A39431A2}" type="datetimeFigureOut">
              <a:rPr lang="nb-NO" smtClean="0"/>
              <a:t>13.10.2019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F2B2C-412B-4561-BDEA-2DBF5F70C25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26877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E0020-F567-434F-9484-5B64A39431A2}" type="datetimeFigureOut">
              <a:rPr lang="nb-NO" smtClean="0"/>
              <a:t>13.10.2019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F2B2C-412B-4561-BDEA-2DBF5F70C25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33822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E0020-F567-434F-9484-5B64A39431A2}" type="datetimeFigureOut">
              <a:rPr lang="nb-NO" smtClean="0"/>
              <a:t>13.10.2019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F2B2C-412B-4561-BDEA-2DBF5F70C25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18801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E0020-F567-434F-9484-5B64A39431A2}" type="datetimeFigureOut">
              <a:rPr lang="nb-NO" smtClean="0"/>
              <a:t>13.10.2019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F2B2C-412B-4561-BDEA-2DBF5F70C25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03035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E0020-F567-434F-9484-5B64A39431A2}" type="datetimeFigureOut">
              <a:rPr lang="nb-NO" smtClean="0"/>
              <a:t>13.10.2019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F2B2C-412B-4561-BDEA-2DBF5F70C25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99371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E0020-F567-434F-9484-5B64A39431A2}" type="datetimeFigureOut">
              <a:rPr lang="nb-NO" smtClean="0"/>
              <a:t>13.10.2019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F2B2C-412B-4561-BDEA-2DBF5F70C25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77089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E0020-F567-434F-9484-5B64A39431A2}" type="datetimeFigureOut">
              <a:rPr lang="nb-NO" smtClean="0"/>
              <a:t>13.10.2019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F2B2C-412B-4561-BDEA-2DBF5F70C25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55278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E0020-F567-434F-9484-5B64A39431A2}" type="datetimeFigureOut">
              <a:rPr lang="nb-NO" smtClean="0"/>
              <a:t>13.10.2019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F2B2C-412B-4561-BDEA-2DBF5F70C25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60298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E0020-F567-434F-9484-5B64A39431A2}" type="datetimeFigureOut">
              <a:rPr lang="nb-NO" smtClean="0"/>
              <a:t>13.10.2019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F2B2C-412B-4561-BDEA-2DBF5F70C25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12857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E0020-F567-434F-9484-5B64A39431A2}" type="datetimeFigureOut">
              <a:rPr lang="nb-NO" smtClean="0"/>
              <a:t>13.10.2019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F2B2C-412B-4561-BDEA-2DBF5F70C25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4219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E0020-F567-434F-9484-5B64A39431A2}" type="datetimeFigureOut">
              <a:rPr lang="nb-NO" smtClean="0"/>
              <a:t>13.10.2019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F2B2C-412B-4561-BDEA-2DBF5F70C25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48209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EE0020-F567-434F-9484-5B64A39431A2}" type="datetimeFigureOut">
              <a:rPr lang="nb-NO" smtClean="0"/>
              <a:t>13.10.2019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F2B2C-412B-4561-BDEA-2DBF5F70C25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9593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b-NO" sz="7200" dirty="0" smtClean="0">
                <a:latin typeface="AR BERKLEY" panose="02000000000000000000" pitchFamily="2" charset="0"/>
              </a:rPr>
              <a:t>Tanzania folk </a:t>
            </a:r>
            <a:r>
              <a:rPr lang="nb-NO" sz="7200" dirty="0" err="1" smtClean="0">
                <a:latin typeface="AR BERKLEY" panose="02000000000000000000" pitchFamily="2" charset="0"/>
              </a:rPr>
              <a:t>music</a:t>
            </a:r>
            <a:endParaRPr lang="nb-NO" sz="7200" dirty="0">
              <a:latin typeface="AR BERKLEY" panose="02000000000000000000" pitchFamily="2" charset="0"/>
            </a:endParaRP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b-NO" dirty="0"/>
          </a:p>
        </p:txBody>
      </p:sp>
      <p:pic>
        <p:nvPicPr>
          <p:cNvPr id="5" name="Bilde 4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5300"/>
                    </a14:imgEffect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3717032"/>
            <a:ext cx="6840760" cy="2736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83864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6600" dirty="0" err="1" smtClean="0">
                <a:latin typeface="Algerian" panose="04020705040A02060702" pitchFamily="82" charset="0"/>
              </a:rPr>
              <a:t>zeze</a:t>
            </a:r>
            <a:endParaRPr lang="nb-NO" sz="6600" dirty="0">
              <a:latin typeface="Algerian" panose="04020705040A02060702" pitchFamily="82" charset="0"/>
            </a:endParaRPr>
          </a:p>
        </p:txBody>
      </p:sp>
      <p:pic>
        <p:nvPicPr>
          <p:cNvPr id="6" name="Plassholder for innhold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5612" y="1600200"/>
            <a:ext cx="3392775" cy="4525963"/>
          </a:xfrm>
        </p:spPr>
      </p:pic>
    </p:spTree>
    <p:extLst>
      <p:ext uri="{BB962C8B-B14F-4D97-AF65-F5344CB8AC3E}">
        <p14:creationId xmlns:p14="http://schemas.microsoft.com/office/powerpoint/2010/main" val="1415843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>
                <a:latin typeface="Algerian" panose="04020705040A02060702" pitchFamily="82" charset="0"/>
              </a:rPr>
              <a:t>Ngoma</a:t>
            </a:r>
            <a:r>
              <a:rPr lang="nb-NO" dirty="0" smtClean="0">
                <a:latin typeface="Algerian" panose="04020705040A02060702" pitchFamily="82" charset="0"/>
              </a:rPr>
              <a:t>(</a:t>
            </a:r>
            <a:r>
              <a:rPr lang="nb-NO" dirty="0" err="1" smtClean="0">
                <a:latin typeface="Algerian" panose="04020705040A02060702" pitchFamily="82" charset="0"/>
              </a:rPr>
              <a:t>drums</a:t>
            </a:r>
            <a:r>
              <a:rPr lang="nb-NO" dirty="0" smtClean="0">
                <a:latin typeface="Algerian" panose="04020705040A02060702" pitchFamily="82" charset="0"/>
              </a:rPr>
              <a:t>)</a:t>
            </a:r>
            <a:endParaRPr lang="nb-NO" dirty="0">
              <a:latin typeface="Algerian" panose="04020705040A02060702" pitchFamily="82" charset="0"/>
            </a:endParaRPr>
          </a:p>
        </p:txBody>
      </p:sp>
      <p:pic>
        <p:nvPicPr>
          <p:cNvPr id="4" name="Plassholder for innhold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556792"/>
            <a:ext cx="6120680" cy="4248472"/>
          </a:xfrm>
        </p:spPr>
      </p:pic>
    </p:spTree>
    <p:extLst>
      <p:ext uri="{BB962C8B-B14F-4D97-AF65-F5344CB8AC3E}">
        <p14:creationId xmlns:p14="http://schemas.microsoft.com/office/powerpoint/2010/main" val="4441672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6000" dirty="0" smtClean="0">
                <a:latin typeface="AR BERKLEY" panose="02000000000000000000" pitchFamily="2" charset="0"/>
              </a:rPr>
              <a:t>Instruments </a:t>
            </a:r>
            <a:endParaRPr lang="nb-NO" sz="6000" dirty="0">
              <a:latin typeface="AR BERKLEY" panose="02000000000000000000" pitchFamily="2" charset="0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-108520" y="1556792"/>
            <a:ext cx="4038600" cy="4525963"/>
          </a:xfrm>
        </p:spPr>
        <p:txBody>
          <a:bodyPr>
            <a:normAutofit/>
          </a:bodyPr>
          <a:lstStyle/>
          <a:p>
            <a:pPr lvl="2"/>
            <a:r>
              <a:rPr lang="nb-NO" sz="4800" dirty="0" smtClean="0">
                <a:latin typeface="AR BERKLEY" panose="02000000000000000000" pitchFamily="2" charset="0"/>
              </a:rPr>
              <a:t>Marimba</a:t>
            </a:r>
            <a:endParaRPr lang="nb-NO" sz="4800" dirty="0">
              <a:latin typeface="AR BERKLEY" panose="02000000000000000000" pitchFamily="2" charset="0"/>
            </a:endParaRPr>
          </a:p>
        </p:txBody>
      </p:sp>
      <p:pic>
        <p:nvPicPr>
          <p:cNvPr id="6" name="Plassholder for innhold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204864"/>
            <a:ext cx="4038600" cy="2689707"/>
          </a:xfrm>
        </p:spPr>
      </p:pic>
    </p:spTree>
    <p:extLst>
      <p:ext uri="{BB962C8B-B14F-4D97-AF65-F5344CB8AC3E}">
        <p14:creationId xmlns:p14="http://schemas.microsoft.com/office/powerpoint/2010/main" val="9304839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21</Words>
  <Application>Microsoft Office PowerPoint</Application>
  <PresentationFormat>Skjermfremvisning (4:3)</PresentationFormat>
  <Paragraphs>12</Paragraphs>
  <Slides>4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4</vt:i4>
      </vt:variant>
    </vt:vector>
  </HeadingPairs>
  <TitlesOfParts>
    <vt:vector size="5" baseType="lpstr">
      <vt:lpstr>Office-tema</vt:lpstr>
      <vt:lpstr>Tanzania folk music</vt:lpstr>
      <vt:lpstr>zeze</vt:lpstr>
      <vt:lpstr>Ngoma(drums)</vt:lpstr>
      <vt:lpstr>Instruments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Tanzania folk music</dc:title>
  <dc:creator>Admin</dc:creator>
  <cp:lastModifiedBy>Admin</cp:lastModifiedBy>
  <cp:revision>4</cp:revision>
  <dcterms:created xsi:type="dcterms:W3CDTF">2019-10-13T20:32:46Z</dcterms:created>
  <dcterms:modified xsi:type="dcterms:W3CDTF">2019-10-13T21:04:25Z</dcterms:modified>
</cp:coreProperties>
</file>