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FE2F8-4D07-4AA0-AE6E-01D99FBFD238}" v="10" dt="2019-11-22T09:32:27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42FED9-A7CE-4621-B735-D968AEC06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 vri oppgave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B121C0-0C02-4B88-ABC5-5B518ADEF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Ida Sakshaug</a:t>
            </a:r>
          </a:p>
          <a:p>
            <a:r>
              <a:rPr lang="nb-NO" dirty="0"/>
              <a:t>Evaluering</a:t>
            </a:r>
          </a:p>
        </p:txBody>
      </p:sp>
    </p:spTree>
    <p:extLst>
      <p:ext uri="{BB962C8B-B14F-4D97-AF65-F5344CB8AC3E}">
        <p14:creationId xmlns:p14="http://schemas.microsoft.com/office/powerpoint/2010/main" val="311055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7D6FA9-8370-4288-BED0-AC01FA5E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1CC620-6AB4-40E1-B043-BD7DD344F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63E91E-03CE-4104-8BCB-B81F515CB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Frigjør tid</a:t>
            </a:r>
          </a:p>
          <a:p>
            <a:r>
              <a:rPr lang="nb-NO" dirty="0"/>
              <a:t>Raskere progresjon? </a:t>
            </a:r>
          </a:p>
          <a:p>
            <a:r>
              <a:rPr lang="nb-NO" dirty="0"/>
              <a:t>De strukturerte og selvdisiplinerte deltakerne kan lære mye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9E8703-762A-4203-82FC-01A8AE24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Ulemper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749453-1C50-42C3-96D2-35E6D726E2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Merarbeid (?)</a:t>
            </a:r>
          </a:p>
          <a:p>
            <a:r>
              <a:rPr lang="nb-NO" dirty="0"/>
              <a:t>De som ikke har gjort forarbeidet kan falle litt på utsiden </a:t>
            </a:r>
          </a:p>
          <a:p>
            <a:r>
              <a:rPr lang="nb-NO" dirty="0"/>
              <a:t>Tar tid å bli vant til arbeidsmåten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61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33C81-90AB-474A-B588-AD8ED609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Pedagogisk oppgave med ny vri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A26F97-5082-4AED-B792-4009C4A42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Omvendt undervisning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D60152-5163-4C4D-835B-982FCD1A5F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«SIDE» på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learning</a:t>
            </a:r>
            <a:endParaRPr lang="nb-NO" dirty="0"/>
          </a:p>
          <a:p>
            <a:r>
              <a:rPr lang="nb-NO" dirty="0"/>
              <a:t>Linker</a:t>
            </a:r>
          </a:p>
          <a:p>
            <a:r>
              <a:rPr lang="nb-NO" dirty="0"/>
              <a:t>Spørsmål</a:t>
            </a:r>
          </a:p>
          <a:p>
            <a:r>
              <a:rPr lang="nb-NO" dirty="0"/>
              <a:t>Påstand</a:t>
            </a:r>
          </a:p>
          <a:p>
            <a:r>
              <a:rPr lang="nb-NO" dirty="0"/>
              <a:t>Case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C19C4D1A-CDC4-46D0-B957-4C80648ADD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5400000">
            <a:off x="6815191" y="2612422"/>
            <a:ext cx="3630202" cy="3390472"/>
          </a:xfrm>
        </p:spPr>
      </p:pic>
    </p:spTree>
    <p:extLst>
      <p:ext uri="{BB962C8B-B14F-4D97-AF65-F5344CB8AC3E}">
        <p14:creationId xmlns:p14="http://schemas.microsoft.com/office/powerpoint/2010/main" val="235936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C241CE4-72E1-47B4-9F16-11493C82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Kompetansemål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C0D512-9B64-4194-9067-E3C187BC1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/>
            <a:r>
              <a:rPr lang="en-US" sz="1800">
                <a:solidFill>
                  <a:srgbClr val="262626"/>
                </a:solidFill>
              </a:rPr>
              <a:t>Vg2 Helsearbeiderfag</a:t>
            </a:r>
          </a:p>
          <a:p>
            <a:pPr marL="0" indent="0" fontAlgn="base"/>
            <a:endParaRPr lang="en-US" sz="1800" i="1">
              <a:solidFill>
                <a:srgbClr val="262626"/>
              </a:solidFill>
            </a:endParaRPr>
          </a:p>
          <a:p>
            <a:pPr marL="0" indent="0" fontAlgn="base"/>
            <a:r>
              <a:rPr lang="en-US" sz="1800" i="1">
                <a:solidFill>
                  <a:srgbClr val="262626"/>
                </a:solidFill>
              </a:rPr>
              <a:t>«Drøfte hva profesjonell yrkesutøvelse innebærer for helsefagarbeideren»</a:t>
            </a:r>
            <a:endParaRPr lang="en-US" sz="1800">
              <a:solidFill>
                <a:srgbClr val="262626"/>
              </a:solidFill>
            </a:endParaRPr>
          </a:p>
          <a:p>
            <a:pPr marL="0" indent="0" fontAlgn="base"/>
            <a:r>
              <a:rPr lang="en-US" sz="1800" i="1">
                <a:solidFill>
                  <a:srgbClr val="262626"/>
                </a:solidFill>
              </a:rPr>
              <a:t>«Drøfte betydningen av god hygiene for å forebygge sykdom og hindre smitte i og utenfor en institusjon i tråd med gjeldende regelverk»</a:t>
            </a:r>
            <a:endParaRPr lang="en-US" sz="1800">
              <a:solidFill>
                <a:srgbClr val="262626"/>
              </a:solidFill>
            </a:endParaRPr>
          </a:p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D502C65D-9F0B-440F-9C16-B73F7331F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35910" y="1368255"/>
            <a:ext cx="6098041" cy="40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96908-AB7F-447D-9082-565B4966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4B6A9-13AB-4C7F-82FE-7EF2664C8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Fordeler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12BBFF-FBAF-41AE-A908-FB437934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429000"/>
            <a:ext cx="4718304" cy="2446867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Observasjonene av hverandre</a:t>
            </a:r>
          </a:p>
          <a:p>
            <a:r>
              <a:rPr lang="nb-NO" dirty="0"/>
              <a:t>Frigjør tid i timene</a:t>
            </a:r>
          </a:p>
          <a:p>
            <a:r>
              <a:rPr lang="nb-NO" dirty="0"/>
              <a:t>De «sterkeste» deltakerne hadde mest utbytte av denne undervisningen.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E7D150-A9DC-41BD-A778-51A2CB409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8DC22C-5550-4DCB-BB78-E422AE9B8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41781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4 </a:t>
            </a:r>
            <a:r>
              <a:rPr lang="nb-NO"/>
              <a:t>av 11 deltakere </a:t>
            </a:r>
            <a:r>
              <a:rPr lang="nb-NO" dirty="0"/>
              <a:t>hadde gjort leksen (Var ikke ærlige på om de har gjort leksa)</a:t>
            </a:r>
          </a:p>
          <a:p>
            <a:r>
              <a:rPr lang="nb-NO" dirty="0"/>
              <a:t>Gjenta type undervisning med ny praktisk oppgave- denne type metode trenger jeg mer erfaring med.</a:t>
            </a:r>
          </a:p>
          <a:p>
            <a:r>
              <a:rPr lang="nb-NO" dirty="0"/>
              <a:t>Gjøre deltakerne klar over at jeg kan se om de har gjort oppgaven på </a:t>
            </a:r>
            <a:r>
              <a:rPr lang="nb-NO" dirty="0" err="1"/>
              <a:t>its</a:t>
            </a:r>
            <a:r>
              <a:rPr lang="nb-NO" dirty="0"/>
              <a:t> </a:t>
            </a:r>
          </a:p>
          <a:p>
            <a:r>
              <a:rPr lang="nb-NO" dirty="0"/>
              <a:t>Kunne «gapt over» litt mindre- lettere å evaluere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842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42FED9-A7CE-4621-B735-D968AEC06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 vri oppgave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B121C0-0C02-4B88-ABC5-5B518ADEF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Anka Sørhaug</a:t>
            </a:r>
          </a:p>
          <a:p>
            <a:r>
              <a:rPr lang="nb-NO" dirty="0"/>
              <a:t>Evaluering</a:t>
            </a:r>
          </a:p>
        </p:txBody>
      </p:sp>
    </p:spTree>
    <p:extLst>
      <p:ext uri="{BB962C8B-B14F-4D97-AF65-F5344CB8AC3E}">
        <p14:creationId xmlns:p14="http://schemas.microsoft.com/office/powerpoint/2010/main" val="13273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33C81-90AB-474A-B588-AD8ED609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Pedagogisk oppgave med ny vri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A26F97-5082-4AED-B792-4009C4A42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Omvendt undervisning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D60152-5163-4C4D-835B-982FCD1A5F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«SIDE» på Teams for samfunnsfagsprivatister og Facebook for norsk- og samfunnskunnskap</a:t>
            </a:r>
          </a:p>
          <a:p>
            <a:r>
              <a:rPr lang="nb-NO" dirty="0"/>
              <a:t>Linker til filmer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F6668E2-0B24-457E-BE02-9C167D2FA3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39848" y="2989780"/>
            <a:ext cx="4165426" cy="2763065"/>
          </a:xfrm>
        </p:spPr>
      </p:pic>
    </p:spTree>
    <p:extLst>
      <p:ext uri="{BB962C8B-B14F-4D97-AF65-F5344CB8AC3E}">
        <p14:creationId xmlns:p14="http://schemas.microsoft.com/office/powerpoint/2010/main" val="281721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C241CE4-72E1-47B4-9F16-11493C82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Kompetansemål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8ECBDF-3A12-4930-B2C2-70CDD83D2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Vg2 Samfunnsfag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C0D512-9B64-4194-9067-E3C187BC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674" y="3243262"/>
            <a:ext cx="9971924" cy="273629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nb-NO" i="1" dirty="0"/>
          </a:p>
          <a:p>
            <a:r>
              <a:rPr lang="nb-NO" dirty="0" err="1"/>
              <a:t>gjere</a:t>
            </a:r>
            <a:r>
              <a:rPr lang="nb-NO" dirty="0"/>
              <a:t> greie for ulike </a:t>
            </a:r>
            <a:r>
              <a:rPr lang="nb-NO" dirty="0" err="1"/>
              <a:t>forklaringar</a:t>
            </a:r>
            <a:r>
              <a:rPr lang="nb-NO" dirty="0"/>
              <a:t> på </a:t>
            </a:r>
            <a:r>
              <a:rPr lang="nb-NO" dirty="0" err="1"/>
              <a:t>kvifor</a:t>
            </a:r>
            <a:r>
              <a:rPr lang="nb-NO" dirty="0"/>
              <a:t> det </a:t>
            </a:r>
            <a:r>
              <a:rPr lang="nb-NO" dirty="0" err="1"/>
              <a:t>finst</a:t>
            </a:r>
            <a:r>
              <a:rPr lang="nb-NO" dirty="0"/>
              <a:t> fattige og rike land, og diskutere tiltak for å redusere fattigdommen i verda</a:t>
            </a:r>
          </a:p>
          <a:p>
            <a:r>
              <a:rPr lang="nb-NO" dirty="0"/>
              <a:t>diskutere </a:t>
            </a:r>
            <a:r>
              <a:rPr lang="nb-NO" dirty="0" err="1"/>
              <a:t>kjenneteikn</a:t>
            </a:r>
            <a:r>
              <a:rPr lang="nb-NO" dirty="0"/>
              <a:t> på og årsaker til terrorisme</a:t>
            </a:r>
          </a:p>
          <a:p>
            <a:r>
              <a:rPr lang="nn-NO" dirty="0"/>
              <a:t>definere omgrepet makt og gje døme på korleis makt blir brukt i verdssamfunnet</a:t>
            </a:r>
          </a:p>
          <a:p>
            <a:r>
              <a:rPr lang="nn-NO" dirty="0"/>
              <a:t>definere omgrepet globalisering og vurdere ulike konsekvensar av globalisering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81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C241CE4-72E1-47B4-9F16-11493C82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Kompetansemål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8ECBDF-3A12-4930-B2C2-70CDD83D2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Norsk- og samfunnskunnskap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C0D512-9B64-4194-9067-E3C187BC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674" y="3243262"/>
            <a:ext cx="9971924" cy="273629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b-NO" i="1" dirty="0"/>
          </a:p>
          <a:p>
            <a:r>
              <a:rPr lang="nb-NO" dirty="0"/>
              <a:t>Skrive setninger med SOM</a:t>
            </a:r>
          </a:p>
          <a:p>
            <a:r>
              <a:rPr lang="nb-NO" dirty="0"/>
              <a:t>Bruke SOM riktig når du snakker </a:t>
            </a:r>
          </a:p>
        </p:txBody>
      </p:sp>
    </p:spTree>
    <p:extLst>
      <p:ext uri="{BB962C8B-B14F-4D97-AF65-F5344CB8AC3E}">
        <p14:creationId xmlns:p14="http://schemas.microsoft.com/office/powerpoint/2010/main" val="4257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96908-AB7F-447D-9082-565B4966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4B6A9-13AB-4C7F-82FE-7EF2664C8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Gjennomføring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12BBFF-FBAF-41AE-A908-FB437934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429000"/>
            <a:ext cx="4718304" cy="2446867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Litt merarbeid for lærer og deltakere</a:t>
            </a:r>
          </a:p>
          <a:p>
            <a:r>
              <a:rPr lang="nb-NO" dirty="0"/>
              <a:t>Noen gjør leksene, noen gjør det i etterkant av timen eller ikke i det hele tatt</a:t>
            </a:r>
          </a:p>
          <a:p>
            <a:r>
              <a:rPr lang="nb-NO" dirty="0"/>
              <a:t>De som har forberedt seg får mest utbytte av timen</a:t>
            </a:r>
          </a:p>
          <a:p>
            <a:r>
              <a:rPr lang="nb-NO" dirty="0"/>
              <a:t>Frigjør tid i undervisningen</a:t>
            </a:r>
          </a:p>
          <a:p>
            <a:r>
              <a:rPr lang="nb-NO" dirty="0"/>
              <a:t>Lettere å gå i dybden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E7D150-A9DC-41BD-A778-51A2CB409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/>
              <a:t>Læring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8DC22C-5550-4DCB-BB78-E422AE9B87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Mulig de når målene raskere, fordi de jobber mer (både på skolen og hjemme)</a:t>
            </a:r>
          </a:p>
          <a:p>
            <a:r>
              <a:rPr lang="nb-NO" dirty="0"/>
              <a:t>Noen ønsket å gå igjennom PP på skolen i tillegg til å se det hjemme, fordi de følte at de mistet dialogaspektet ved å se filmene og høre på opptakene</a:t>
            </a:r>
          </a:p>
          <a:p>
            <a:r>
              <a:rPr lang="nb-NO" dirty="0"/>
              <a:t>Tar tid å snu klasserommet</a:t>
            </a:r>
          </a:p>
          <a:p>
            <a:r>
              <a:rPr lang="nb-NO" dirty="0"/>
              <a:t>Være tålmodig og ikke gi seg</a:t>
            </a:r>
          </a:p>
          <a:p>
            <a:r>
              <a:rPr lang="nb-NO" dirty="0"/>
              <a:t>En prosess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891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A88478ED437548B98507E41311FF62" ma:contentTypeVersion="11" ma:contentTypeDescription="Opprett et nytt dokument." ma:contentTypeScope="" ma:versionID="617cf79877b8d934986a6a3d9e313bcb">
  <xsd:schema xmlns:xsd="http://www.w3.org/2001/XMLSchema" xmlns:xs="http://www.w3.org/2001/XMLSchema" xmlns:p="http://schemas.microsoft.com/office/2006/metadata/properties" xmlns:ns3="fd7fbf28-07ec-4b65-b162-7f1e397723f8" xmlns:ns4="0411f012-275f-4b09-9bd1-8c43a79a58e5" targetNamespace="http://schemas.microsoft.com/office/2006/metadata/properties" ma:root="true" ma:fieldsID="7e30c24bf07798dc1532eec3f5244816" ns3:_="" ns4:_="">
    <xsd:import namespace="fd7fbf28-07ec-4b65-b162-7f1e397723f8"/>
    <xsd:import namespace="0411f012-275f-4b09-9bd1-8c43a79a5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fbf28-07ec-4b65-b162-7f1e397723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1f012-275f-4b09-9bd1-8c43a79a5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66985-2515-46D5-9F37-1D3BB23AC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5C66DF-56A1-4E48-84EC-FE7FFA290D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A65009-F590-49DC-8321-154D509A4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fbf28-07ec-4b65-b162-7f1e397723f8"/>
    <ds:schemaRef ds:uri="0411f012-275f-4b09-9bd1-8c43a79a5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Organisk</vt:lpstr>
      <vt:lpstr>Ny vri oppgave </vt:lpstr>
      <vt:lpstr>Pedagogisk oppgave med ny vri</vt:lpstr>
      <vt:lpstr>Kompetansemål</vt:lpstr>
      <vt:lpstr>Evaluering</vt:lpstr>
      <vt:lpstr>Ny vri oppgave </vt:lpstr>
      <vt:lpstr>Pedagogisk oppgave med ny vri</vt:lpstr>
      <vt:lpstr>Kompetansemål</vt:lpstr>
      <vt:lpstr>Kompetansemål</vt:lpstr>
      <vt:lpstr>Evaluering</vt:lpstr>
      <vt:lpstr>Evaluering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vri oppgave</dc:title>
  <dc:creator>Ida Helen Sakshaug</dc:creator>
  <cp:lastModifiedBy>Ida Helen Sakshaug</cp:lastModifiedBy>
  <cp:revision>2</cp:revision>
  <dcterms:created xsi:type="dcterms:W3CDTF">2019-11-22T09:31:47Z</dcterms:created>
  <dcterms:modified xsi:type="dcterms:W3CDTF">2019-11-22T10:10:17Z</dcterms:modified>
</cp:coreProperties>
</file>