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62690-78FE-4620-80E8-1DCC1E7A8AEF}" v="27" dt="2019-11-22T08:28:23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ve Lill Karlsen" userId="ad6a4dc0-3c57-4694-8d48-fd2b48c26c53" providerId="ADAL" clId="{61A62690-78FE-4620-80E8-1DCC1E7A8AEF}"/>
    <pc:docChg chg="custSel addSld modSld">
      <pc:chgData name="Tove Lill Karlsen" userId="ad6a4dc0-3c57-4694-8d48-fd2b48c26c53" providerId="ADAL" clId="{61A62690-78FE-4620-80E8-1DCC1E7A8AEF}" dt="2019-11-22T08:28:23.014" v="610"/>
      <pc:docMkLst>
        <pc:docMk/>
      </pc:docMkLst>
      <pc:sldChg chg="modSp">
        <pc:chgData name="Tove Lill Karlsen" userId="ad6a4dc0-3c57-4694-8d48-fd2b48c26c53" providerId="ADAL" clId="{61A62690-78FE-4620-80E8-1DCC1E7A8AEF}" dt="2019-11-21T22:49:49.352" v="67" actId="14100"/>
        <pc:sldMkLst>
          <pc:docMk/>
          <pc:sldMk cId="1628361795" sldId="257"/>
        </pc:sldMkLst>
        <pc:spChg chg="mod">
          <ac:chgData name="Tove Lill Karlsen" userId="ad6a4dc0-3c57-4694-8d48-fd2b48c26c53" providerId="ADAL" clId="{61A62690-78FE-4620-80E8-1DCC1E7A8AEF}" dt="2019-11-21T22:49:49.352" v="67" actId="14100"/>
          <ac:spMkLst>
            <pc:docMk/>
            <pc:sldMk cId="1628361795" sldId="257"/>
            <ac:spMk id="2" creationId="{AC83D6E7-EA5E-47BD-A913-AB24B1D52BB0}"/>
          </ac:spMkLst>
        </pc:spChg>
        <pc:spChg chg="mod">
          <ac:chgData name="Tove Lill Karlsen" userId="ad6a4dc0-3c57-4694-8d48-fd2b48c26c53" providerId="ADAL" clId="{61A62690-78FE-4620-80E8-1DCC1E7A8AEF}" dt="2019-11-21T22:49:18.964" v="62" actId="20577"/>
          <ac:spMkLst>
            <pc:docMk/>
            <pc:sldMk cId="1628361795" sldId="257"/>
            <ac:spMk id="3" creationId="{D0DB0135-AD5E-475C-8CB8-193775829F20}"/>
          </ac:spMkLst>
        </pc:spChg>
      </pc:sldChg>
      <pc:sldChg chg="modSp add">
        <pc:chgData name="Tove Lill Karlsen" userId="ad6a4dc0-3c57-4694-8d48-fd2b48c26c53" providerId="ADAL" clId="{61A62690-78FE-4620-80E8-1DCC1E7A8AEF}" dt="2019-11-22T08:28:23.014" v="610"/>
        <pc:sldMkLst>
          <pc:docMk/>
          <pc:sldMk cId="3116066584" sldId="258"/>
        </pc:sldMkLst>
        <pc:spChg chg="mod">
          <ac:chgData name="Tove Lill Karlsen" userId="ad6a4dc0-3c57-4694-8d48-fd2b48c26c53" providerId="ADAL" clId="{61A62690-78FE-4620-80E8-1DCC1E7A8AEF}" dt="2019-11-21T23:02:27.579" v="394" actId="20577"/>
          <ac:spMkLst>
            <pc:docMk/>
            <pc:sldMk cId="3116066584" sldId="258"/>
            <ac:spMk id="2" creationId="{DA395AAD-D9B9-49E2-ADA2-9D6B6559E910}"/>
          </ac:spMkLst>
        </pc:spChg>
        <pc:spChg chg="mod">
          <ac:chgData name="Tove Lill Karlsen" userId="ad6a4dc0-3c57-4694-8d48-fd2b48c26c53" providerId="ADAL" clId="{61A62690-78FE-4620-80E8-1DCC1E7A8AEF}" dt="2019-11-22T08:28:23.014" v="610"/>
          <ac:spMkLst>
            <pc:docMk/>
            <pc:sldMk cId="3116066584" sldId="258"/>
            <ac:spMk id="3" creationId="{6BC27636-4BFD-4C04-8FB7-517BBC8B47F6}"/>
          </ac:spMkLst>
        </pc:spChg>
      </pc:sldChg>
      <pc:sldChg chg="modSp add">
        <pc:chgData name="Tove Lill Karlsen" userId="ad6a4dc0-3c57-4694-8d48-fd2b48c26c53" providerId="ADAL" clId="{61A62690-78FE-4620-80E8-1DCC1E7A8AEF}" dt="2019-11-22T08:28:00.681" v="608"/>
        <pc:sldMkLst>
          <pc:docMk/>
          <pc:sldMk cId="1659411742" sldId="259"/>
        </pc:sldMkLst>
        <pc:spChg chg="mod">
          <ac:chgData name="Tove Lill Karlsen" userId="ad6a4dc0-3c57-4694-8d48-fd2b48c26c53" providerId="ADAL" clId="{61A62690-78FE-4620-80E8-1DCC1E7A8AEF}" dt="2019-11-21T23:00:19.113" v="331" actId="20577"/>
          <ac:spMkLst>
            <pc:docMk/>
            <pc:sldMk cId="1659411742" sldId="259"/>
            <ac:spMk id="2" creationId="{8BFBAC1D-865B-48AD-8C71-A7529536919C}"/>
          </ac:spMkLst>
        </pc:spChg>
        <pc:spChg chg="mod">
          <ac:chgData name="Tove Lill Karlsen" userId="ad6a4dc0-3c57-4694-8d48-fd2b48c26c53" providerId="ADAL" clId="{61A62690-78FE-4620-80E8-1DCC1E7A8AEF}" dt="2019-11-22T08:28:00.681" v="608"/>
          <ac:spMkLst>
            <pc:docMk/>
            <pc:sldMk cId="1659411742" sldId="259"/>
            <ac:spMk id="3" creationId="{B7B03C5F-DDC1-4379-86B3-50AB84FD117A}"/>
          </ac:spMkLst>
        </pc:spChg>
      </pc:sldChg>
      <pc:sldChg chg="modSp add">
        <pc:chgData name="Tove Lill Karlsen" userId="ad6a4dc0-3c57-4694-8d48-fd2b48c26c53" providerId="ADAL" clId="{61A62690-78FE-4620-80E8-1DCC1E7A8AEF}" dt="2019-11-22T08:27:47.388" v="606"/>
        <pc:sldMkLst>
          <pc:docMk/>
          <pc:sldMk cId="2628939143" sldId="260"/>
        </pc:sldMkLst>
        <pc:spChg chg="mod">
          <ac:chgData name="Tove Lill Karlsen" userId="ad6a4dc0-3c57-4694-8d48-fd2b48c26c53" providerId="ADAL" clId="{61A62690-78FE-4620-80E8-1DCC1E7A8AEF}" dt="2019-11-21T23:03:13.263" v="412" actId="20577"/>
          <ac:spMkLst>
            <pc:docMk/>
            <pc:sldMk cId="2628939143" sldId="260"/>
            <ac:spMk id="2" creationId="{43DE7CCF-EAF4-4CAF-AB80-B6C36D05ED85}"/>
          </ac:spMkLst>
        </pc:spChg>
        <pc:spChg chg="mod">
          <ac:chgData name="Tove Lill Karlsen" userId="ad6a4dc0-3c57-4694-8d48-fd2b48c26c53" providerId="ADAL" clId="{61A62690-78FE-4620-80E8-1DCC1E7A8AEF}" dt="2019-11-22T08:27:47.388" v="606"/>
          <ac:spMkLst>
            <pc:docMk/>
            <pc:sldMk cId="2628939143" sldId="260"/>
            <ac:spMk id="3" creationId="{19F1544A-BE55-4455-8F25-6334826724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05E831-E079-448F-B0A0-6D07AC4EE6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336249"/>
            <a:ext cx="8915399" cy="2262781"/>
          </a:xfrm>
        </p:spPr>
        <p:txBody>
          <a:bodyPr/>
          <a:lstStyle/>
          <a:p>
            <a:r>
              <a:rPr lang="nb-NO" dirty="0"/>
              <a:t>Ny-Vri 1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FA0B520-BC41-40EA-846C-514DF5CCA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Knut Helge Munkeby – Frode </a:t>
            </a:r>
            <a:r>
              <a:rPr lang="nb-NO" dirty="0" err="1"/>
              <a:t>Olderøy</a:t>
            </a:r>
            <a:r>
              <a:rPr lang="nb-NO" dirty="0"/>
              <a:t> – Tove Lill Karlsen</a:t>
            </a:r>
          </a:p>
        </p:txBody>
      </p:sp>
    </p:spTree>
    <p:extLst>
      <p:ext uri="{BB962C8B-B14F-4D97-AF65-F5344CB8AC3E}">
        <p14:creationId xmlns:p14="http://schemas.microsoft.com/office/powerpoint/2010/main" val="283695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83D6E7-EA5E-47BD-A913-AB24B1D5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958" y="1104877"/>
            <a:ext cx="10322349" cy="1280890"/>
          </a:xfrm>
        </p:spPr>
        <p:txBody>
          <a:bodyPr>
            <a:normAutofit fontScale="90000"/>
          </a:bodyPr>
          <a:lstStyle/>
          <a:p>
            <a:r>
              <a:rPr lang="nb-NO" dirty="0"/>
              <a:t>Digitale verktøy i undervisning – </a:t>
            </a:r>
            <a:br>
              <a:rPr lang="nb-NO" dirty="0"/>
            </a:br>
            <a:r>
              <a:rPr lang="nb-NO" dirty="0"/>
              <a:t>Erfaringer og refleksjoner fra tre svært ulike grupper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DB0135-AD5E-475C-8CB8-19377582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4433" y="2689781"/>
            <a:ext cx="8915400" cy="3777622"/>
          </a:xfrm>
        </p:spPr>
        <p:txBody>
          <a:bodyPr/>
          <a:lstStyle/>
          <a:p>
            <a:r>
              <a:rPr lang="nb-NO" dirty="0"/>
              <a:t>Asylsøkere </a:t>
            </a:r>
          </a:p>
          <a:p>
            <a:pPr lvl="1"/>
            <a:r>
              <a:rPr lang="nb-NO" dirty="0"/>
              <a:t>alder 18 – 50 år med lite formell kompetanse (grunnskolenivå)</a:t>
            </a:r>
          </a:p>
          <a:p>
            <a:r>
              <a:rPr lang="nb-NO" dirty="0"/>
              <a:t>Familiegjenforente </a:t>
            </a:r>
          </a:p>
          <a:p>
            <a:pPr lvl="1"/>
            <a:r>
              <a:rPr lang="nb-NO" dirty="0"/>
              <a:t>alder 20 -50 år med formell kompetanse (VGS ++)</a:t>
            </a:r>
          </a:p>
          <a:p>
            <a:r>
              <a:rPr lang="nb-NO" dirty="0"/>
              <a:t>Kompetansepluss: Regning og digitale ferdigheter i entreprenørfirma</a:t>
            </a:r>
          </a:p>
          <a:p>
            <a:pPr lvl="1"/>
            <a:r>
              <a:rPr lang="nb-NO" dirty="0"/>
              <a:t>alder 18 - 65 med ulik formell kompetanse (fagbrev ++)</a:t>
            </a:r>
          </a:p>
        </p:txBody>
      </p:sp>
    </p:spTree>
    <p:extLst>
      <p:ext uri="{BB962C8B-B14F-4D97-AF65-F5344CB8AC3E}">
        <p14:creationId xmlns:p14="http://schemas.microsoft.com/office/powerpoint/2010/main" val="162836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395AAD-D9B9-49E2-ADA2-9D6B6559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Frode: grunnskolepensum, matematikk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C27636-4BFD-4C04-8FB7-517BBC8B4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Min lærerrolle</a:t>
            </a:r>
            <a:endParaRPr lang="nb-NO" dirty="0"/>
          </a:p>
          <a:p>
            <a:r>
              <a:rPr lang="nb-NO" dirty="0"/>
              <a:t>Ny Vri: Rollespill</a:t>
            </a:r>
          </a:p>
          <a:p>
            <a:r>
              <a:rPr lang="nb-NO" dirty="0"/>
              <a:t>Kompetansemål: Beregninger, budsjett og regnskap (Excel)</a:t>
            </a:r>
          </a:p>
          <a:p>
            <a:r>
              <a:rPr lang="nb-NO" dirty="0"/>
              <a:t>Kontekstualisering: Gruppe: Asylsøkere, grunnskolepensum matematikk</a:t>
            </a:r>
          </a:p>
          <a:p>
            <a:pPr lvl="1"/>
            <a:r>
              <a:rPr lang="nb-NO" dirty="0"/>
              <a:t>6 t r uke</a:t>
            </a:r>
          </a:p>
          <a:p>
            <a:r>
              <a:rPr lang="nb-NO" dirty="0"/>
              <a:t>Digitale verktøy: Excel, internett, </a:t>
            </a:r>
            <a:r>
              <a:rPr lang="nb-NO" dirty="0" err="1"/>
              <a:t>Kahoot</a:t>
            </a:r>
            <a:endParaRPr lang="nb-NO" dirty="0"/>
          </a:p>
          <a:p>
            <a:r>
              <a:rPr lang="nb-NO" dirty="0"/>
              <a:t>Evaluering av læringsutbytte: Større eierskap til oppgaven og økt anvendelse av faget. Virker mere lystbetont.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606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FBAC1D-865B-48AD-8C71-A7529536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Knut: Norsk og samfunnsfag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B03C5F-DDC1-4379-86B3-50AB84FD1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Min lærerrolle</a:t>
            </a:r>
          </a:p>
          <a:p>
            <a:r>
              <a:rPr lang="nb-NO" dirty="0"/>
              <a:t>Ny Vri: Aktivisering og økt samarbeid</a:t>
            </a:r>
          </a:p>
          <a:p>
            <a:r>
              <a:rPr lang="nb-NO" dirty="0"/>
              <a:t>Kompetansemål: Tilrettelegge for økt deltakelse i norsk arbeids- og dagligliv</a:t>
            </a:r>
          </a:p>
          <a:p>
            <a:r>
              <a:rPr lang="nb-NO" dirty="0"/>
              <a:t>Kontekstualisering: Gruppe: familiegjenforente, ulik formell kompetanse</a:t>
            </a:r>
          </a:p>
          <a:p>
            <a:pPr lvl="1"/>
            <a:r>
              <a:rPr lang="nb-NO" dirty="0"/>
              <a:t>2x4 t pr uke</a:t>
            </a:r>
          </a:p>
          <a:p>
            <a:r>
              <a:rPr lang="nb-NO" dirty="0"/>
              <a:t>Digitale verktøy: </a:t>
            </a:r>
            <a:r>
              <a:rPr lang="nb-NO" dirty="0" err="1"/>
              <a:t>YouTube</a:t>
            </a:r>
            <a:r>
              <a:rPr lang="nb-NO" dirty="0"/>
              <a:t>, NRK, TV2 og </a:t>
            </a:r>
            <a:r>
              <a:rPr lang="nb-NO" dirty="0" err="1"/>
              <a:t>Kahoot</a:t>
            </a:r>
            <a:endParaRPr lang="nb-NO" dirty="0"/>
          </a:p>
          <a:p>
            <a:r>
              <a:rPr lang="nb-NO" dirty="0"/>
              <a:t>Evaluering av læringsutbytte: Fra passivitet til aktivitet – elevene viser større ansvar og deltakelse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941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DE7CCF-EAF4-4CAF-AB80-B6C36D05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Tove Lill: Kompetansepluss, regning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F1544A-BE55-4455-8F25-633482672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Min lærerrolle</a:t>
            </a:r>
          </a:p>
          <a:p>
            <a:r>
              <a:rPr lang="nb-NO" dirty="0"/>
              <a:t>Ny Vri: Workshop </a:t>
            </a:r>
          </a:p>
          <a:p>
            <a:r>
              <a:rPr lang="nb-NO" dirty="0"/>
              <a:t>Kompetansemål: Økt forståelse ved praktisk anvendelse av faget</a:t>
            </a:r>
          </a:p>
          <a:p>
            <a:r>
              <a:rPr lang="nb-NO" dirty="0"/>
              <a:t>Kontekstualisering: Bedrift: håndverkere, baser, anleggsledere: </a:t>
            </a:r>
          </a:p>
          <a:p>
            <a:pPr lvl="1"/>
            <a:r>
              <a:rPr lang="nb-NO" dirty="0"/>
              <a:t>4 t annenhver uke</a:t>
            </a:r>
          </a:p>
          <a:p>
            <a:r>
              <a:rPr lang="nb-NO" dirty="0"/>
              <a:t>Digitale verktøy: Video, Excel, </a:t>
            </a:r>
            <a:r>
              <a:rPr lang="nb-NO" dirty="0" err="1"/>
              <a:t>Kahoot</a:t>
            </a:r>
            <a:endParaRPr lang="nb-NO" dirty="0"/>
          </a:p>
          <a:p>
            <a:r>
              <a:rPr lang="nb-NO" dirty="0"/>
              <a:t>Evaluering av læringsutbytte: Økt selvtillit og forståelse for praktisk anvendelse av verktøyene i egen arbeidshverdag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8939143"/>
      </p:ext>
    </p:extLst>
  </p:cSld>
  <p:clrMapOvr>
    <a:masterClrMapping/>
  </p:clrMapOvr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39C15D22F33546984222C83C984FB6" ma:contentTypeVersion="6" ma:contentTypeDescription="Create a new document." ma:contentTypeScope="" ma:versionID="5aa9896ec232a4e6d264c27a7ce28683">
  <xsd:schema xmlns:xsd="http://www.w3.org/2001/XMLSchema" xmlns:xs="http://www.w3.org/2001/XMLSchema" xmlns:p="http://schemas.microsoft.com/office/2006/metadata/properties" xmlns:ns3="1d0f82b0-8b6c-4366-b8ab-29e5f0ca4955" xmlns:ns4="93ee05c0-4807-4662-9dd2-3aaa810add7b" targetNamespace="http://schemas.microsoft.com/office/2006/metadata/properties" ma:root="true" ma:fieldsID="dd617577d941f697e485bbf3bb5b94f0" ns3:_="" ns4:_="">
    <xsd:import namespace="1d0f82b0-8b6c-4366-b8ab-29e5f0ca4955"/>
    <xsd:import namespace="93ee05c0-4807-4662-9dd2-3aaa810add7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f82b0-8b6c-4366-b8ab-29e5f0ca49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ee05c0-4807-4662-9dd2-3aaa810add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92D0AE-94F4-43E0-B619-353EB69092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93CDA6-7DCA-4946-8E50-F701354C5DEB}">
  <ds:schemaRefs>
    <ds:schemaRef ds:uri="http://www.w3.org/XML/1998/namespace"/>
    <ds:schemaRef ds:uri="http://schemas.microsoft.com/office/2006/documentManagement/types"/>
    <ds:schemaRef ds:uri="http://purl.org/dc/terms/"/>
    <ds:schemaRef ds:uri="1d0f82b0-8b6c-4366-b8ab-29e5f0ca4955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3ee05c0-4807-4662-9dd2-3aaa810add7b"/>
  </ds:schemaRefs>
</ds:datastoreItem>
</file>

<file path=customXml/itemProps3.xml><?xml version="1.0" encoding="utf-8"?>
<ds:datastoreItem xmlns:ds="http://schemas.openxmlformats.org/officeDocument/2006/customXml" ds:itemID="{2EF30035-4780-4433-844D-23F104D29A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f82b0-8b6c-4366-b8ab-29e5f0ca4955"/>
    <ds:schemaRef ds:uri="93ee05c0-4807-4662-9dd2-3aaa810add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242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Tryllestav</vt:lpstr>
      <vt:lpstr>Ny-Vri 1</vt:lpstr>
      <vt:lpstr>Digitale verktøy i undervisning –  Erfaringer og refleksjoner fra tre svært ulike grupper </vt:lpstr>
      <vt:lpstr>Frode: grunnskolepensum, matematikk </vt:lpstr>
      <vt:lpstr>Knut: Norsk og samfunnsfag</vt:lpstr>
      <vt:lpstr>Tove Lill: Kompetansepluss, regning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Ny-Vri 1</dc:title>
  <dc:creator>Tove Lill Karlsen</dc:creator>
  <cp:lastModifiedBy>Frode Olderøy</cp:lastModifiedBy>
  <cp:revision>3</cp:revision>
  <dcterms:created xsi:type="dcterms:W3CDTF">2019-11-21T22:14:13Z</dcterms:created>
  <dcterms:modified xsi:type="dcterms:W3CDTF">2019-11-22T13:02:03Z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e48b8a-6f2d-4681-b64c-9e6dd61b5696_Enabled">
    <vt:lpwstr>True</vt:lpwstr>
  </property>
  <property fmtid="{D5CDD505-2E9C-101B-9397-08002B2CF9AE}" pid="3" name="MSIP_Label_ffe48b8a-6f2d-4681-b64c-9e6dd61b5696_SiteId">
    <vt:lpwstr>644cb4d8-2826-468a-b523-56b5b2c92a23</vt:lpwstr>
  </property>
  <property fmtid="{D5CDD505-2E9C-101B-9397-08002B2CF9AE}" pid="4" name="MSIP_Label_ffe48b8a-6f2d-4681-b64c-9e6dd61b5696_Owner">
    <vt:lpwstr>tove.karlsen@prima-as.no</vt:lpwstr>
  </property>
  <property fmtid="{D5CDD505-2E9C-101B-9397-08002B2CF9AE}" pid="5" name="MSIP_Label_ffe48b8a-6f2d-4681-b64c-9e6dd61b5696_SetDate">
    <vt:lpwstr>2019-11-21T22:44:04.4571242Z</vt:lpwstr>
  </property>
  <property fmtid="{D5CDD505-2E9C-101B-9397-08002B2CF9AE}" pid="6" name="MSIP_Label_ffe48b8a-6f2d-4681-b64c-9e6dd61b5696_Name">
    <vt:lpwstr>Ukryptert UT</vt:lpwstr>
  </property>
  <property fmtid="{D5CDD505-2E9C-101B-9397-08002B2CF9AE}" pid="7" name="MSIP_Label_ffe48b8a-6f2d-4681-b64c-9e6dd61b5696_Application">
    <vt:lpwstr>Microsoft Azure Information Protection</vt:lpwstr>
  </property>
  <property fmtid="{D5CDD505-2E9C-101B-9397-08002B2CF9AE}" pid="8" name="MSIP_Label_ffe48b8a-6f2d-4681-b64c-9e6dd61b5696_ActionId">
    <vt:lpwstr>ba99c7eb-ba06-4922-8ac9-dad3fa1839b7</vt:lpwstr>
  </property>
  <property fmtid="{D5CDD505-2E9C-101B-9397-08002B2CF9AE}" pid="9" name="MSIP_Label_ffe48b8a-6f2d-4681-b64c-9e6dd61b5696_Extended_MSFT_Method">
    <vt:lpwstr>Manual</vt:lpwstr>
  </property>
  <property fmtid="{D5CDD505-2E9C-101B-9397-08002B2CF9AE}" pid="10" name="Sensitivity">
    <vt:lpwstr>Ukryptert UT</vt:lpwstr>
  </property>
  <property fmtid="{D5CDD505-2E9C-101B-9397-08002B2CF9AE}" pid="11" name="ContentTypeId">
    <vt:lpwstr>0x010100C539C15D22F33546984222C83C984FB6</vt:lpwstr>
  </property>
</Properties>
</file>