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58" r:id="rId4"/>
    <p:sldId id="261" r:id="rId5"/>
    <p:sldId id="262" r:id="rId6"/>
    <p:sldId id="265" r:id="rId7"/>
    <p:sldId id="263" r:id="rId8"/>
    <p:sldId id="266" r:id="rId9"/>
    <p:sldId id="267" r:id="rId10"/>
    <p:sldId id="270" r:id="rId11"/>
    <p:sldId id="269" r:id="rId12"/>
    <p:sldId id="27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CD8"/>
    <a:srgbClr val="DCDBD9"/>
    <a:srgbClr val="DFDEDA"/>
    <a:srgbClr val="D6D1CB"/>
    <a:srgbClr val="CEC2B1"/>
    <a:srgbClr val="D6D1CD"/>
    <a:srgbClr val="D9D1CC"/>
    <a:srgbClr val="FFFFFF"/>
    <a:srgbClr val="C7BBAB"/>
    <a:srgbClr val="0B93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DEB3-BE7C-418D-8090-C1128D9D615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9991-F954-491C-9791-C12C7065D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DEB3-BE7C-418D-8090-C1128D9D615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9991-F954-491C-9791-C12C7065D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DEB3-BE7C-418D-8090-C1128D9D615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9991-F954-491C-9791-C12C7065D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DEB3-BE7C-418D-8090-C1128D9D615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9991-F954-491C-9791-C12C7065D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DEB3-BE7C-418D-8090-C1128D9D615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9991-F954-491C-9791-C12C7065D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DEB3-BE7C-418D-8090-C1128D9D615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9991-F954-491C-9791-C12C7065D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DEB3-BE7C-418D-8090-C1128D9D615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9991-F954-491C-9791-C12C7065D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DEB3-BE7C-418D-8090-C1128D9D615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9991-F954-491C-9791-C12C7065D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DEB3-BE7C-418D-8090-C1128D9D615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9991-F954-491C-9791-C12C7065D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DEB3-BE7C-418D-8090-C1128D9D615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9991-F954-491C-9791-C12C7065D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DEB3-BE7C-418D-8090-C1128D9D615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9991-F954-491C-9791-C12C7065D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600201"/>
            <a:ext cx="6705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FDEB3-BE7C-418D-8090-C1128D9D615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59991-F954-491C-9791-C12C7065D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tegning&#10;&#10;Automatisk generert beskrivelse">
            <a:extLst>
              <a:ext uri="{FF2B5EF4-FFF2-40B4-BE49-F238E27FC236}">
                <a16:creationId xmlns:a16="http://schemas.microsoft.com/office/drawing/2014/main" id="{B4809D4D-D15B-497E-87F6-9A2CAE940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97" y="0"/>
            <a:ext cx="6383069" cy="6858000"/>
          </a:xfrm>
          <a:prstGeom prst="rect">
            <a:avLst/>
          </a:prstGeom>
          <a:solidFill>
            <a:srgbClr val="D6D1CD"/>
          </a:solidFill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C7352CCE-BCCE-4BF0-9403-4F8F49E5AF7D}"/>
              </a:ext>
            </a:extLst>
          </p:cNvPr>
          <p:cNvSpPr/>
          <p:nvPr/>
        </p:nvSpPr>
        <p:spPr>
          <a:xfrm>
            <a:off x="0" y="-99392"/>
            <a:ext cx="1259632" cy="3740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88C8562-F1F3-43D0-854D-CF138ADC34FA}"/>
              </a:ext>
            </a:extLst>
          </p:cNvPr>
          <p:cNvSpPr/>
          <p:nvPr/>
        </p:nvSpPr>
        <p:spPr>
          <a:xfrm>
            <a:off x="-216024" y="-189608"/>
            <a:ext cx="1475656" cy="554462"/>
          </a:xfrm>
          <a:prstGeom prst="rect">
            <a:avLst/>
          </a:prstGeom>
          <a:solidFill>
            <a:srgbClr val="DCDBD9"/>
          </a:solidFill>
          <a:ln>
            <a:solidFill>
              <a:srgbClr val="DDD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5835C24B-2D54-4E31-B0B2-701C1EA47CCC}"/>
              </a:ext>
            </a:extLst>
          </p:cNvPr>
          <p:cNvSpPr txBox="1"/>
          <p:nvPr/>
        </p:nvSpPr>
        <p:spPr>
          <a:xfrm>
            <a:off x="2660767" y="2921168"/>
            <a:ext cx="23070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 vri!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8086171-B21E-495F-AC60-8C44502040C8}"/>
              </a:ext>
            </a:extLst>
          </p:cNvPr>
          <p:cNvSpPr txBox="1"/>
          <p:nvPr/>
        </p:nvSpPr>
        <p:spPr>
          <a:xfrm>
            <a:off x="1484297" y="6381328"/>
            <a:ext cx="3822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Vibeke D. Horn og Kristoffer H. Nilsen</a:t>
            </a:r>
          </a:p>
        </p:txBody>
      </p:sp>
    </p:spTree>
    <p:extLst>
      <p:ext uri="{BB962C8B-B14F-4D97-AF65-F5344CB8AC3E}">
        <p14:creationId xmlns:p14="http://schemas.microsoft.com/office/powerpoint/2010/main" val="818134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7352CCE-BCCE-4BF0-9403-4F8F49E5AF7D}"/>
              </a:ext>
            </a:extLst>
          </p:cNvPr>
          <p:cNvSpPr/>
          <p:nvPr/>
        </p:nvSpPr>
        <p:spPr>
          <a:xfrm>
            <a:off x="0" y="-99392"/>
            <a:ext cx="1259632" cy="3740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88C8562-F1F3-43D0-854D-CF138ADC34FA}"/>
              </a:ext>
            </a:extLst>
          </p:cNvPr>
          <p:cNvSpPr/>
          <p:nvPr/>
        </p:nvSpPr>
        <p:spPr>
          <a:xfrm>
            <a:off x="0" y="-99392"/>
            <a:ext cx="1475656" cy="554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6B56F2F8-0BEB-4885-A896-1101EB6A6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9361"/>
            <a:ext cx="9144000" cy="4219277"/>
          </a:xfrm>
          <a:prstGeom prst="rect">
            <a:avLst/>
          </a:prstGeom>
        </p:spPr>
      </p:pic>
      <p:pic>
        <p:nvPicPr>
          <p:cNvPr id="8" name="Bilde 7" descr="Et bilde som inneholder skjorte&#10;&#10;Automatisk generert beskrivelse">
            <a:extLst>
              <a:ext uri="{FF2B5EF4-FFF2-40B4-BE49-F238E27FC236}">
                <a16:creationId xmlns:a16="http://schemas.microsoft.com/office/drawing/2014/main" id="{59B06AEC-8729-4E1F-B233-7095CBF3A0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r="1552"/>
          <a:stretch/>
        </p:blipFill>
        <p:spPr>
          <a:xfrm>
            <a:off x="395536" y="422615"/>
            <a:ext cx="1296144" cy="11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47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2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7352CCE-BCCE-4BF0-9403-4F8F49E5AF7D}"/>
              </a:ext>
            </a:extLst>
          </p:cNvPr>
          <p:cNvSpPr/>
          <p:nvPr/>
        </p:nvSpPr>
        <p:spPr>
          <a:xfrm>
            <a:off x="0" y="-99392"/>
            <a:ext cx="1259632" cy="3740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88C8562-F1F3-43D0-854D-CF138ADC34FA}"/>
              </a:ext>
            </a:extLst>
          </p:cNvPr>
          <p:cNvSpPr/>
          <p:nvPr/>
        </p:nvSpPr>
        <p:spPr>
          <a:xfrm>
            <a:off x="0" y="-99392"/>
            <a:ext cx="1475656" cy="554462"/>
          </a:xfrm>
          <a:prstGeom prst="rect">
            <a:avLst/>
          </a:prstGeom>
          <a:solidFill>
            <a:srgbClr val="CEC2B1"/>
          </a:solidFill>
          <a:ln>
            <a:solidFill>
              <a:srgbClr val="CEC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F8ABF9B1-1644-40F8-AF65-264787538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5" y="3168879"/>
            <a:ext cx="4311204" cy="3429000"/>
          </a:xfrm>
          <a:prstGeom prst="rect">
            <a:avLst/>
          </a:prstGeom>
        </p:spPr>
      </p:pic>
      <p:pic>
        <p:nvPicPr>
          <p:cNvPr id="11" name="Bilde 10" descr="Et bilde som inneholder tekst, avis&#10;&#10;Automatisk generert beskrivelse">
            <a:extLst>
              <a:ext uri="{FF2B5EF4-FFF2-40B4-BE49-F238E27FC236}">
                <a16:creationId xmlns:a16="http://schemas.microsoft.com/office/drawing/2014/main" id="{4CDE4E79-C542-4636-8FB7-EB1513684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8637"/>
            <a:ext cx="3162300" cy="6477396"/>
          </a:xfrm>
          <a:prstGeom prst="rect">
            <a:avLst/>
          </a:prstGeom>
        </p:spPr>
      </p:pic>
      <p:pic>
        <p:nvPicPr>
          <p:cNvPr id="13" name="Bilde 12" descr="Et bilde som inneholder skjorte&#10;&#10;Automatisk generert beskrivelse">
            <a:extLst>
              <a:ext uri="{FF2B5EF4-FFF2-40B4-BE49-F238E27FC236}">
                <a16:creationId xmlns:a16="http://schemas.microsoft.com/office/drawing/2014/main" id="{D24D1CCF-F056-4AFB-8DFA-E9C76D0165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r="1552"/>
          <a:stretch/>
        </p:blipFill>
        <p:spPr>
          <a:xfrm>
            <a:off x="149289" y="152636"/>
            <a:ext cx="1296144" cy="11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1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2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7352CCE-BCCE-4BF0-9403-4F8F49E5AF7D}"/>
              </a:ext>
            </a:extLst>
          </p:cNvPr>
          <p:cNvSpPr/>
          <p:nvPr/>
        </p:nvSpPr>
        <p:spPr>
          <a:xfrm>
            <a:off x="0" y="-99392"/>
            <a:ext cx="1259632" cy="3740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88C8562-F1F3-43D0-854D-CF138ADC34FA}"/>
              </a:ext>
            </a:extLst>
          </p:cNvPr>
          <p:cNvSpPr/>
          <p:nvPr/>
        </p:nvSpPr>
        <p:spPr>
          <a:xfrm>
            <a:off x="0" y="-99392"/>
            <a:ext cx="1475656" cy="554462"/>
          </a:xfrm>
          <a:prstGeom prst="rect">
            <a:avLst/>
          </a:prstGeom>
          <a:solidFill>
            <a:srgbClr val="CEC2B1"/>
          </a:solidFill>
          <a:ln>
            <a:solidFill>
              <a:srgbClr val="CEC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09D16B53-5947-4ECE-BDBC-3B80BA0A68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/>
          <a:stretch/>
        </p:blipFill>
        <p:spPr>
          <a:xfrm rot="5400000">
            <a:off x="4009326" y="1346794"/>
            <a:ext cx="5394563" cy="4269216"/>
          </a:xfrm>
          <a:prstGeom prst="rect">
            <a:avLst/>
          </a:prstGeom>
        </p:spPr>
      </p:pic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2A1B3226-6D0E-44BE-BA60-212E6663FC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7567" y="1453207"/>
            <a:ext cx="5352697" cy="401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2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62026"/>
            <a:ext cx="6705600" cy="11430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Vi presenterer…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372" y="1628800"/>
            <a:ext cx="8219256" cy="37337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chemeClr val="accent6">
                    <a:lumMod val="75000"/>
                  </a:schemeClr>
                </a:solidFill>
              </a:rPr>
              <a:t>Utfordringen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11500" dirty="0">
              <a:solidFill>
                <a:srgbClr val="D2B80D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7352CCE-BCCE-4BF0-9403-4F8F49E5AF7D}"/>
              </a:ext>
            </a:extLst>
          </p:cNvPr>
          <p:cNvSpPr/>
          <p:nvPr/>
        </p:nvSpPr>
        <p:spPr>
          <a:xfrm>
            <a:off x="0" y="-99392"/>
            <a:ext cx="1259632" cy="3740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zapsplat_multimedia_game_sound_synth_brass_fanfare_success_musical_001_40706">
            <a:hlinkClick r:id="" action="ppaction://media"/>
            <a:extLst>
              <a:ext uri="{FF2B5EF4-FFF2-40B4-BE49-F238E27FC236}">
                <a16:creationId xmlns:a16="http://schemas.microsoft.com/office/drawing/2014/main" id="{473C5F74-0FFC-4F36-9060-3089E5414D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4637" y="1405026"/>
            <a:ext cx="487363" cy="487363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95A8707B-A94C-482B-B5C7-211D6D8C1A29}"/>
              </a:ext>
            </a:extLst>
          </p:cNvPr>
          <p:cNvSpPr/>
          <p:nvPr/>
        </p:nvSpPr>
        <p:spPr>
          <a:xfrm>
            <a:off x="0" y="-99392"/>
            <a:ext cx="1475656" cy="554462"/>
          </a:xfrm>
          <a:prstGeom prst="rect">
            <a:avLst/>
          </a:prstGeom>
          <a:solidFill>
            <a:srgbClr val="CEC2B1"/>
          </a:solidFill>
          <a:ln>
            <a:solidFill>
              <a:srgbClr val="CEC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 descr="Et bilde som inneholder tekst&#10;&#10;Automatisk generert beskrivelse">
            <a:extLst>
              <a:ext uri="{FF2B5EF4-FFF2-40B4-BE49-F238E27FC236}">
                <a16:creationId xmlns:a16="http://schemas.microsoft.com/office/drawing/2014/main" id="{0C4C92E8-8D57-48B2-A5DB-08D973D899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0" t="2287" r="15429"/>
          <a:stretch/>
        </p:blipFill>
        <p:spPr>
          <a:xfrm rot="5400000">
            <a:off x="3245160" y="3024807"/>
            <a:ext cx="2653679" cy="27363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9"/>
    </mc:Choice>
    <mc:Fallback xmlns="">
      <p:transition spd="slow" advTm="8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761" objId="5"/>
        <p14:stopEvt time="7707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2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7352CCE-BCCE-4BF0-9403-4F8F49E5AF7D}"/>
              </a:ext>
            </a:extLst>
          </p:cNvPr>
          <p:cNvSpPr/>
          <p:nvPr/>
        </p:nvSpPr>
        <p:spPr>
          <a:xfrm>
            <a:off x="0" y="-99392"/>
            <a:ext cx="1259632" cy="3740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88C8562-F1F3-43D0-854D-CF138ADC34FA}"/>
              </a:ext>
            </a:extLst>
          </p:cNvPr>
          <p:cNvSpPr/>
          <p:nvPr/>
        </p:nvSpPr>
        <p:spPr>
          <a:xfrm>
            <a:off x="0" y="-99392"/>
            <a:ext cx="1475656" cy="554462"/>
          </a:xfrm>
          <a:prstGeom prst="rect">
            <a:avLst/>
          </a:prstGeom>
          <a:solidFill>
            <a:srgbClr val="CEC2B1"/>
          </a:solidFill>
          <a:ln>
            <a:solidFill>
              <a:srgbClr val="CEC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 descr="Et bilde som inneholder tekst, tegning, fugl&#10;&#10;Automatisk generert beskrivelse">
            <a:extLst>
              <a:ext uri="{FF2B5EF4-FFF2-40B4-BE49-F238E27FC236}">
                <a16:creationId xmlns:a16="http://schemas.microsoft.com/office/drawing/2014/main" id="{4CAB61CE-3A68-449B-BAE9-26D2172CAC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33" y="-171400"/>
            <a:ext cx="9144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8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2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7352CCE-BCCE-4BF0-9403-4F8F49E5AF7D}"/>
              </a:ext>
            </a:extLst>
          </p:cNvPr>
          <p:cNvSpPr/>
          <p:nvPr/>
        </p:nvSpPr>
        <p:spPr>
          <a:xfrm>
            <a:off x="0" y="-99392"/>
            <a:ext cx="1259632" cy="3740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88C8562-F1F3-43D0-854D-CF138ADC34FA}"/>
              </a:ext>
            </a:extLst>
          </p:cNvPr>
          <p:cNvSpPr/>
          <p:nvPr/>
        </p:nvSpPr>
        <p:spPr>
          <a:xfrm>
            <a:off x="0" y="-99392"/>
            <a:ext cx="1475656" cy="554462"/>
          </a:xfrm>
          <a:prstGeom prst="rect">
            <a:avLst/>
          </a:prstGeom>
          <a:solidFill>
            <a:srgbClr val="CEC2B1"/>
          </a:solidFill>
          <a:ln>
            <a:solidFill>
              <a:srgbClr val="CEC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Plassholder for innhold 9" descr="Et bilde som inneholder tavle, tekst&#10;&#10;Automatisk generert beskrivelse">
            <a:extLst>
              <a:ext uri="{FF2B5EF4-FFF2-40B4-BE49-F238E27FC236}">
                <a16:creationId xmlns:a16="http://schemas.microsoft.com/office/drawing/2014/main" id="{8599794F-D67C-40DA-A4DE-27903DADF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474" y="1301722"/>
            <a:ext cx="4872203" cy="3654152"/>
          </a:xfrm>
          <a:prstGeom prst="rect">
            <a:avLst/>
          </a:prstGeom>
        </p:spPr>
      </p:pic>
      <p:pic>
        <p:nvPicPr>
          <p:cNvPr id="3" name="Bilde 2" descr="Et bilde som inneholder tavle, tekst, tegning&#10;&#10;Automatisk generert beskrivelse">
            <a:extLst>
              <a:ext uri="{FF2B5EF4-FFF2-40B4-BE49-F238E27FC236}">
                <a16:creationId xmlns:a16="http://schemas.microsoft.com/office/drawing/2014/main" id="{1656BE90-80FD-49EE-9B89-C3E82392E4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/>
          <a:stretch/>
        </p:blipFill>
        <p:spPr>
          <a:xfrm rot="5400000">
            <a:off x="4182375" y="1325366"/>
            <a:ext cx="4845184" cy="363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4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2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7352CCE-BCCE-4BF0-9403-4F8F49E5AF7D}"/>
              </a:ext>
            </a:extLst>
          </p:cNvPr>
          <p:cNvSpPr/>
          <p:nvPr/>
        </p:nvSpPr>
        <p:spPr>
          <a:xfrm>
            <a:off x="0" y="-99392"/>
            <a:ext cx="1259632" cy="3740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88C8562-F1F3-43D0-854D-CF138ADC34FA}"/>
              </a:ext>
            </a:extLst>
          </p:cNvPr>
          <p:cNvSpPr/>
          <p:nvPr/>
        </p:nvSpPr>
        <p:spPr>
          <a:xfrm>
            <a:off x="0" y="-99392"/>
            <a:ext cx="1475656" cy="554462"/>
          </a:xfrm>
          <a:prstGeom prst="rect">
            <a:avLst/>
          </a:prstGeom>
          <a:solidFill>
            <a:srgbClr val="CEC2B1"/>
          </a:solidFill>
          <a:ln>
            <a:solidFill>
              <a:srgbClr val="CEC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 descr="Et bilde som inneholder skjorte&#10;&#10;Automatisk generert beskrivelse">
            <a:extLst>
              <a:ext uri="{FF2B5EF4-FFF2-40B4-BE49-F238E27FC236}">
                <a16:creationId xmlns:a16="http://schemas.microsoft.com/office/drawing/2014/main" id="{3B3BAC10-0D10-4FBA-8BDC-731287E716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r="1552"/>
          <a:stretch/>
        </p:blipFill>
        <p:spPr>
          <a:xfrm>
            <a:off x="4932040" y="1700808"/>
            <a:ext cx="3969913" cy="3573016"/>
          </a:xfrm>
          <a:prstGeom prst="rect">
            <a:avLst/>
          </a:prstGeom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B06F7B7F-46E4-49F4-AFDF-A17CF5F076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/>
          <a:stretch/>
        </p:blipFill>
        <p:spPr>
          <a:xfrm>
            <a:off x="179512" y="1728991"/>
            <a:ext cx="4195276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7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2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7352CCE-BCCE-4BF0-9403-4F8F49E5AF7D}"/>
              </a:ext>
            </a:extLst>
          </p:cNvPr>
          <p:cNvSpPr/>
          <p:nvPr/>
        </p:nvSpPr>
        <p:spPr>
          <a:xfrm>
            <a:off x="0" y="-99392"/>
            <a:ext cx="1259632" cy="3740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88C8562-F1F3-43D0-854D-CF138ADC34FA}"/>
              </a:ext>
            </a:extLst>
          </p:cNvPr>
          <p:cNvSpPr/>
          <p:nvPr/>
        </p:nvSpPr>
        <p:spPr>
          <a:xfrm>
            <a:off x="0" y="-99392"/>
            <a:ext cx="1475656" cy="554462"/>
          </a:xfrm>
          <a:prstGeom prst="rect">
            <a:avLst/>
          </a:prstGeom>
          <a:solidFill>
            <a:srgbClr val="CEC2B1"/>
          </a:solidFill>
          <a:ln>
            <a:solidFill>
              <a:srgbClr val="CEC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tekst, tavle&#10;&#10;Automatisk generert beskrivelse">
            <a:extLst>
              <a:ext uri="{FF2B5EF4-FFF2-40B4-BE49-F238E27FC236}">
                <a16:creationId xmlns:a16="http://schemas.microsoft.com/office/drawing/2014/main" id="{1087F71A-1502-4996-8D8E-973960DFAC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5" y="0"/>
            <a:ext cx="8626929" cy="6858000"/>
          </a:xfrm>
          <a:prstGeom prst="rect">
            <a:avLst/>
          </a:prstGeom>
        </p:spPr>
      </p:pic>
      <p:pic>
        <p:nvPicPr>
          <p:cNvPr id="11" name="Bilde 10" descr="Et bilde som inneholder tekst&#10;&#10;Automatisk generert beskrivelse">
            <a:extLst>
              <a:ext uri="{FF2B5EF4-FFF2-40B4-BE49-F238E27FC236}">
                <a16:creationId xmlns:a16="http://schemas.microsoft.com/office/drawing/2014/main" id="{89FA9433-FAD3-4F52-97CB-81C80F3798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/>
          <a:stretch/>
        </p:blipFill>
        <p:spPr>
          <a:xfrm>
            <a:off x="323528" y="20121"/>
            <a:ext cx="1475656" cy="12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71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7352CCE-BCCE-4BF0-9403-4F8F49E5AF7D}"/>
              </a:ext>
            </a:extLst>
          </p:cNvPr>
          <p:cNvSpPr/>
          <p:nvPr/>
        </p:nvSpPr>
        <p:spPr>
          <a:xfrm>
            <a:off x="0" y="-99392"/>
            <a:ext cx="1259632" cy="3740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88C8562-F1F3-43D0-854D-CF138ADC34FA}"/>
              </a:ext>
            </a:extLst>
          </p:cNvPr>
          <p:cNvSpPr/>
          <p:nvPr/>
        </p:nvSpPr>
        <p:spPr>
          <a:xfrm>
            <a:off x="0" y="-99392"/>
            <a:ext cx="1475656" cy="554462"/>
          </a:xfrm>
          <a:prstGeom prst="rect">
            <a:avLst/>
          </a:prstGeom>
          <a:solidFill>
            <a:srgbClr val="CEC2B1"/>
          </a:solidFill>
          <a:ln>
            <a:solidFill>
              <a:srgbClr val="CEC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20191029_194130">
            <a:hlinkClick r:id="" action="ppaction://media"/>
            <a:extLst>
              <a:ext uri="{FF2B5EF4-FFF2-40B4-BE49-F238E27FC236}">
                <a16:creationId xmlns:a16="http://schemas.microsoft.com/office/drawing/2014/main" id="{30D919DA-B2F3-4786-BDBC-328AE0058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E9E75980-1FE7-405D-A3AD-F3E5A472FAD4}"/>
              </a:ext>
            </a:extLst>
          </p:cNvPr>
          <p:cNvSpPr/>
          <p:nvPr/>
        </p:nvSpPr>
        <p:spPr>
          <a:xfrm>
            <a:off x="-252536" y="-99392"/>
            <a:ext cx="2088232" cy="936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03241981-01DF-47F1-9F1B-8318DA221C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/>
          <a:stretch/>
        </p:blipFill>
        <p:spPr>
          <a:xfrm>
            <a:off x="180020" y="177839"/>
            <a:ext cx="1475656" cy="12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2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7352CCE-BCCE-4BF0-9403-4F8F49E5AF7D}"/>
              </a:ext>
            </a:extLst>
          </p:cNvPr>
          <p:cNvSpPr/>
          <p:nvPr/>
        </p:nvSpPr>
        <p:spPr>
          <a:xfrm>
            <a:off x="0" y="-99392"/>
            <a:ext cx="1259632" cy="3740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88C8562-F1F3-43D0-854D-CF138ADC34FA}"/>
              </a:ext>
            </a:extLst>
          </p:cNvPr>
          <p:cNvSpPr/>
          <p:nvPr/>
        </p:nvSpPr>
        <p:spPr>
          <a:xfrm>
            <a:off x="0" y="-99392"/>
            <a:ext cx="1475656" cy="554462"/>
          </a:xfrm>
          <a:prstGeom prst="rect">
            <a:avLst/>
          </a:prstGeom>
          <a:solidFill>
            <a:srgbClr val="CEC2B1"/>
          </a:solidFill>
          <a:ln>
            <a:solidFill>
              <a:srgbClr val="CEC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innendørs, sitter, bord, hvit&#10;&#10;Automatisk generert beskrivelse">
            <a:extLst>
              <a:ext uri="{FF2B5EF4-FFF2-40B4-BE49-F238E27FC236}">
                <a16:creationId xmlns:a16="http://schemas.microsoft.com/office/drawing/2014/main" id="{49B915EB-33C5-4675-B476-CD3CAA84E7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5351"/>
          <a:stretch/>
        </p:blipFill>
        <p:spPr>
          <a:xfrm rot="5400000">
            <a:off x="2195736" y="857250"/>
            <a:ext cx="4752528" cy="5143500"/>
          </a:xfrm>
          <a:prstGeom prst="rect">
            <a:avLst/>
          </a:prstGeom>
        </p:spPr>
      </p:pic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AA93FE9C-9784-4BA9-9FA2-D4A112A037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/>
          <a:stretch/>
        </p:blipFill>
        <p:spPr>
          <a:xfrm>
            <a:off x="179512" y="424345"/>
            <a:ext cx="1475656" cy="12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12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7352CCE-BCCE-4BF0-9403-4F8F49E5AF7D}"/>
              </a:ext>
            </a:extLst>
          </p:cNvPr>
          <p:cNvSpPr/>
          <p:nvPr/>
        </p:nvSpPr>
        <p:spPr>
          <a:xfrm>
            <a:off x="0" y="-99392"/>
            <a:ext cx="1259632" cy="3740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88C8562-F1F3-43D0-854D-CF138ADC34FA}"/>
              </a:ext>
            </a:extLst>
          </p:cNvPr>
          <p:cNvSpPr/>
          <p:nvPr/>
        </p:nvSpPr>
        <p:spPr>
          <a:xfrm>
            <a:off x="0" y="-99392"/>
            <a:ext cx="1475656" cy="554462"/>
          </a:xfrm>
          <a:prstGeom prst="rect">
            <a:avLst/>
          </a:prstGeom>
          <a:solidFill>
            <a:srgbClr val="CEC2B1"/>
          </a:solidFill>
          <a:ln>
            <a:solidFill>
              <a:srgbClr val="CEC2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foto, person, mann, viser&#10;&#10;Automatisk generert beskrivelse">
            <a:extLst>
              <a:ext uri="{FF2B5EF4-FFF2-40B4-BE49-F238E27FC236}">
                <a16:creationId xmlns:a16="http://schemas.microsoft.com/office/drawing/2014/main" id="{920AABE7-7141-4C00-8825-F5DE87B04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282"/>
            <a:ext cx="9144000" cy="3859436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937C351D-AA40-476D-AC29-2BDAF1212404}"/>
              </a:ext>
            </a:extLst>
          </p:cNvPr>
          <p:cNvSpPr/>
          <p:nvPr/>
        </p:nvSpPr>
        <p:spPr>
          <a:xfrm>
            <a:off x="-252536" y="-387424"/>
            <a:ext cx="1872208" cy="10801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Et bilde som inneholder skjorte&#10;&#10;Automatisk generert beskrivelse">
            <a:extLst>
              <a:ext uri="{FF2B5EF4-FFF2-40B4-BE49-F238E27FC236}">
                <a16:creationId xmlns:a16="http://schemas.microsoft.com/office/drawing/2014/main" id="{D2CDB42F-B1BE-4FF5-B5CA-BD0EF239F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r="1552"/>
          <a:stretch/>
        </p:blipFill>
        <p:spPr>
          <a:xfrm>
            <a:off x="149289" y="152636"/>
            <a:ext cx="1296144" cy="11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771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Educational-Books-PowerPoint-Template-1164</Template>
  <TotalTime>120</TotalTime>
  <Words>16</Words>
  <Application>Microsoft Office PowerPoint</Application>
  <PresentationFormat>Skjermfremvisning (4:3)</PresentationFormat>
  <Paragraphs>4</Paragraphs>
  <Slides>12</Slides>
  <Notes>0</Notes>
  <HiddenSlides>0</HiddenSlides>
  <MMClips>2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Office-tema</vt:lpstr>
      <vt:lpstr>PowerPoint-presentasjon</vt:lpstr>
      <vt:lpstr>Vi presenterer…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Vibeke Doksæter Horn</dc:creator>
  <cp:lastModifiedBy>Kris</cp:lastModifiedBy>
  <cp:revision>15</cp:revision>
  <dcterms:created xsi:type="dcterms:W3CDTF">2019-11-20T16:30:12Z</dcterms:created>
  <dcterms:modified xsi:type="dcterms:W3CDTF">2019-11-22T11:53:40Z</dcterms:modified>
</cp:coreProperties>
</file>