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5"/>
    <p:restoredTop sz="91859"/>
  </p:normalViewPr>
  <p:slideViewPr>
    <p:cSldViewPr snapToGrid="0" snapToObjects="1">
      <p:cViewPr varScale="1">
        <p:scale>
          <a:sx n="101" d="100"/>
          <a:sy n="10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7584-CD61-5143-B41C-16658B06A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FD952-AD17-C846-984D-394E75A4C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93B45-F0C0-D54C-8C33-331398F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C38F-8298-5941-A832-F36107A2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562A-7DE1-6443-9960-1496AC78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ECF7-3A8F-8F43-92DA-E8ED0738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604E5-553C-8F41-AE1D-CC8005017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2757-94FC-F54E-A952-84172CAC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D814-A9E8-644F-9275-73740682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709A-C036-B84A-A01E-2ECC8B81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701D8-C3B4-9741-AAB1-4875DB3C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1BA61-9B8E-5945-956D-C3C159A7B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EDDB5-82E6-3B45-AF2F-136D9C27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414F5-F371-BD43-A684-4FEA864D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53BC-6B81-3045-8FAA-47DAE38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774C-DA87-B545-905F-AE09F875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9987-22A4-BD4A-BCFF-6F675264A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E2301-3216-4948-8CCF-E3CF48D8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22BE-5E93-FA47-922C-FF09E3B4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8F78-3F79-004B-A3ED-754CDFF3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BD0C-A3BD-704E-8D6C-F1AC9809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E839-EF9B-034E-91B8-DB2E8405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8F611-CC31-6543-A207-ED823347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C592-3992-D646-A639-4103BB6E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1DD96-65A7-7A4D-A450-8BACBB1A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A27D-23A7-AF4B-A773-D6CF52DB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210E-EA4F-2445-B61B-43D38C95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807BD-BDD6-194C-A465-1558ED83E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EA1E-0D4A-9F45-8FA6-A80F8B86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A3B12-D756-BE45-B838-9FB91982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FCBBC-76F5-3541-AD79-3589606A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63FF-5885-CC43-A0AC-828F343F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6431-20BB-2D42-8CF8-B671BA92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E05DD-FEA9-D64D-A905-43A9692D9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3BA0F-82C1-7B46-AA50-CC3CEA235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8AD55-461C-1248-90E7-93364B41B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5FF39-306D-4C42-ABFE-8B234463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38EA8-768B-B948-B0AD-DCBCC0AD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117FD-CA7A-7A43-922E-65D7F9D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EC43-E450-1D41-9510-68B78F1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6ECDC-E639-AD4E-AEDE-93C62351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C0328-EB4A-D547-9C3C-1B9C3CDB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03A4C-075D-6B45-877E-6E139A88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AAA3C-03FB-A544-89FA-012A00F7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9A7A2-3E51-CF46-956B-4D0D2193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DE38-E5B2-F44F-9BF6-32820B4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A13-700A-7442-A609-D5CB9EC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70C3-E52B-3E4D-AF7E-ACB5B8C8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3DB99-F043-7146-A9BB-78D23D37B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920D7-5ED0-714F-933D-85A311C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3B6B0-D190-864D-855B-2323AA0A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EAA2-48DF-C744-BB7F-06884986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4757-E118-0248-98FD-7EBE336A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27E98-D4AD-DB4C-84FC-074EBA156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6C799-DA86-A140-B845-62AEAA3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01AB7-819C-FE4C-A5CE-741525A2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99EDC-72B6-DC47-9B73-69B3327B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B8F8A-1F17-9341-A6E4-81A97BD0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E886A-CB2A-074B-BBA7-3CA559D6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6CD1-AC94-AE40-BE2C-11DE0E11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D632-A76B-024A-99D4-A2396622F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A735-5C11-184B-87A2-6F35334EF80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27FE0-3E7A-3A4C-BFE5-A2917783F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0E4A-BB92-7743-99F0-44719BB5B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A600B-0C54-084A-A803-D05212855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67AA-7FAF-9943-923E-1F74F9926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CITIES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10376-032B-C443-A1B4-9F121E1F4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370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BY:</a:t>
            </a:r>
          </a:p>
          <a:p>
            <a:pPr algn="r"/>
            <a:r>
              <a:rPr lang="en-US" dirty="0"/>
              <a:t>Daniel </a:t>
            </a:r>
            <a:r>
              <a:rPr lang="en-US" dirty="0" err="1"/>
              <a:t>Imsrud</a:t>
            </a:r>
            <a:endParaRPr lang="en-US" dirty="0"/>
          </a:p>
          <a:p>
            <a:pPr algn="r"/>
            <a:r>
              <a:rPr lang="en-US" dirty="0"/>
              <a:t>Nicole Fromm</a:t>
            </a:r>
          </a:p>
          <a:p>
            <a:pPr algn="r"/>
            <a:r>
              <a:rPr lang="en-US" dirty="0"/>
              <a:t>Nerea Romero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7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6711-89BC-F745-84EC-6EABE42D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Cities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28807-B938-1144-B076-4B012E2C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6" y="1589650"/>
            <a:ext cx="6704207" cy="47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51D7E-1AF4-C742-844A-D429D987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History and places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15E67-85F6-2444-BF6F-5C97E7A5B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6" y="1969516"/>
            <a:ext cx="2922465" cy="4431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0B04C-DF57-264D-A204-E3C1A7CA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06" y="2272937"/>
            <a:ext cx="4933720" cy="370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CF3933-0F42-1E4B-9725-BA829229A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298" y="595083"/>
            <a:ext cx="4431540" cy="25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17B0-12C1-C948-BC62-E272C7F8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Transport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E4519-987A-F64E-90BD-2ACB7320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7DD81-94BF-E24B-A8AD-69303D495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0" y="1690688"/>
            <a:ext cx="5457830" cy="2554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50BF4-3DAD-0049-8207-695BD05B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295" y="3682047"/>
            <a:ext cx="6677082" cy="3164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99D67-DA2A-2A4D-8B7F-1C7850D8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135" y="1027906"/>
            <a:ext cx="3525302" cy="42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F7A6-982A-A34E-860C-E399F8F8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b="1" dirty="0"/>
              <a:t>Traffic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86D69-F327-9840-AA1F-0987EF9C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62" y="2083225"/>
            <a:ext cx="8855075" cy="41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7D1497-0862-5343-A84F-7235A9B1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5" y="1690688"/>
            <a:ext cx="4533900" cy="2538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AF876-ECB0-5C4F-8600-3BCDFE82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20" y="3667655"/>
            <a:ext cx="4242830" cy="3190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D7059-7580-8049-BC1F-F8ED2B12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 to activity and nature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56BE9-8D9E-5747-8A37-3A5913A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666" y="1439545"/>
            <a:ext cx="4990634" cy="33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29DF02-A386-EB49-A77A-947AF6433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7802"/>
            <a:ext cx="5142779" cy="3420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6A8A9-99DF-6041-A30A-E2346A81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Where and what to buy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19AB-5CFF-8E4D-8BF1-0DECD8D7C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59" y="3505200"/>
            <a:ext cx="597074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7CE1D-0FBC-EB45-8537-582B5930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690688"/>
            <a:ext cx="4533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7046-9DF7-3B42-82A2-2CC133FD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more about these cities…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4A04D-74C7-0348-8D60-FAC5DAB3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1" y="1927362"/>
            <a:ext cx="5524500" cy="34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9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COMPARING CITIES </vt:lpstr>
      <vt:lpstr>Cities  </vt:lpstr>
      <vt:lpstr>History and places</vt:lpstr>
      <vt:lpstr>Transport</vt:lpstr>
      <vt:lpstr> Traffic</vt:lpstr>
      <vt:lpstr>Access to activity and nature</vt:lpstr>
      <vt:lpstr>Where and what to buy</vt:lpstr>
      <vt:lpstr>Let’s watch more about these cities…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CITIES </dc:title>
  <dc:creator>Nerea Romero Ranera</dc:creator>
  <cp:lastModifiedBy>Nerea Romero Ranera</cp:lastModifiedBy>
  <cp:revision>7</cp:revision>
  <dcterms:created xsi:type="dcterms:W3CDTF">2019-09-18T10:09:36Z</dcterms:created>
  <dcterms:modified xsi:type="dcterms:W3CDTF">2019-09-19T09:17:40Z</dcterms:modified>
</cp:coreProperties>
</file>