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>
        <p:scale>
          <a:sx n="75" d="100"/>
          <a:sy n="75" d="100"/>
        </p:scale>
        <p:origin x="1891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18242-7551-427D-A603-56777EBC2042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143000"/>
            <a:ext cx="2349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9E2F1-72CD-41F5-9D3B-8635541B5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0306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254250" y="1143000"/>
            <a:ext cx="2349500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8AAE1-A14E-4981-8CF3-6E664147B48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088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72842"/>
            <a:ext cx="5829300" cy="313317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726842"/>
            <a:ext cx="5143500" cy="217280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806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824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79142"/>
            <a:ext cx="1478756" cy="762669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79142"/>
            <a:ext cx="4350544" cy="7626692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48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277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43638"/>
            <a:ext cx="5915025" cy="374355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22610"/>
            <a:ext cx="5915025" cy="196864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856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95710"/>
            <a:ext cx="2914650" cy="571012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95710"/>
            <a:ext cx="2914650" cy="571012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59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79144"/>
            <a:ext cx="5915025" cy="173949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06137"/>
            <a:ext cx="2901255" cy="10811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87331"/>
            <a:ext cx="2901255" cy="483516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06137"/>
            <a:ext cx="2915543" cy="10811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87331"/>
            <a:ext cx="2915543" cy="483516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901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847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225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99969"/>
            <a:ext cx="2211884" cy="209989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95769"/>
            <a:ext cx="3471863" cy="639550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99862"/>
            <a:ext cx="2211884" cy="50018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069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99969"/>
            <a:ext cx="2211884" cy="209989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95769"/>
            <a:ext cx="3471863" cy="639550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99862"/>
            <a:ext cx="2211884" cy="50018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085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79144"/>
            <a:ext cx="5915025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95710"/>
            <a:ext cx="5915025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341240"/>
            <a:ext cx="154305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9C1B-D911-4D99-B70E-545781BD61E1}" type="datetimeFigureOut">
              <a:rPr lang="nb-NO" smtClean="0"/>
              <a:t>27.06.2019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341240"/>
            <a:ext cx="2314575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341240"/>
            <a:ext cx="154305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E8A04-62B6-4D45-AA90-96B29745D1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742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de 2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5"/>
          <a:stretch/>
        </p:blipFill>
        <p:spPr>
          <a:xfrm>
            <a:off x="694448" y="963094"/>
            <a:ext cx="5361441" cy="7184532"/>
          </a:xfrm>
          <a:prstGeom prst="rect">
            <a:avLst/>
          </a:prstGeom>
        </p:spPr>
      </p:pic>
      <p:sp>
        <p:nvSpPr>
          <p:cNvPr id="31" name="TekstSylinder 30"/>
          <p:cNvSpPr txBox="1"/>
          <p:nvPr/>
        </p:nvSpPr>
        <p:spPr>
          <a:xfrm>
            <a:off x="1762468" y="1102859"/>
            <a:ext cx="1180336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Periwinkelblå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Kreft </a:t>
            </a:r>
          </a:p>
          <a:p>
            <a:pPr algn="ctr"/>
            <a:r>
              <a:rPr lang="da-DK" sz="1314" dirty="0"/>
              <a:t>i spiserøret</a:t>
            </a:r>
            <a:endParaRPr lang="nb-NO" sz="1314" dirty="0"/>
          </a:p>
        </p:txBody>
      </p:sp>
      <p:sp>
        <p:nvSpPr>
          <p:cNvPr id="32" name="TekstSylinder 31"/>
          <p:cNvSpPr txBox="1"/>
          <p:nvPr/>
        </p:nvSpPr>
        <p:spPr>
          <a:xfrm>
            <a:off x="2832325" y="1120448"/>
            <a:ext cx="1027179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Lyserød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Brystkreft</a:t>
            </a:r>
            <a:endParaRPr lang="nb-NO" sz="1314" dirty="0"/>
          </a:p>
        </p:txBody>
      </p:sp>
      <p:sp>
        <p:nvSpPr>
          <p:cNvPr id="33" name="TekstSylinder 32"/>
          <p:cNvSpPr txBox="1"/>
          <p:nvPr/>
        </p:nvSpPr>
        <p:spPr>
          <a:xfrm>
            <a:off x="3797182" y="1094897"/>
            <a:ext cx="1158596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Lavendel/</a:t>
            </a:r>
            <a:br>
              <a:rPr lang="da-DK" sz="1314" dirty="0"/>
            </a:br>
            <a:r>
              <a:rPr lang="da-DK" sz="1314" dirty="0"/>
              <a:t>orkidé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Alle kreftformer/</a:t>
            </a:r>
          </a:p>
          <a:p>
            <a:pPr algn="ctr"/>
            <a:r>
              <a:rPr lang="da-DK" sz="1314" dirty="0"/>
              <a:t>testikelkreft</a:t>
            </a:r>
            <a:endParaRPr lang="nb-NO" sz="1314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839456" y="2792156"/>
            <a:ext cx="1009726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Hvit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Lungekreft</a:t>
            </a:r>
            <a:endParaRPr lang="nb-NO" sz="1314" dirty="0"/>
          </a:p>
        </p:txBody>
      </p:sp>
      <p:sp>
        <p:nvSpPr>
          <p:cNvPr id="35" name="TekstSylinder 34"/>
          <p:cNvSpPr txBox="1"/>
          <p:nvPr/>
        </p:nvSpPr>
        <p:spPr>
          <a:xfrm>
            <a:off x="1844746" y="2806574"/>
            <a:ext cx="1004114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Mørkeblå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Tykktarms-kreft</a:t>
            </a:r>
            <a:endParaRPr lang="nb-NO" sz="1314" dirty="0"/>
          </a:p>
        </p:txBody>
      </p:sp>
      <p:sp>
        <p:nvSpPr>
          <p:cNvPr id="36" name="TekstSylinder 35"/>
          <p:cNvSpPr txBox="1"/>
          <p:nvPr/>
        </p:nvSpPr>
        <p:spPr>
          <a:xfrm>
            <a:off x="2807734" y="2792156"/>
            <a:ext cx="1026621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Grå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Hjernekreft</a:t>
            </a:r>
            <a:endParaRPr lang="nb-NO" sz="1314" dirty="0"/>
          </a:p>
        </p:txBody>
      </p:sp>
      <p:sp>
        <p:nvSpPr>
          <p:cNvPr id="37" name="TekstSylinder 36"/>
          <p:cNvSpPr txBox="1"/>
          <p:nvPr/>
        </p:nvSpPr>
        <p:spPr>
          <a:xfrm>
            <a:off x="3888414" y="2792155"/>
            <a:ext cx="903106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Lyseblå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Prostata-kreft</a:t>
            </a:r>
            <a:endParaRPr lang="nb-NO" sz="1314" dirty="0"/>
          </a:p>
        </p:txBody>
      </p:sp>
      <p:sp>
        <p:nvSpPr>
          <p:cNvPr id="38" name="TekstSylinder 37"/>
          <p:cNvSpPr txBox="1"/>
          <p:nvPr/>
        </p:nvSpPr>
        <p:spPr>
          <a:xfrm>
            <a:off x="621481" y="1102859"/>
            <a:ext cx="1416428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Lilla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Kreft i bukspytkjertelen</a:t>
            </a:r>
            <a:endParaRPr lang="nb-NO" sz="1314" dirty="0"/>
          </a:p>
        </p:txBody>
      </p:sp>
      <p:sp>
        <p:nvSpPr>
          <p:cNvPr id="39" name="TekstSylinder 38"/>
          <p:cNvSpPr txBox="1"/>
          <p:nvPr/>
        </p:nvSpPr>
        <p:spPr>
          <a:xfrm>
            <a:off x="1765065" y="4463987"/>
            <a:ext cx="1217156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Smaragdgrøn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Leverkreft</a:t>
            </a:r>
            <a:endParaRPr lang="nb-NO" sz="1314" dirty="0"/>
          </a:p>
        </p:txBody>
      </p:sp>
      <p:sp>
        <p:nvSpPr>
          <p:cNvPr id="40" name="TekstSylinder 39"/>
          <p:cNvSpPr txBox="1"/>
          <p:nvPr/>
        </p:nvSpPr>
        <p:spPr>
          <a:xfrm>
            <a:off x="2843388" y="4481454"/>
            <a:ext cx="988794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Limegrøn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Lymfom</a:t>
            </a:r>
            <a:endParaRPr lang="nb-NO" sz="1314" dirty="0"/>
          </a:p>
        </p:txBody>
      </p:sp>
      <p:sp>
        <p:nvSpPr>
          <p:cNvPr id="41" name="TekstSylinder 40"/>
          <p:cNvSpPr txBox="1"/>
          <p:nvPr/>
        </p:nvSpPr>
        <p:spPr>
          <a:xfrm>
            <a:off x="3738448" y="4484947"/>
            <a:ext cx="1202291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Gul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Blærekreft/</a:t>
            </a:r>
          </a:p>
          <a:p>
            <a:pPr algn="ctr"/>
            <a:r>
              <a:rPr lang="da-DK" sz="1314" dirty="0"/>
              <a:t>Sarcom</a:t>
            </a:r>
            <a:endParaRPr lang="nb-NO" sz="1314" dirty="0"/>
          </a:p>
        </p:txBody>
      </p:sp>
      <p:sp>
        <p:nvSpPr>
          <p:cNvPr id="42" name="TekstSylinder 41"/>
          <p:cNvSpPr txBox="1"/>
          <p:nvPr/>
        </p:nvSpPr>
        <p:spPr>
          <a:xfrm>
            <a:off x="1825111" y="6177663"/>
            <a:ext cx="1113679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Burgunder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Hudkreft</a:t>
            </a:r>
            <a:endParaRPr lang="nb-NO" sz="1314" dirty="0"/>
          </a:p>
        </p:txBody>
      </p:sp>
      <p:sp>
        <p:nvSpPr>
          <p:cNvPr id="43" name="TekstSylinder 42"/>
          <p:cNvSpPr txBox="1"/>
          <p:nvPr/>
        </p:nvSpPr>
        <p:spPr>
          <a:xfrm>
            <a:off x="4742790" y="1120447"/>
            <a:ext cx="1247124" cy="17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P</a:t>
            </a:r>
            <a:r>
              <a:rPr lang="da-DK" sz="1314" dirty="0"/>
              <a:t>lommefarve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Heder </a:t>
            </a:r>
          </a:p>
          <a:p>
            <a:pPr algn="ctr"/>
            <a:r>
              <a:rPr lang="da-DK" sz="1314" dirty="0"/>
              <a:t>til plejere</a:t>
            </a:r>
            <a:endParaRPr lang="nb-NO" sz="1314" dirty="0"/>
          </a:p>
        </p:txBody>
      </p:sp>
      <p:sp>
        <p:nvSpPr>
          <p:cNvPr id="44" name="TekstSylinder 43"/>
          <p:cNvSpPr txBox="1"/>
          <p:nvPr/>
        </p:nvSpPr>
        <p:spPr>
          <a:xfrm>
            <a:off x="2818898" y="6177665"/>
            <a:ext cx="1037771" cy="1912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Orange 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Nyrekreft/</a:t>
            </a:r>
          </a:p>
          <a:p>
            <a:pPr algn="ctr"/>
            <a:r>
              <a:rPr lang="da-DK" sz="1314" dirty="0"/>
              <a:t>leukemi</a:t>
            </a:r>
            <a:endParaRPr lang="da-DK" sz="1314" dirty="0"/>
          </a:p>
        </p:txBody>
      </p:sp>
      <p:sp>
        <p:nvSpPr>
          <p:cNvPr id="45" name="TekstSylinder 44"/>
          <p:cNvSpPr txBox="1"/>
          <p:nvPr/>
        </p:nvSpPr>
        <p:spPr>
          <a:xfrm>
            <a:off x="3811235" y="6182032"/>
            <a:ext cx="1088528" cy="1912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Fersken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Livmor-</a:t>
            </a:r>
            <a:br>
              <a:rPr lang="da-DK" sz="1314" dirty="0"/>
            </a:br>
            <a:r>
              <a:rPr lang="da-DK" sz="1314" dirty="0"/>
              <a:t>kreft</a:t>
            </a:r>
            <a:endParaRPr lang="da-DK" sz="1314" dirty="0"/>
          </a:p>
        </p:txBody>
      </p:sp>
      <p:sp>
        <p:nvSpPr>
          <p:cNvPr id="46" name="TekstSylinder 45"/>
          <p:cNvSpPr txBox="1"/>
          <p:nvPr/>
        </p:nvSpPr>
        <p:spPr>
          <a:xfrm>
            <a:off x="4842825" y="4495911"/>
            <a:ext cx="988246" cy="150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Gull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Barnekreft</a:t>
            </a:r>
            <a:endParaRPr lang="nb-NO" sz="1314" dirty="0"/>
          </a:p>
        </p:txBody>
      </p:sp>
      <p:sp>
        <p:nvSpPr>
          <p:cNvPr id="47" name="TekstSylinder 46"/>
          <p:cNvSpPr txBox="1"/>
          <p:nvPr/>
        </p:nvSpPr>
        <p:spPr>
          <a:xfrm>
            <a:off x="4845579" y="2792157"/>
            <a:ext cx="1125669" cy="2721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Blågrøn/hvit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Livmorhals-kreft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</p:txBody>
      </p:sp>
      <p:sp>
        <p:nvSpPr>
          <p:cNvPr id="49" name="TekstSylinder 48"/>
          <p:cNvSpPr txBox="1"/>
          <p:nvPr/>
        </p:nvSpPr>
        <p:spPr>
          <a:xfrm>
            <a:off x="766466" y="4459457"/>
            <a:ext cx="1155711" cy="2721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Blågrøn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Livmorhals-kreft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</p:txBody>
      </p:sp>
      <p:sp>
        <p:nvSpPr>
          <p:cNvPr id="50" name="TekstSylinder 49"/>
          <p:cNvSpPr txBox="1"/>
          <p:nvPr/>
        </p:nvSpPr>
        <p:spPr>
          <a:xfrm>
            <a:off x="4751796" y="6167621"/>
            <a:ext cx="1323301" cy="1912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Burgunder/hvit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Hode-hals</a:t>
            </a:r>
          </a:p>
          <a:p>
            <a:pPr algn="ctr"/>
            <a:r>
              <a:rPr lang="da-DK" sz="1314" dirty="0"/>
              <a:t>kreft</a:t>
            </a:r>
          </a:p>
        </p:txBody>
      </p:sp>
      <p:sp>
        <p:nvSpPr>
          <p:cNvPr id="51" name="TekstSylinder 50"/>
          <p:cNvSpPr txBox="1"/>
          <p:nvPr/>
        </p:nvSpPr>
        <p:spPr>
          <a:xfrm>
            <a:off x="785673" y="6184234"/>
            <a:ext cx="1113679" cy="1912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314" dirty="0"/>
              <a:t>Svart </a:t>
            </a:r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endParaRPr lang="da-DK" sz="1314" dirty="0"/>
          </a:p>
          <a:p>
            <a:pPr algn="ctr"/>
            <a:r>
              <a:rPr lang="da-DK" sz="1314" dirty="0"/>
              <a:t>Hudkreft/</a:t>
            </a:r>
          </a:p>
          <a:p>
            <a:pPr algn="ctr"/>
            <a:r>
              <a:rPr lang="da-DK" sz="1314" dirty="0"/>
              <a:t>Sorg </a:t>
            </a:r>
            <a:endParaRPr lang="nb-NO" sz="1314" dirty="0"/>
          </a:p>
        </p:txBody>
      </p:sp>
    </p:spTree>
    <p:extLst>
      <p:ext uri="{BB962C8B-B14F-4D97-AF65-F5344CB8AC3E}">
        <p14:creationId xmlns:p14="http://schemas.microsoft.com/office/powerpoint/2010/main" val="118234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54</Words>
  <Application>Microsoft Office PowerPoint</Application>
  <PresentationFormat>Egendefinert</PresentationFormat>
  <Paragraphs>157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USN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Kirstine Riis</dc:creator>
  <cp:lastModifiedBy>Kirstine Riis</cp:lastModifiedBy>
  <cp:revision>1</cp:revision>
  <dcterms:created xsi:type="dcterms:W3CDTF">2019-06-27T07:35:49Z</dcterms:created>
  <dcterms:modified xsi:type="dcterms:W3CDTF">2019-06-27T07:40:33Z</dcterms:modified>
</cp:coreProperties>
</file>