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5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6BC10C-7B30-4C60-ADC5-4EF3D68A9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1B81B5-F48E-49CA-B5F3-43CF2B49E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96286E-97B3-4730-9594-6112ECEF6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BF02DB-B49D-43D0-82C2-C1E0B231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994878-ED32-469C-95A9-68DC6FD2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6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5785A-6648-4B6E-873A-8C05E8FA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5E60D68-FF43-47F8-B346-AB4B05D79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65379F-2EFB-41F6-BBA1-42A8D0AE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CF1844-D109-4CE8-B86F-EADA8A69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D07D1B-A338-4B6A-9BA6-5B57F73D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35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AE6BE4B-2211-49FB-803B-4F32B8F13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8BC110-154C-45D8-8E72-44F76C564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3C0230-4B04-4878-831C-49C5E44F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1DFCFC-8F17-4DCE-B442-20E8D7F1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515454-15CF-4C3E-B8D3-30E5BF2A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33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073407-3015-486F-8A94-1E51324E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FD02A-543D-4EB0-B795-F6C47ACCB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28BBC-D6FE-4D19-9952-AC46B19D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4AE02B1-DE33-47F9-9E34-74F3654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F0D30A-320B-41F5-84F0-22C3E911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61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ED4741-14A0-4FAE-9B82-0D6555D8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DBC51D-084D-42E2-AB5B-373BD5F9F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BD0BEF-CF30-4A9C-A647-18B7BEF2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E76F75-1329-439F-85C7-C9AFF310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D0AD783-24A1-48BE-94A9-688BA948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27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35D8A3-BD15-4F55-BC2A-65B10311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C41F30-2966-46AB-A3AD-D1837D685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F8230C-A95B-408B-953A-4DEE46E85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7A4DD29-66A0-4A75-BA2E-A339C404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FACCFB-055C-4542-9895-1105C21B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3F2170-B34B-4F37-B109-B409EB30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462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085E57-6437-408C-90BF-0472B710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FE92B8E-CFB3-40CB-9046-7E463AD1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C28A235-54C5-48B5-9213-E55835E62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EB0BB37-176B-4E2D-9E3F-E648A6CCB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FCD168-69C5-4CB6-9237-E0803A394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007F-3BED-4D66-9BB6-3F6CCD7A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8D6AC09-2B3E-4AF3-8B6B-41BD6531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93EAE86-2EEE-4749-8E1F-9060699A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8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448561-B07E-4B5E-B243-B6FE8118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06045BF-360A-4F87-930E-0506D016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56BDBE7-4CC9-455E-88DE-8733E3A0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CAF549-8F36-478B-BAA8-54621B6B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00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C954BFE-2194-4950-AF31-1DFBE973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87508EE-B560-40A3-ACB1-5D51DCD7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643BA8D-1CDD-4F6E-B099-D0930349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683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D8F3E-238D-4D3B-B7B8-22BD2306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32E51C-32DF-4652-BFA5-2FBB85F3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EF1C53-52DE-45BA-95DE-6C96803C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B9DE8C-06E3-47E3-B959-D3013AA8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27247E-9D40-4FF8-BC3E-0027121C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DB6D77D-CCD3-40AF-AD69-0CC8A601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61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18DB25-0896-4214-892A-27A13C30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3B70C43-0059-4575-AA35-F38C05E79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30C4B8-237F-4AF9-A599-10B20AD07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457053C-0DFF-4BF9-A09B-176D24C5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D9C5F1-57FC-4A84-9537-8BA9CCE3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45CD12-9A51-4FB7-A454-DAB51783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95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9E04E4D-620A-41E8-BBFD-1E6904F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AB3397-0265-467E-A3DE-E70831601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0EDFE7-17AE-4B08-93E8-1B98E5B8B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3DE8-959E-4889-8A1F-EEF942045282}" type="datetimeFigureOut">
              <a:rPr lang="nb-NO" smtClean="0"/>
              <a:t>09.03.2018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2EE639-59A7-46B3-8442-B86B9FAE1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B4A97A-FB82-4DFF-813F-7D0BD239C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BA64-1030-4AD9-9652-C440D07B86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00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cdv.com/sounds/people_sound_effects/laugh_1.wav" TargetMode="External"/><Relationship Id="rId3" Type="http://schemas.openxmlformats.org/officeDocument/2006/relationships/audio" Target="../media/media1.wav"/><Relationship Id="rId7" Type="http://schemas.openxmlformats.org/officeDocument/2006/relationships/hyperlink" Target="http://www.pacdv.com/sounds/people_sound_effects/laugh_5.wav" TargetMode="External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wav"/><Relationship Id="rId10" Type="http://schemas.openxmlformats.org/officeDocument/2006/relationships/image" Target="../media/image8.tmp"/><Relationship Id="rId4" Type="http://schemas.microsoft.com/office/2007/relationships/media" Target="../media/media2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0835BDEE-0E5A-41CA-B489-D48C3203F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777718"/>
            <a:ext cx="9144000" cy="1655762"/>
          </a:xfrm>
        </p:spPr>
        <p:txBody>
          <a:bodyPr>
            <a:normAutofit/>
          </a:bodyPr>
          <a:lstStyle/>
          <a:p>
            <a:r>
              <a:rPr lang="nb-NO" sz="4400" dirty="0"/>
              <a:t>IKTVO, et artig studium</a:t>
            </a:r>
          </a:p>
        </p:txBody>
      </p:sp>
      <p:pic>
        <p:nvPicPr>
          <p:cNvPr id="1026" name="Picture 2" descr="nyIKTVO_loge.jpg">
            <a:extLst>
              <a:ext uri="{FF2B5EF4-FFF2-40B4-BE49-F238E27FC236}">
                <a16:creationId xmlns:a16="http://schemas.microsoft.com/office/drawing/2014/main" id="{AACDDD91-0B5F-4642-9BD6-A5DACF86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47" y="3342640"/>
            <a:ext cx="986354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25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1"/>
    </mc:Choice>
    <mc:Fallback>
      <p:transition spd="slow" advTm="42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FCC470-BD75-4010-8414-711FC1FE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Her lærer vi å bruke alle slags digitale  verktøy</a:t>
            </a:r>
          </a:p>
        </p:txBody>
      </p:sp>
      <p:pic>
        <p:nvPicPr>
          <p:cNvPr id="2050" name="Picture 2" descr="Bilderesultat for pc">
            <a:extLst>
              <a:ext uri="{FF2B5EF4-FFF2-40B4-BE49-F238E27FC236}">
                <a16:creationId xmlns:a16="http://schemas.microsoft.com/office/drawing/2014/main" id="{6023E253-019F-4431-BCBA-D3256975EA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1145"/>
            <a:ext cx="2807335" cy="280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mobiltelefon">
            <a:extLst>
              <a:ext uri="{FF2B5EF4-FFF2-40B4-BE49-F238E27FC236}">
                <a16:creationId xmlns:a16="http://schemas.microsoft.com/office/drawing/2014/main" id="{F4D45C5E-4957-4A99-8F5F-680FEC4CB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249311"/>
            <a:ext cx="4218940" cy="283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esultat for nettbrett">
            <a:extLst>
              <a:ext uri="{FF2B5EF4-FFF2-40B4-BE49-F238E27FC236}">
                <a16:creationId xmlns:a16="http://schemas.microsoft.com/office/drawing/2014/main" id="{486FF284-C8A9-4B74-A16E-BE20CEF3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445" y="4138469"/>
            <a:ext cx="3487834" cy="23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4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2"/>
    </mc:Choice>
    <mc:Fallback>
      <p:transition spd="slow" advTm="3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www">
            <a:extLst>
              <a:ext uri="{FF2B5EF4-FFF2-40B4-BE49-F238E27FC236}">
                <a16:creationId xmlns:a16="http://schemas.microsoft.com/office/drawing/2014/main" id="{F49D087C-F2F8-44BB-9BAD-BAA9473069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56" y="887895"/>
            <a:ext cx="6823739" cy="48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A9B092D-576B-4C30-A2F4-3A76E11207BE}"/>
              </a:ext>
            </a:extLst>
          </p:cNvPr>
          <p:cNvSpPr txBox="1"/>
          <p:nvPr/>
        </p:nvSpPr>
        <p:spPr>
          <a:xfrm rot="2706864">
            <a:off x="7553741" y="3452661"/>
            <a:ext cx="569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Vi deler med alle</a:t>
            </a:r>
          </a:p>
        </p:txBody>
      </p:sp>
    </p:spTree>
    <p:extLst>
      <p:ext uri="{BB962C8B-B14F-4D97-AF65-F5344CB8AC3E}">
        <p14:creationId xmlns:p14="http://schemas.microsoft.com/office/powerpoint/2010/main" val="206116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0"/>
    </mc:Choice>
    <mc:Fallback>
      <p:transition spd="slow" advTm="3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2B0DDBB-774E-4A96-A679-A23D46C3A597}"/>
              </a:ext>
            </a:extLst>
          </p:cNvPr>
          <p:cNvSpPr/>
          <p:nvPr/>
        </p:nvSpPr>
        <p:spPr>
          <a:xfrm>
            <a:off x="1530656" y="2105607"/>
            <a:ext cx="1158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err="1">
                <a:effectLst/>
                <a:hlinkClick r:id="rId7"/>
              </a:rPr>
              <a:t>Laugh</a:t>
            </a:r>
            <a:r>
              <a:rPr lang="nb-NO" dirty="0">
                <a:effectLst/>
                <a:hlinkClick r:id="rId7"/>
              </a:rPr>
              <a:t> 5</a:t>
            </a:r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342D7A9-E397-4012-B1CA-91AFF9AA9074}"/>
              </a:ext>
            </a:extLst>
          </p:cNvPr>
          <p:cNvSpPr/>
          <p:nvPr/>
        </p:nvSpPr>
        <p:spPr>
          <a:xfrm>
            <a:off x="1530656" y="2899195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>
                <a:effectLst/>
                <a:hlinkClick r:id="rId8"/>
              </a:rPr>
              <a:t>Laugh</a:t>
            </a:r>
            <a:r>
              <a:rPr lang="nb-NO" dirty="0">
                <a:effectLst/>
                <a:hlinkClick r:id="rId8"/>
              </a:rPr>
              <a:t> 1</a:t>
            </a:r>
            <a:endParaRPr lang="nb-NO" dirty="0"/>
          </a:p>
        </p:txBody>
      </p:sp>
      <p:pic>
        <p:nvPicPr>
          <p:cNvPr id="8" name="laugh_1">
            <a:hlinkClick r:id="" action="ppaction://media"/>
            <a:extLst>
              <a:ext uri="{FF2B5EF4-FFF2-40B4-BE49-F238E27FC236}">
                <a16:creationId xmlns:a16="http://schemas.microsoft.com/office/drawing/2014/main" id="{E0D77FAB-342D-4468-BCF9-1EFA8EB4B9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9" name="laugh_5">
            <a:hlinkClick r:id="" action="ppaction://media"/>
            <a:extLst>
              <a:ext uri="{FF2B5EF4-FFF2-40B4-BE49-F238E27FC236}">
                <a16:creationId xmlns:a16="http://schemas.microsoft.com/office/drawing/2014/main" id="{A7465F98-1A9F-4EC6-A1A9-8803E809939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Plassholder for innhold 4" descr="Skjermutklipp">
            <a:extLst>
              <a:ext uri="{FF2B5EF4-FFF2-40B4-BE49-F238E27FC236}">
                <a16:creationId xmlns:a16="http://schemas.microsoft.com/office/drawing/2014/main" id="{6C5BA8A5-B25A-4A41-9013-8695CBE64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34471"/>
            <a:ext cx="9524999" cy="6723529"/>
          </a:xfr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5994FE6-472B-458B-9E37-EB850D553A76}"/>
              </a:ext>
            </a:extLst>
          </p:cNvPr>
          <p:cNvSpPr/>
          <p:nvPr/>
        </p:nvSpPr>
        <p:spPr>
          <a:xfrm>
            <a:off x="4740152" y="5445491"/>
            <a:ext cx="377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Takk for oss!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21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954">
        <p14:ripple/>
      </p:transition>
    </mc:Choice>
    <mc:Fallback>
      <p:transition spd="slow" advTm="9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11" grpId="0"/>
    </p:bldLst>
  </p:timing>
  <p:extLst>
    <p:ext uri="{E180D4A7-C9FB-4DFB-919C-405C955672EB}">
      <p14:showEvtLst xmlns:p14="http://schemas.microsoft.com/office/powerpoint/2010/main">
        <p14:playEvt time="8" objId="9"/>
        <p14:playEvt time="4696" objId="9"/>
        <p14:playEvt time="9381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Skjermutklipp">
            <a:extLst>
              <a:ext uri="{FF2B5EF4-FFF2-40B4-BE49-F238E27FC236}">
                <a16:creationId xmlns:a16="http://schemas.microsoft.com/office/drawing/2014/main" id="{9340D18E-D88D-41E9-882F-44F247F74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97" y="2089081"/>
            <a:ext cx="3447551" cy="451822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7C87CCC0-8638-4460-B674-049539E7B8F5}"/>
              </a:ext>
            </a:extLst>
          </p:cNvPr>
          <p:cNvSpPr/>
          <p:nvPr/>
        </p:nvSpPr>
        <p:spPr>
          <a:xfrm>
            <a:off x="2102970" y="1059022"/>
            <a:ext cx="377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Takk for oss!</a:t>
            </a:r>
          </a:p>
        </p:txBody>
      </p:sp>
    </p:spTree>
    <p:extLst>
      <p:ext uri="{BB962C8B-B14F-4D97-AF65-F5344CB8AC3E}">
        <p14:creationId xmlns:p14="http://schemas.microsoft.com/office/powerpoint/2010/main" val="395684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30</Words>
  <Application>Microsoft Office PowerPoint</Application>
  <PresentationFormat>Widescreen</PresentationFormat>
  <Paragraphs>7</Paragraphs>
  <Slides>5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Her lærer vi å bruke alle slags digitale  verktøy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Tospann AS</dc:creator>
  <cp:lastModifiedBy>Tospann AS</cp:lastModifiedBy>
  <cp:revision>7</cp:revision>
  <dcterms:created xsi:type="dcterms:W3CDTF">2018-03-09T12:16:23Z</dcterms:created>
  <dcterms:modified xsi:type="dcterms:W3CDTF">2018-03-09T13:29:28Z</dcterms:modified>
</cp:coreProperties>
</file>