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FA1D887-F4D6-45B3-94A3-3453503360A1}">
          <p14:sldIdLst>
            <p14:sldId id="256"/>
          </p14:sldIdLst>
        </p14:section>
        <p14:section name="Sección sin título" id="{3EA57B2B-8B1B-4341-87F2-8F3D1BF2A468}">
          <p14:sldIdLst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590A6-EC45-42BC-8E8F-3BD9694E6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My</a:t>
            </a:r>
            <a:r>
              <a:rPr lang="es-ES" dirty="0"/>
              <a:t> </a:t>
            </a:r>
            <a:r>
              <a:rPr lang="es-ES" dirty="0" err="1"/>
              <a:t>nature</a:t>
            </a:r>
            <a:r>
              <a:rPr lang="es-ES" dirty="0"/>
              <a:t> </a:t>
            </a:r>
            <a:r>
              <a:rPr lang="es-ES" dirty="0" err="1"/>
              <a:t>area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E43185-392B-43DA-9E20-2588F82262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OUTDOOR EDUCATION AND EXPERIENTIAL LEARNING | SPRING 2019</a:t>
            </a:r>
          </a:p>
          <a:p>
            <a:r>
              <a:rPr lang="es-ES" dirty="0"/>
              <a:t>Lidia González Valera</a:t>
            </a:r>
          </a:p>
        </p:txBody>
      </p:sp>
    </p:spTree>
    <p:extLst>
      <p:ext uri="{BB962C8B-B14F-4D97-AF65-F5344CB8AC3E}">
        <p14:creationId xmlns:p14="http://schemas.microsoft.com/office/powerpoint/2010/main" val="301516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9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814B3DB-E813-4357-98EE-7DBA2980A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CA6654-0E26-4821-AE87-2EA0087AD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D5E651-CCA0-4229-A782-722BB604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51" y="1474970"/>
            <a:ext cx="2821967" cy="3144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Winter - February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7D6C51-FDA0-483C-9A57-E8B06E9F8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474" r="75256" b="36564"/>
          <a:stretch/>
        </p:blipFill>
        <p:spPr>
          <a:xfrm>
            <a:off x="655218" y="643464"/>
            <a:ext cx="2834640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0A02D13-F2D6-4B86-81BF-3E2C741A6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184F92-2097-437C-8D6B-301A510F1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352785D-E99F-4FC4-9B63-D96B02BF7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Marcador de contenido 4" descr="Imagen que contiene árbol, exterior, nieve, suelo&#10;&#10;Descripción generada automáticamente">
            <a:extLst>
              <a:ext uri="{FF2B5EF4-FFF2-40B4-BE49-F238E27FC236}">
                <a16:creationId xmlns:a16="http://schemas.microsoft.com/office/drawing/2014/main" id="{E73267CB-CC56-493D-9DE9-B56F2617D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691" r="1897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504A7A-F5D7-4519-B24B-364DA72E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99CC29-F60A-4518-BFC4-062E3EE70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95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12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3F110C-616E-4171-A9C8-AF6A6906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28" y="948706"/>
            <a:ext cx="4507707" cy="1049235"/>
          </a:xfrm>
        </p:spPr>
        <p:txBody>
          <a:bodyPr>
            <a:normAutofit/>
          </a:bodyPr>
          <a:lstStyle/>
          <a:p>
            <a:r>
              <a:rPr lang="es-ES" dirty="0"/>
              <a:t>Winter - </a:t>
            </a:r>
            <a:r>
              <a:rPr lang="es-ES" dirty="0" err="1"/>
              <a:t>February</a:t>
            </a:r>
            <a:endParaRPr lang="es-ES" dirty="0"/>
          </a:p>
        </p:txBody>
      </p:sp>
      <p:pic>
        <p:nvPicPr>
          <p:cNvPr id="62" name="Picture 16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0F2E2C-5282-4F49-9561-43384B7F2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30" y="2167151"/>
            <a:ext cx="4503066" cy="329919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3" name="Marcador de contenido 4">
            <a:extLst>
              <a:ext uri="{FF2B5EF4-FFF2-40B4-BE49-F238E27FC236}">
                <a16:creationId xmlns:a16="http://schemas.microsoft.com/office/drawing/2014/main" id="{E80D84FD-7432-472D-A6D1-539511AE7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846" y="805583"/>
            <a:ext cx="3495571" cy="4660762"/>
          </a:xfrm>
          <a:prstGeom prst="rect">
            <a:avLst/>
          </a:prstGeom>
        </p:spPr>
      </p:pic>
      <p:pic>
        <p:nvPicPr>
          <p:cNvPr id="64" name="Picture 18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23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13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5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Marcador de contenido 4" descr="Imagen que contiene nieve, exterior, árbol, cielo&#10;&#10;Descripción generada automáticamente">
            <a:extLst>
              <a:ext uri="{FF2B5EF4-FFF2-40B4-BE49-F238E27FC236}">
                <a16:creationId xmlns:a16="http://schemas.microsoft.com/office/drawing/2014/main" id="{4F02C1AE-74E5-43FF-9646-DF438C938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9751" r="-1" b="5247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32" name="Rectangle 17">
            <a:extLst>
              <a:ext uri="{FF2B5EF4-FFF2-40B4-BE49-F238E27FC236}">
                <a16:creationId xmlns:a16="http://schemas.microsoft.com/office/drawing/2014/main" id="{5CE1FC6C-751F-472D-8863-A8B1B871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786" y="4754483"/>
            <a:ext cx="5610646" cy="16013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7F8FEB-1BEF-4D8E-9AB4-4BD9DC9E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12" y="5239131"/>
            <a:ext cx="5279490" cy="9600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dirty="0">
                <a:solidFill>
                  <a:srgbClr val="FFFFFE"/>
                </a:solidFill>
              </a:rPr>
              <a:t>Winter - February</a:t>
            </a:r>
          </a:p>
        </p:txBody>
      </p:sp>
      <p:pic>
        <p:nvPicPr>
          <p:cNvPr id="33" name="Picture 19">
            <a:extLst>
              <a:ext uri="{FF2B5EF4-FFF2-40B4-BE49-F238E27FC236}">
                <a16:creationId xmlns:a16="http://schemas.microsoft.com/office/drawing/2014/main" id="{44CD46F4-E248-476E-A118-0888CF77E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53440" b="36564"/>
          <a:stretch/>
        </p:blipFill>
        <p:spPr>
          <a:xfrm>
            <a:off x="773642" y="4920257"/>
            <a:ext cx="532180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58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>
            <a:extLst>
              <a:ext uri="{FF2B5EF4-FFF2-40B4-BE49-F238E27FC236}">
                <a16:creationId xmlns:a16="http://schemas.microsoft.com/office/drawing/2014/main" id="{E8690AC4-C9C4-4944-A98C-B1D32992D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F828BE-4D4E-43F9-AC35-0209B5190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BAB604-20D4-431F-ADD8-754BB7992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821979E-9A93-4880-80B5-D60B75C19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3F196F4-A988-40DF-899A-EC29C4221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B3238-C65F-4148-9B84-4D22282CF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A7A108-11E9-427E-AFCF-7941F7D2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30" y="4459039"/>
            <a:ext cx="7831992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Surroundings - February</a:t>
            </a:r>
          </a:p>
        </p:txBody>
      </p:sp>
      <p:pic>
        <p:nvPicPr>
          <p:cNvPr id="21" name="Marcador de contenido 4">
            <a:extLst>
              <a:ext uri="{FF2B5EF4-FFF2-40B4-BE49-F238E27FC236}">
                <a16:creationId xmlns:a16="http://schemas.microsoft.com/office/drawing/2014/main" id="{0BDC08EA-7594-4176-8BE6-2520EA3BE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71137" y="800598"/>
            <a:ext cx="4242437" cy="3181827"/>
          </a:xfrm>
          <a:prstGeom prst="rect">
            <a:avLst/>
          </a:prstGeom>
        </p:spPr>
      </p:pic>
      <p:pic>
        <p:nvPicPr>
          <p:cNvPr id="7" name="Imagen 6" descr="Imagen que contiene nieve, árbol, exterior, bosque&#10;&#10;Descripción generada automáticamente">
            <a:extLst>
              <a:ext uri="{FF2B5EF4-FFF2-40B4-BE49-F238E27FC236}">
                <a16:creationId xmlns:a16="http://schemas.microsoft.com/office/drawing/2014/main" id="{9359B1D4-F782-4A40-8FA7-7191161A0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060" y="800598"/>
            <a:ext cx="4242437" cy="31818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DC6AB1-03A5-4D20-ACE0-4957616E7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77A0BE-690A-4522-A429-39E717A17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8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CEA76-1C69-47BB-89CB-101AB436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E6A397-2544-45F1-A769-E7E6C539D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59594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Panorámica</PresentationFormat>
  <Paragraphs>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Galería</vt:lpstr>
      <vt:lpstr>My nature area</vt:lpstr>
      <vt:lpstr>Winter - February</vt:lpstr>
      <vt:lpstr>Winter - February</vt:lpstr>
      <vt:lpstr>Winter - February</vt:lpstr>
      <vt:lpstr>Surroundings - February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nature area</dc:title>
  <dc:creator>Lidix GV</dc:creator>
  <cp:lastModifiedBy>Lidix GV</cp:lastModifiedBy>
  <cp:revision>1</cp:revision>
  <dcterms:created xsi:type="dcterms:W3CDTF">2019-05-23T14:29:29Z</dcterms:created>
  <dcterms:modified xsi:type="dcterms:W3CDTF">2019-05-23T14:30:38Z</dcterms:modified>
</cp:coreProperties>
</file>