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9" r:id="rId3"/>
    <p:sldId id="266" r:id="rId4"/>
    <p:sldId id="257" r:id="rId5"/>
    <p:sldId id="259" r:id="rId6"/>
    <p:sldId id="260" r:id="rId7"/>
    <p:sldId id="261" r:id="rId8"/>
    <p:sldId id="262" r:id="rId9"/>
    <p:sldId id="263" r:id="rId10"/>
    <p:sldId id="265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68"/>
    <p:restoredTop sz="94745"/>
  </p:normalViewPr>
  <p:slideViewPr>
    <p:cSldViewPr snapToGrid="0" snapToObjects="1">
      <p:cViewPr varScale="1">
        <p:scale>
          <a:sx n="101" d="100"/>
          <a:sy n="101" d="100"/>
        </p:scale>
        <p:origin x="10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id="{32FAB18C-B06F-8145-82FD-04A94A8E37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79745" y="301752"/>
            <a:ext cx="5054600" cy="1600200"/>
          </a:xfrm>
          <a:prstGeom prst="rect">
            <a:avLst/>
          </a:prstGeom>
        </p:spPr>
      </p:pic>
      <p:sp>
        <p:nvSpPr>
          <p:cNvPr id="23" name="Datumsplatzhalter 22">
            <a:extLst>
              <a:ext uri="{FF2B5EF4-FFF2-40B4-BE49-F238E27FC236}">
                <a16:creationId xmlns:a16="http://schemas.microsoft.com/office/drawing/2014/main" id="{D64D0589-CC45-7849-ADF7-D99CFE5FF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F52A4-0005-4D46-84FB-97C854BE3F8E}" type="datetimeFigureOut">
              <a:rPr lang="de-DE" smtClean="0"/>
              <a:t>03.05.19</a:t>
            </a:fld>
            <a:endParaRPr lang="de-DE"/>
          </a:p>
        </p:txBody>
      </p:sp>
      <p:sp>
        <p:nvSpPr>
          <p:cNvPr id="24" name="Fußzeilenplatzhalter 23">
            <a:extLst>
              <a:ext uri="{FF2B5EF4-FFF2-40B4-BE49-F238E27FC236}">
                <a16:creationId xmlns:a16="http://schemas.microsoft.com/office/drawing/2014/main" id="{A608365D-C8D7-1243-903A-B29987A6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5" name="Foliennummernplatzhalter 24">
            <a:extLst>
              <a:ext uri="{FF2B5EF4-FFF2-40B4-BE49-F238E27FC236}">
                <a16:creationId xmlns:a16="http://schemas.microsoft.com/office/drawing/2014/main" id="{7D79E0C8-4F04-1140-BC2B-78D782D06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418E-04C2-7841-AEB6-8E764953A3C2}" type="slidenum">
              <a:rPr lang="de-DE" smtClean="0"/>
              <a:t>‹Nr.›</a:t>
            </a:fld>
            <a:endParaRPr lang="de-DE"/>
          </a:p>
        </p:txBody>
      </p:sp>
      <p:sp>
        <p:nvSpPr>
          <p:cNvPr id="26" name="Titel 25">
            <a:extLst>
              <a:ext uri="{FF2B5EF4-FFF2-40B4-BE49-F238E27FC236}">
                <a16:creationId xmlns:a16="http://schemas.microsoft.com/office/drawing/2014/main" id="{B49EF618-7362-EA4B-92BB-0FA9CE05B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5376787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F52A4-0005-4D46-84FB-97C854BE3F8E}" type="datetimeFigureOut">
              <a:rPr lang="de-DE" smtClean="0"/>
              <a:t>03.05.19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418E-04C2-7841-AEB6-8E764953A3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667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F52A4-0005-4D46-84FB-97C854BE3F8E}" type="datetimeFigureOut">
              <a:rPr lang="de-DE" smtClean="0"/>
              <a:t>03.05.19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418E-04C2-7841-AEB6-8E764953A3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187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486918" indent="-285750">
              <a:buFont typeface="Arial" panose="020B0604020202020204" pitchFamily="34" charset="0"/>
              <a:buChar char="•"/>
              <a:defRPr/>
            </a:lvl2pPr>
          </a:lstStyle>
          <a:p>
            <a:pPr lvl="1"/>
            <a:r>
              <a:rPr lang="de-DE" dirty="0"/>
              <a:t>Mastertextformat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F52A4-0005-4D46-84FB-97C854BE3F8E}" type="datetimeFigureOut">
              <a:rPr lang="de-DE" smtClean="0"/>
              <a:t>03.05.19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418E-04C2-7841-AEB6-8E764953A3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3291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F52A4-0005-4D46-84FB-97C854BE3F8E}" type="datetimeFigureOut">
              <a:rPr lang="de-DE" smtClean="0"/>
              <a:t>03.05.19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418E-04C2-7841-AEB6-8E764953A3C2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625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F52A4-0005-4D46-84FB-97C854BE3F8E}" type="datetimeFigureOut">
              <a:rPr lang="de-DE" smtClean="0"/>
              <a:t>03.05.19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418E-04C2-7841-AEB6-8E764953A3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916241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F52A4-0005-4D46-84FB-97C854BE3F8E}" type="datetimeFigureOut">
              <a:rPr lang="de-DE" smtClean="0"/>
              <a:t>03.05.19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418E-04C2-7841-AEB6-8E764953A3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788077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F52A4-0005-4D46-84FB-97C854BE3F8E}" type="datetimeFigureOut">
              <a:rPr lang="de-DE" smtClean="0"/>
              <a:t>03.05.19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418E-04C2-7841-AEB6-8E764953A3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8336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F52A4-0005-4D46-84FB-97C854BE3F8E}" type="datetimeFigureOut">
              <a:rPr lang="de-DE" smtClean="0"/>
              <a:t>03.05.19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418E-04C2-7841-AEB6-8E764953A3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969380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86F52A4-0005-4D46-84FB-97C854BE3F8E}" type="datetimeFigureOut">
              <a:rPr lang="de-DE" smtClean="0"/>
              <a:t>03.05.19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AA418E-04C2-7841-AEB6-8E764953A3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765701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F52A4-0005-4D46-84FB-97C854BE3F8E}" type="datetimeFigureOut">
              <a:rPr lang="de-DE" smtClean="0"/>
              <a:t>03.05.19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418E-04C2-7841-AEB6-8E764953A3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4977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86F52A4-0005-4D46-84FB-97C854BE3F8E}" type="datetimeFigureOut">
              <a:rPr lang="de-DE" smtClean="0"/>
              <a:t>03.05.19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AA418E-04C2-7841-AEB6-8E764953A3C2}" type="slidenum">
              <a:rPr lang="de-DE" smtClean="0"/>
              <a:t>‹Nr.›</a:t>
            </a:fld>
            <a:endParaRPr lang="de-D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7AC3D43-7670-8544-A8AF-EB33DE283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1" name="Titelplatzhalter 10">
            <a:extLst>
              <a:ext uri="{FF2B5EF4-FFF2-40B4-BE49-F238E27FC236}">
                <a16:creationId xmlns:a16="http://schemas.microsoft.com/office/drawing/2014/main" id="{9B56C54B-1805-E943-A113-7445FE8D7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04E95F9-8375-3840-8F70-E711F8BC8B6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9284" y="64487"/>
            <a:ext cx="2496591" cy="79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232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4626C6-328E-B443-AA04-76F77A5F8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/>
          <a:p>
            <a:r>
              <a:rPr lang="de-DE" dirty="0" err="1"/>
              <a:t>My</a:t>
            </a:r>
            <a:r>
              <a:rPr lang="de-DE" dirty="0"/>
              <a:t> </a:t>
            </a:r>
            <a:r>
              <a:rPr lang="de-DE" dirty="0" err="1"/>
              <a:t>homeplace</a:t>
            </a:r>
            <a:r>
              <a:rPr lang="de-DE" dirty="0"/>
              <a:t> - </a:t>
            </a:r>
            <a:br>
              <a:rPr lang="de-DE" dirty="0"/>
            </a:br>
            <a:r>
              <a:rPr lang="de-DE" dirty="0" err="1"/>
              <a:t>Impressions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Germany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34D72EE-BDE1-F04A-8B85-DB6F4081DE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/>
              <a:t>presented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</a:p>
          <a:p>
            <a:r>
              <a:rPr lang="de-DE" dirty="0"/>
              <a:t>Alina </a:t>
            </a:r>
            <a:r>
              <a:rPr lang="de-DE" dirty="0" err="1"/>
              <a:t>Tremel</a:t>
            </a:r>
            <a:r>
              <a:rPr lang="de-DE" dirty="0"/>
              <a:t>, </a:t>
            </a:r>
            <a:r>
              <a:rPr lang="de-DE" dirty="0" err="1"/>
              <a:t>Ilaria</a:t>
            </a:r>
            <a:r>
              <a:rPr lang="de-DE" dirty="0"/>
              <a:t> </a:t>
            </a:r>
            <a:r>
              <a:rPr lang="de-DE" dirty="0" err="1"/>
              <a:t>Kintzi</a:t>
            </a:r>
            <a:r>
              <a:rPr lang="de-DE" dirty="0"/>
              <a:t> &amp; Nadine Murgia</a:t>
            </a:r>
          </a:p>
        </p:txBody>
      </p:sp>
    </p:spTree>
    <p:extLst>
      <p:ext uri="{BB962C8B-B14F-4D97-AF65-F5344CB8AC3E}">
        <p14:creationId xmlns:p14="http://schemas.microsoft.com/office/powerpoint/2010/main" val="545547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CAA184-D188-124C-A732-13792D2AB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City park with water treading pool</a:t>
            </a:r>
            <a:endParaRPr lang="de-DE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19AD3B0A-0FE7-C142-B278-D25DC21121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085" y="2133600"/>
            <a:ext cx="3982721" cy="298704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60F8BD2-1E4E-FE4F-AF85-1A033E2362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663" y="1604514"/>
            <a:ext cx="4323908" cy="233866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7402973-76BD-EF4F-9FF6-286CCE5B727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663" y="3943177"/>
            <a:ext cx="4323908" cy="226677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10B8B91-B946-DF48-9885-70E24D7F1DE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6285" y="1493520"/>
            <a:ext cx="2992872" cy="451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04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111A82-A722-4C4C-B55A-EB257608B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Affordances</a:t>
            </a:r>
            <a:r>
              <a:rPr lang="de-DE" dirty="0"/>
              <a:t> / Outdoor </a:t>
            </a:r>
            <a:r>
              <a:rPr lang="de-DE" dirty="0" err="1"/>
              <a:t>play</a:t>
            </a:r>
            <a:r>
              <a:rPr lang="de-DE" dirty="0"/>
              <a:t> &amp; Outdoor </a:t>
            </a:r>
            <a:r>
              <a:rPr lang="de-DE" dirty="0" err="1"/>
              <a:t>learning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1A0DC9-2E41-FC4C-95D6-8FF6F9F24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 The </a:t>
            </a:r>
            <a:r>
              <a:rPr lang="de-DE" dirty="0" err="1"/>
              <a:t>monastery</a:t>
            </a:r>
            <a:r>
              <a:rPr lang="de-DE" dirty="0"/>
              <a:t> </a:t>
            </a:r>
            <a:r>
              <a:rPr lang="de-DE" dirty="0" err="1"/>
              <a:t>mountain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 Nature </a:t>
            </a:r>
            <a:r>
              <a:rPr lang="de-DE" dirty="0" err="1"/>
              <a:t>reserve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City park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treading</a:t>
            </a:r>
            <a:r>
              <a:rPr lang="de-DE" dirty="0"/>
              <a:t> </a:t>
            </a:r>
            <a:r>
              <a:rPr lang="de-DE" dirty="0" err="1"/>
              <a:t>pool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_________________________________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 High </a:t>
            </a:r>
            <a:r>
              <a:rPr lang="de-DE" dirty="0" err="1"/>
              <a:t>altitude</a:t>
            </a:r>
            <a:r>
              <a:rPr lang="de-DE" dirty="0"/>
              <a:t> </a:t>
            </a:r>
            <a:r>
              <a:rPr lang="de-DE" dirty="0" err="1"/>
              <a:t>play</a:t>
            </a:r>
            <a:r>
              <a:rPr lang="de-DE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 High Speed Play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 </a:t>
            </a:r>
            <a:r>
              <a:rPr lang="de-DE" dirty="0" err="1"/>
              <a:t>Playing</a:t>
            </a:r>
            <a:r>
              <a:rPr lang="de-DE" dirty="0"/>
              <a:t> </a:t>
            </a:r>
            <a:r>
              <a:rPr lang="de-DE" dirty="0" err="1"/>
              <a:t>near</a:t>
            </a:r>
            <a:r>
              <a:rPr lang="de-DE" dirty="0"/>
              <a:t> </a:t>
            </a:r>
            <a:r>
              <a:rPr lang="de-DE" dirty="0" err="1"/>
              <a:t>dangerous</a:t>
            </a:r>
            <a:r>
              <a:rPr lang="de-DE" dirty="0"/>
              <a:t> </a:t>
            </a:r>
            <a:r>
              <a:rPr lang="de-DE" dirty="0" err="1"/>
              <a:t>elements</a:t>
            </a:r>
            <a:r>
              <a:rPr lang="de-DE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 </a:t>
            </a:r>
            <a:r>
              <a:rPr lang="de-DE" dirty="0" err="1"/>
              <a:t>Rough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Tumble</a:t>
            </a:r>
            <a:r>
              <a:rPr lang="de-DE" dirty="0"/>
              <a:t> Game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1E32F42-9C54-DC41-BF0F-D4DA71A0AD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9584" y="1303008"/>
            <a:ext cx="3045009" cy="456608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BA4A89D-01A2-8544-99BC-5A5B0A6F8E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8120" y="2472878"/>
            <a:ext cx="4175760" cy="276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297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1F81E1-7BF0-9342-804C-918763238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NERESHEIM</a:t>
            </a:r>
          </a:p>
        </p:txBody>
      </p:sp>
      <p:pic>
        <p:nvPicPr>
          <p:cNvPr id="6" name="Bildplatzhalter 5" descr="Ein Bild, das Himmel, draußen, Zug, Gras enthält.&#10;&#10;Automatisch generierte Beschreibung">
            <a:extLst>
              <a:ext uri="{FF2B5EF4-FFF2-40B4-BE49-F238E27FC236}">
                <a16:creationId xmlns:a16="http://schemas.microsoft.com/office/drawing/2014/main" id="{8E939BC5-94CF-7041-9026-2A5A5ADF3FB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1985" cy="4915076"/>
          </a:xfr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097B131-AB3C-FE46-8C66-450420464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/>
              <a:t>Nadine Murgia</a:t>
            </a:r>
          </a:p>
        </p:txBody>
      </p:sp>
    </p:spTree>
    <p:extLst>
      <p:ext uri="{BB962C8B-B14F-4D97-AF65-F5344CB8AC3E}">
        <p14:creationId xmlns:p14="http://schemas.microsoft.com/office/powerpoint/2010/main" val="3162521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BB50E7-6F76-1549-AD86-C95D4A16E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SUMMARY NERESHEIM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B14F3C-A5BF-9740-9C69-37B81D24E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 Baden-Württemberg / Ostalb-Kreis / </a:t>
            </a:r>
            <a:r>
              <a:rPr lang="de-DE" dirty="0" err="1"/>
              <a:t>Neresheim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 </a:t>
            </a:r>
            <a:r>
              <a:rPr lang="de-DE" dirty="0" err="1"/>
              <a:t>Informations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Neresheim</a:t>
            </a:r>
            <a:endParaRPr lang="de-DE" dirty="0"/>
          </a:p>
          <a:p>
            <a:pPr lvl="1"/>
            <a:r>
              <a:rPr lang="de-DE" dirty="0" err="1"/>
              <a:t>Attractions</a:t>
            </a:r>
            <a:endParaRPr lang="de-DE" dirty="0"/>
          </a:p>
          <a:p>
            <a:pPr lvl="1"/>
            <a:r>
              <a:rPr lang="de-DE" dirty="0"/>
              <a:t>Seasons</a:t>
            </a:r>
          </a:p>
          <a:p>
            <a:pPr lvl="1"/>
            <a:r>
              <a:rPr lang="de-DE" dirty="0"/>
              <a:t>Nature </a:t>
            </a:r>
            <a:r>
              <a:rPr lang="de-DE" dirty="0" err="1"/>
              <a:t>reserve</a:t>
            </a:r>
            <a:r>
              <a:rPr lang="de-DE" dirty="0"/>
              <a:t> „Zwing“</a:t>
            </a:r>
          </a:p>
          <a:p>
            <a:pPr lvl="1"/>
            <a:r>
              <a:rPr lang="de-DE" dirty="0" err="1"/>
              <a:t>Citypark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 </a:t>
            </a:r>
            <a:r>
              <a:rPr lang="de-DE" dirty="0" err="1"/>
              <a:t>Affordances</a:t>
            </a:r>
            <a:r>
              <a:rPr lang="de-DE" dirty="0"/>
              <a:t> </a:t>
            </a:r>
            <a:r>
              <a:rPr lang="de-DE" dirty="0" err="1"/>
              <a:t>around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Area</a:t>
            </a:r>
          </a:p>
          <a:p>
            <a:pPr lvl="1"/>
            <a:r>
              <a:rPr lang="de-DE" dirty="0"/>
              <a:t>Outdoor </a:t>
            </a:r>
            <a:r>
              <a:rPr lang="de-DE" dirty="0" err="1"/>
              <a:t>play</a:t>
            </a:r>
            <a:r>
              <a:rPr lang="de-DE" dirty="0"/>
              <a:t> &amp; Outdoor </a:t>
            </a:r>
            <a:r>
              <a:rPr lang="de-DE" dirty="0" err="1"/>
              <a:t>learning</a:t>
            </a:r>
            <a:endParaRPr lang="de-DE" dirty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1761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16C8C3-8E75-2840-A2D4-00AF911EA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Baden-Württemberg / Ostalb-Kreis / </a:t>
            </a:r>
            <a:r>
              <a:rPr lang="de-DE" dirty="0" err="1"/>
              <a:t>Neresheim</a:t>
            </a:r>
            <a:endParaRPr lang="de-DE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0C16FBC9-FCC9-6245-BD12-C714E73412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804" y="1737359"/>
            <a:ext cx="2972456" cy="402272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1339C20-00A7-1C4B-BF1E-1FACABBDC14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0618" y="1737359"/>
            <a:ext cx="3665352" cy="402272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F70BF36-1C27-A742-96A7-20123F94378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4356" y="2343108"/>
            <a:ext cx="4236720" cy="281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80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D7C83C-5E5C-5340-B2AC-00EC9BF47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Informations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Neresheim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20499D4-0531-F84E-A4EF-1F41561ABC4C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273" y="1737360"/>
            <a:ext cx="5471160" cy="4131734"/>
          </a:xfrm>
          <a:prstGeom prst="rect">
            <a:avLst/>
          </a:prstGeom>
        </p:spPr>
      </p:pic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5E79D4A3-3BC7-274E-BB1C-5C25F77A839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737360"/>
            <a:ext cx="5675311" cy="413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701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9BD19F-743E-C74F-8CE3-26366209B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Neresheim</a:t>
            </a:r>
            <a:r>
              <a:rPr lang="de-DE" dirty="0"/>
              <a:t> – </a:t>
            </a:r>
            <a:r>
              <a:rPr lang="de-DE" dirty="0" err="1"/>
              <a:t>attractions</a:t>
            </a:r>
            <a:endParaRPr lang="de-DE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74A3552E-7699-CA45-AFD4-9314FBFBC5A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" y="1737360"/>
            <a:ext cx="5913120" cy="429768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4BF5FF8-DDA3-2B4A-911F-A37315009C73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1722120"/>
            <a:ext cx="5622925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36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B93412-65EA-A448-BF46-79B76F459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Neresheim</a:t>
            </a:r>
            <a:r>
              <a:rPr lang="de-DE" dirty="0"/>
              <a:t> – Spring &amp; Summer</a:t>
            </a:r>
          </a:p>
        </p:txBody>
      </p:sp>
      <p:pic>
        <p:nvPicPr>
          <p:cNvPr id="6" name="Grafik 5" descr="Ein Bild, das Himmel, draußen, Gras, Sonnenuntergang enthält.&#10;&#10;Automatisch generierte Beschreibung">
            <a:extLst>
              <a:ext uri="{FF2B5EF4-FFF2-40B4-BE49-F238E27FC236}">
                <a16:creationId xmlns:a16="http://schemas.microsoft.com/office/drawing/2014/main" id="{1AAE599F-6347-4D42-AE6D-E43984DCC6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3250" y="1737360"/>
            <a:ext cx="5657175" cy="3764280"/>
          </a:xfrm>
          <a:prstGeom prst="rect">
            <a:avLst/>
          </a:prstGeom>
        </p:spPr>
      </p:pic>
      <p:pic>
        <p:nvPicPr>
          <p:cNvPr id="13" name="Grafik 12" descr="Ein Bild, das draußen, Baum, Gras, Himmel enthält.&#10;&#10;Automatisch generierte Beschreibung">
            <a:extLst>
              <a:ext uri="{FF2B5EF4-FFF2-40B4-BE49-F238E27FC236}">
                <a16:creationId xmlns:a16="http://schemas.microsoft.com/office/drawing/2014/main" id="{DFCE2C01-EEAA-214F-8F95-544FB57150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015" y="1737360"/>
            <a:ext cx="5657175" cy="376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303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26352E-6A41-C144-9387-1FA57D272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Neresheim</a:t>
            </a:r>
            <a:r>
              <a:rPr lang="de-DE" dirty="0"/>
              <a:t> – </a:t>
            </a:r>
            <a:r>
              <a:rPr lang="de-DE" dirty="0" err="1"/>
              <a:t>autumn</a:t>
            </a:r>
            <a:r>
              <a:rPr lang="de-DE" dirty="0"/>
              <a:t> &amp; </a:t>
            </a:r>
            <a:r>
              <a:rPr lang="de-DE" dirty="0" err="1"/>
              <a:t>winter</a:t>
            </a:r>
            <a:endParaRPr lang="de-DE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74681FBB-BB3F-684B-8D9B-C63C1C236EA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0738" y="2023963"/>
            <a:ext cx="5279438" cy="3596640"/>
          </a:xfrm>
          <a:prstGeom prst="rect">
            <a:avLst/>
          </a:prstGeom>
        </p:spPr>
      </p:pic>
      <p:pic>
        <p:nvPicPr>
          <p:cNvPr id="11" name="Grafik 10" descr="Ein Bild, das Himmel, draußen, Gras, Sonnenuntergang enthält.&#10;&#10;Automatisch generierte Beschreibung">
            <a:extLst>
              <a:ext uri="{FF2B5EF4-FFF2-40B4-BE49-F238E27FC236}">
                <a16:creationId xmlns:a16="http://schemas.microsoft.com/office/drawing/2014/main" id="{D0AE26A1-AF21-C541-AD86-E63540E6CB2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824" y="1737360"/>
            <a:ext cx="4076041" cy="229277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2C8702D-4476-E84B-9CCD-9B7938A51B73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9332" y="3429000"/>
            <a:ext cx="3640667" cy="252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97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A41AA5-9177-EB44-9BDD-015F96872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Nature </a:t>
            </a:r>
            <a:r>
              <a:rPr lang="de-DE" dirty="0" err="1"/>
              <a:t>reserve</a:t>
            </a:r>
            <a:r>
              <a:rPr lang="de-DE" dirty="0"/>
              <a:t> "Zwing"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B0AD9DC6-C67A-3443-BA0C-39D2494450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795" y="1435580"/>
            <a:ext cx="7619683" cy="285738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4C95D9A-9874-D44E-970E-2218C355CF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4891" y="3429000"/>
            <a:ext cx="4089430" cy="272761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31C8BB3-D605-CA47-A034-F633D5E8904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4890" y="1045418"/>
            <a:ext cx="4089429" cy="285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02333"/>
      </p:ext>
    </p:extLst>
  </p:cSld>
  <p:clrMapOvr>
    <a:masterClrMapping/>
  </p:clrMapOvr>
</p:sld>
</file>

<file path=ppt/theme/theme1.xml><?xml version="1.0" encoding="utf-8"?>
<a:theme xmlns:a="http://schemas.openxmlformats.org/drawingml/2006/main" name="Schwäbisch Gmünd Design">
  <a:themeElements>
    <a:clrScheme name="Benutzerdefiniert 10">
      <a:dk1>
        <a:srgbClr val="000000"/>
      </a:dk1>
      <a:lt1>
        <a:srgbClr val="FFFFFF"/>
      </a:lt1>
      <a:dk2>
        <a:srgbClr val="242852"/>
      </a:dk2>
      <a:lt2>
        <a:srgbClr val="0D547F"/>
      </a:lt2>
      <a:accent1>
        <a:srgbClr val="5228AC"/>
      </a:accent1>
      <a:accent2>
        <a:srgbClr val="5F3A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wäbisch Gmünd Design" id="{9B3615E1-8ED5-CA45-9284-0594E6AB88B6}" vid="{CF5908EC-F18D-8B48-858D-0592E1E367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Schwäbisch Gmünd Design</Template>
  <TotalTime>0</TotalTime>
  <Words>116</Words>
  <Application>Microsoft Macintosh PowerPoint</Application>
  <PresentationFormat>Breitbild</PresentationFormat>
  <Paragraphs>30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Schwäbisch Gmünd Design</vt:lpstr>
      <vt:lpstr>My homeplace -  Impressions from Germany</vt:lpstr>
      <vt:lpstr>NERESHEIM</vt:lpstr>
      <vt:lpstr>SUMMARY NERESHEIM</vt:lpstr>
      <vt:lpstr>Baden-Württemberg / Ostalb-Kreis / Neresheim</vt:lpstr>
      <vt:lpstr>Informations about Neresheim</vt:lpstr>
      <vt:lpstr>Neresheim – attractions</vt:lpstr>
      <vt:lpstr>Neresheim – Spring &amp; Summer</vt:lpstr>
      <vt:lpstr>Neresheim – autumn &amp; winter</vt:lpstr>
      <vt:lpstr>Nature reserve "Zwing"</vt:lpstr>
      <vt:lpstr>City park with water treading pool</vt:lpstr>
      <vt:lpstr>Affordances / Outdoor play &amp; Outdoor learning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homeplace -  Impressions from Germany</dc:title>
  <dc:creator>Nadine Murgia</dc:creator>
  <cp:lastModifiedBy>Nadine Murgia</cp:lastModifiedBy>
  <cp:revision>18</cp:revision>
  <dcterms:created xsi:type="dcterms:W3CDTF">2019-02-19T09:06:29Z</dcterms:created>
  <dcterms:modified xsi:type="dcterms:W3CDTF">2019-05-03T12:37:10Z</dcterms:modified>
</cp:coreProperties>
</file>