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1" autoAdjust="0"/>
    <p:restoredTop sz="94660"/>
  </p:normalViewPr>
  <p:slideViewPr>
    <p:cSldViewPr snapToGrid="0">
      <p:cViewPr>
        <p:scale>
          <a:sx n="108" d="100"/>
          <a:sy n="108" d="100"/>
        </p:scale>
        <p:origin x="224" y="-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7:05:57.8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3131 446 24575,'-8'-17'0,"-9"-7"0,-4-2 0,-12-7 0,7 6 0,-7 5 0,2-3 0,5 17 0,-5-8 0,15 13 0,-13 2 0,14-3 0,-21 4 0,14 0 0,-27 0 0,13 0 0,-16-5 0,7 4 0,6-14 0,-4 13 0,-3-18 0,-1 17 0,-5-13 0,0 10 0,5-6 0,-12 0 0,5-5 0,-15 3 0,6-4 0,-5 5 0,-1 1 0,6-1 0,-6 1 0,8 0 0,7 5 0,-5-4 0,12 9 0,-5-8 0,13 9 0,2-4 0,6 5 0,0 0 0,0 0 0,5 0 0,2 0 0,5 0 0,-5 0 0,8 0 0,-13 0 0,14 0 0,-10 4 0,6 1 0,1 5 0,-1-1 0,0 0 0,-6 1 0,5 4 0,-10-3 0,5 8 0,-1-8 0,-4 8 0,5-8 0,-1 8 0,-4-8 0,10 7 0,-4-7 0,-1 7 0,5-3 0,-4 5 0,-1-1 0,5 0 0,-10 2 0,9 3 0,-3-3 0,-2 10 0,5-11 0,-5 11 0,6-5 0,0-1 0,-1 5 0,2-10 0,-1 9 0,0-3 0,4-1 0,-3 5 0,3-5 0,-6 13 0,2-6 0,3 5 0,-3 0 0,3-5 0,0 11 0,-3-11 0,3 12 0,0-6 0,-3 1 0,7 5 0,-7-6 0,7 7 0,-3 0 0,0 0 0,3-6 0,-2-2 0,4-6 0,1 0 0,4 0 0,-3 0 0,8 0 0,-9 0 0,9 0 0,-3-1 0,4 8 0,-5-6 0,4 11 0,-4-10 0,5 10 0,0-10 0,0 10 0,0-4 0,0 0 0,0 4 0,0-10 0,0 4 0,0 0 0,0-5 0,0 11 0,0-10 0,0 4 0,0 0 0,0-5 0,0 5 0,5 1 0,-4-6 0,9 5 0,-4-6 0,-1 6 0,4-5 0,-3 5 0,5 1 0,-1-6 0,-4 5 0,4 0 0,-4-4 0,4 4 0,1-6 0,-1 5 0,1-3 0,-1 4 0,1-6 0,-1 0 0,0 0 0,5 13 0,-4-15 0,3 9 0,-4-19 0,-1 0 0,0-5 0,0 4 0,0-9 0,0 9 0,0-8 0,0 3 0,-1-5 0,1 0 0,-1 1 0,1-1 0,4 1 0,-4 0 0,4 0 0,-4-1 0,-1 1 0,1 4 0,5-3 0,-4 3 0,3-4 0,0 4 0,-4-3 0,5 3 0,-1 0 0,-4-4 0,4 4 0,0-4 0,-3 0 0,3 0 0,0 0 0,-3-1 0,7 2 0,-7-2 0,8 1 0,-8 5 0,7-4 0,-7 3 0,8-3 0,-8-2 0,7 1 0,-3 0 0,5 1 0,0-1 0,0 1 0,5 4 0,2-3 0,-1 4 0,5-1 0,-5-3 0,1 4 0,3 0 0,-3-4 0,-1 3 0,5-4 0,-10 4 0,4-3 0,1 3 0,0-4 0,1 4 0,3-3 0,-9 3 0,5-4 0,-7 3 0,1-2 0,0 2 0,0-4 0,-1 1 0,-3-1 0,2 0 0,-3-4 0,1 3 0,2-3 0,-3 4 0,5-4 0,-5 3 0,4-3 0,5 8 0,-3-2 0,7-2 0,-2 0 0,0-4 0,6 6 0,0-1 0,0 0 0,0 1 0,6-6 0,-5 5 0,6-5 0,-7 1 0,-1-1 0,1-1 0,0-3 0,6 4 0,-4-1 0,4-2 0,0 7 0,-4-8 0,4 4 0,0-5 0,-5 5 0,6-4 0,-1 4 0,-5-5 0,12 0 0,-6 0 0,1 0 0,4 0 0,-4 0 0,6 0 0,7 0 0,-5 0 0,5 0 0,-7-5 0,0-2 0,0-4 0,0-5 0,6 3 0,-4-9 0,5 4 0,-7-4 0,0-1 0,0 1 0,-7 0 0,6 0 0,-10-5 0,3 4 0,-4-9 0,0 4 0,-1 0 0,2-5 0,-8 7 0,7-8 0,-11 3 0,10-3 0,-10 3 0,5-2 0,-7 2 0,1 0 0,-1 0 0,2-6 0,-1-2 0,2-6 0,0-7 0,0-1 0,1-8 0,6 0 0,-10 1 0,9-9 0,-15 6 0,5-13 0,-7 13 0,1-14 0,4-12 0,-3 14 0,-2-13 0,-1 27 0,-5 8 0,1 1 0,3 0 0,-9 5 0,10-5 0,-10 7 0,9-7 0,-8 5 0,8-5 0,-9 7 0,9 6 0,-9-5 0,4 5 0,-5 1 0,0-6 0,0 11 0,0-10 0,0 11 0,0-6 0,0 7 0,0 0 0,0 0 0,0 6 0,-5-5 0,-1 4 0,-4 1 0,0-5 0,-4 10 0,3-10 0,-3 10 0,4-5 0,-4 6 0,3 0 0,-2 0 0,3 0 0,-3 1 0,2 3 0,-6-3 0,2 4 0,-4-5 0,4 0 0,-2 0 0,2 0 0,-4 0 0,0 0 0,0 0 0,4 0 0,-3 5 0,8-4 0,-8 7 0,8-2 0,-4-1 0,1 4 0,3-3 0,-4 4 0,1 0 0,-1 0 0,-1-1 0,-2 1 0,2-4 0,-4 2 0,1-2 0,-1 3 0,0-4 0,0 4 0,0-4 0,0 5 0,4-5 0,-2 4 0,2-4 0,-4 0 0,0 4 0,0-4 0,0 0 0,0 4 0,5-4 0,-8-3 0,12 10 0,-7-9 0,8 11 0,0 1 0,1-4 0,-1 7 0,4-7 0,-2 7 0,2-6 0,-3 6 0,-1-7 0,1 4 0,-1-1 0,-4-3 0,3 4 0,-3-2 0,5-1 0,-1 2 0,-4 0 0,3-2 0,-3 2 0,0 0 0,3-3 0,-3 7 0,4-6 0,0 2 0,-4 0 0,4-3 0,-9 3 0,8-3 0,-3-1 0,0 0 0,3 0 0,-8-1 0,8 2 0,-3 3 0,0-4 0,3 5 0,-3-1 0,5 1 0,4 4 0,0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7:03:40.4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2422 588 24575,'-8'-9'0,"-3"-2"0,-8 10 0,-5-8 0,-2-1 0,-5-2 0,6-6 0,-11 6 0,9-7 0,-17 2 0,6-5 0,-9-7 0,-22-4 0,16 8 0,6 0 0,-1 3 0,-3 5 0,-35-27 0,23 22 0,-8-14 0,-5 9 0,13-3 0,-6 4 0,0 1 0,6 6 0,-5-5 0,-1 16 0,6-8 0,-5 9 0,-1 0 0,6 1 0,-6 6 0,15 0 0,-5 0 0,12 0 0,-5 0 0,7 0 0,6 0 0,-4 0 0,4 0 0,0 0 0,-5 5 0,12 1 0,-5 5 0,6-1 0,-1 1 0,1-1 0,0 5 0,6-4 0,0 7 0,6-3 0,0 0 0,5-2 0,1 0 0,8-3 0,-3 3 0,7 0 0,-3-3 0,4 7 0,0-7 0,0 8 0,0-4 0,0 10 0,0 2 0,0 5 0,0 0 0,0 6 0,0 1 0,0 1 0,0 4 0,0-4 0,0 0 0,0 4 0,0-10 0,0 10 0,0-10 0,0 4 0,0-6 0,0 0 0,0 0 0,0-1 0,5 8 0,1-6 0,4 5 0,-4-6 0,4 6 0,-5-4 0,6 4 0,0 0 0,-1-4 0,1 4 0,0 0 0,-6-5 0,5 12 0,-4-12 0,5 5 0,-1-6 0,1 0 0,-1 0 0,0 0 0,0 0 0,0-6 0,0 5 0,0-4 0,5 4 0,-3 1 0,2-5 0,1 3 0,0-8 0,1 8 0,1-9 0,-2 4 0,4-5 0,-4 0 0,2 0 0,-2-1 0,4-3 0,0 3 0,-1-8 0,1 8 0,0-7 0,0 2 0,0-3 0,0-1 0,5 1 0,-4-1 0,4 1 0,0 0 0,-4-1 0,5 1 0,-7-5 0,1 4 0,0-4 0,0 0 0,0 4 0,5-4 0,1 1 0,1 2 0,4-2 0,-5-1 0,1 4 0,3-3 0,-3-1 0,5 4 0,-6-8 0,5 4 0,-5-1 0,1-2 0,3 2 0,-3-4 0,5 0 0,0 0 0,0 5 0,0-4 0,-1 3 0,1-4 0,0 0 0,0 0 0,0 0 0,0 0 0,0 0 0,0 0 0,-6 0 0,0 0 0,-1 0 0,-4 0 0,-1-3 0,-1-3 0,-4 2 0,5-5 0,0 4 0,0-5 0,-1 1 0,6-1 0,-3 5 0,3-4 0,3-1 0,-6 0 0,6-4 0,-8 5 0,-1-1 0,-3 1 0,2 0 0,-7 4 0,3-8 0,0 7 0,-3-8 0,4 5 0,-6 1 0,0-1 0,1-4 0,0 3 0,0-3 0,0 0 0,0-1 0,0-5 0,1-5 0,0-2 0,4-5 0,-2 0 0,3 0 0,0 0 0,-4 0 0,4 0 0,-5 0 0,0 5 0,5-3 0,-4 8 0,3-8 0,-4 8 0,0-8 0,-5 8 0,4-3 0,-8 5 0,7 0 0,-7 0 0,4 0 0,-1 0 0,-3 0 0,7 0 0,-7 0 0,3 5 0,1-4 0,-4 4 0,3-5 0,0 5 0,-3-4 0,2 4 0,1-1 0,-3-3 0,7 9 0,-7-9 0,2 3 0,2-4 0,-4 1 0,3-1 0,0 0 0,-3 0 0,8-6 0,-8 5 0,4-4 0,-2 9 0,-2-2 0,3 2 0,-4 1 0,4-4 0,-3 4 0,3-5 0,-4 5 0,5-4 0,-4 4 0,3-5 0,-4 0 0,4 0 0,-3 5 0,3-4 0,-4 8 0,4-3 0,-3 5 0,3-1 0,-4 1 0,0-1 0,3 5 0,-2-3 0,2 2 0,1-3 0,-3 0 0,3 0 0,0 3 0,-3-3 0,2 4 0,-3 2 0,0 12 0,0 0 0,0 7 0,-4-4 0,3 1 0,-3 5 0,4 0 0,-4-5 0,3 9 0,-3-8 0,0 5 0,3-2 0,-7-4 0,7 5 0,-3-1 0,0 1 0,3 0 0,-8 0 0,8 5 0,-7-4 0,7 4 0,-8-5 0,8 5 0,-3-8 0,0 7 0,3-9 0,-4 0 0,5 4 0,-4-8 0,4 7 0,-4-7 0,4 8 0,-4-4 0,2 4 0,-2 7 0,0 0 0,2 6 0,-7 0 0,8 0 0,-8 0 0,8 0 0,-8-1 0,7 1 0,-2 0 0,-1 0 0,-1 0 0,1 0 0,-5 0 0,5-1 0,-1 7 0,-3-4 0,2 10 0,-3-10 0,-1 10 0,0-10 0,0 10 0,0-11 0,0 11 0,5-10 0,-3 4 0,2 0 0,-3-4 0,-1 10 0,5-4 0,-4 0 0,4 11 0,-6-9 0,1 11 0,-1 0 0,1-6 0,-2 13 0,2-5 0,-7 7 0,5-7 0,-5 5 0,6-5 0,0 6 0,-6 1 0,5-7 0,-4 5 0,5-5 0,-5 0 0,4 5 0,-10-6 0,4 8 0,0 0 0,-4 0 0,4-1 0,-6 9 0,5 1 0,-4 1 0,4 5 0,1-13 0,-6 13 0,12-13 0,-11 5 0,10-7 0,-3 0 0,0-7 0,3 4 0,-2-11 0,4 12 0,-4-12 0,3 5 0,-4-8 0,1 1 0,8 0 0,-12 0 0,13 0 0,-10 7 0,6-5 0,-1 12 0,0-13 0,0 13 0,0-5 0,-5 27 0,-1-23 0,0 14 0,2-27 0,4 0 0,1-6 0,5-2 0,-3-6 0,4-6 0,-6 5 0,2-10 0,3 9 0,-2-9 0,2 4 0,1 1 0,-4 0 0,4 1 0,-1 3 0,-3-3 0,4-1 0,-1 5 0,-2-10 0,7 4 0,-8-5 0,8 5 0,-7-8 0,7 7 0,-7-9 0,7 5 0,-3-5 0,0-1 0,3 0 0,-3-3 0,4 3 0,0-5 0,0 0 0,0-3 0,0-2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5:59:02.2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7982 24575,'0'-97'0,"0"0"0,0 38 0,0-1 0,0-20 0,0-11 0,0 9-1536,0 11 0,0 5 1536,0-9 0,0-1 0,0 6 0,0-1 0,0-4 0,0 0 0,0 5 0,0 2 184,0 5 0,0 2-184,0-32 0,0 35 0,0 2 0,0-17 0,0 15 0,0-3 0,0-27 0,0 35 0,0 0 0,0-35 0,15-9 0,-1 42 0,2 2 0,20-28 0,-8 15 0,0 2 0,6-7-357,-5-6 0,1-3 357,-7 30 0,0 1 0,2-20 0,1-1 0,0 16 0,0 1 0,-2-2 0,-1-1-440,5 0 1,-1 0 439,-2-6 0,-1 2 0,2 10 0,-1 1 0,-6-5 0,0 1 815,23-35-815,-20 35 0,0-2 0,2-1 0,0 1 0,-2 9 0,0 0 0,2-13 0,-2 1 0,21-31 0,-25 35 0,2-2-420,12-11 0,2-2 420,-8 5 0,-1 0 0,4 5 0,0 0 0,1-13 0,-2 2 0,8-15 0,-2 6 0,0 0 0,5-6 0,-8 22 0,2-4 0,-2 1 0,-2 3 0,-6 18 0,1 0 0,9-26 0,1-1 0,-6 18 0,0 3 290,-4 3 1,-1 0-291,10-18 0,-1 2 0,11-14 0,-4 9 0,1 0 0,8-8-85,-2-2 0,-2 0 85,-8 13 0,-4 2 0,1-2 0,10-12-4,-16 24 0,0 0 4,16-24 0,-21 31 0,-1 0 0,11-18 1300,0-8-1300,0 10 750,-9 8-750,-1 3 1211,-1 9-1211,-5 7 656,4 2-656,-7 7 2,0 1-2,0-1 0,0 1 0,1-1 0,-7 7 0,4 1 0,-10 8 0,5-1 0,-1 5 0,-4-3 0,10-4 0,-4-6 0,7-14 0,-1 6 0,1-14 0,0 6 0,6 0 0,-5 2 0,4 8 0,-6 6 0,-6 1 0,3 13 0,-8-5 0,3 20 0,-5 0 0,0 22 0,0-2 0,0 12 0,0 3 0,7 21 0,3 21-635,3-32 0,1 3 635,1 4 0,0 3 0,5 16 0,1 4-1279,0 8 1,1 3 1278,-4-28 0,1 1 0,-1-1 0,5 28 0,-1-2-902,0-3 0,-1-3 902,0-9 0,-3-2 0,-7 8 0,1-1-474,6-12 1,1-1 473,-8-1 0,-1-2 316,3-17 0,0-1-316,4 47 0,0-21 0,-1-2 2232,-7-10-2232,-2-1 0,0 11 0,-5 25 0,13-17 0,-14-28 0,-1-1 0,7 34 0,1 12 581,-7-43 0,0 0-581,7 0 0,1 0 0,-4 0 0,0 0 0,-1 0 0,2 0 0,2-6 0,0 0 0,-4 5 0,2 0 0,11 33 0,-8-20 0,1-1 0,6 10 0,-6-12 0,-1 0 0,-1 5 0,1-17 0,-1 3 0,2 44 0,-5-44 0,0 0 0,3 44 0,-4-46 0,0 1 0,-2 44 0,6 1 0,-7-45 0,-2-1 0,1 35 989,0-2-989,8-3 0,-6-18 373,5 8-373,0-10 0,-5-9 0,11-2 941,-5-8-941,0 8 249,5-7-249,-5 7 0,0-9 0,5 1 0,-5 8 0,1 2 0,5 9 0,-6 0 0,8 0 0,0 0 0,-1-1 0,1 1 0,-7 0 0,4-9 0,-6-10 0,1-3 0,4-13 0,-11 0 0,5-10 0,-6-6 0,5 0 0,-3 0 0,3-1 0,0-4 0,-4 2 0,5-3 0,-11 1 0,4-2 0,-4-5 0</inkml:trace>
  <inkml:trace contextRef="#ctx0" brushRef="#br0" timeOffset="2910">903 3850 24575,'42'0'0,"6"0"0,43 0 0,-4 0-1369,-26 0 1,2 0 1368,-4-3 0,2-2 0,20-3 0,3-3 0,-11-6 0,1-2-707,15 0 1,-1-2 706,-16-5 0,0 1 0,11 5 0,-1 1 0,-8-8 0,-3 2 113,-13 10 0,-2 1-113,6-1 0,-3-2 0,19-11-207,16 2 207,-13 2 0,-25 6 1216,-4 11-1216,-22-5 1810,-1 6-1810,-7-5 849,-5 10-849,4-9 256,-10 9-256,16-10 0,-8 5 0,16-6 0,-5 0 0,7 0 0,-7 0 0,5 0 0,-5 0 0,1 0 0,-8 0 0,-2 6 0,-10-3 0,5 4 0,-1-1 0,-3-9 0,9 8 0,-4-9 0,5 4 0,1 1 0,-6-5 0,-1 9 0,-6-8 0,0 9 0,0 1 0,0 0 0,-4 5 0,-2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6:00:00.7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443 7402 24575,'0'-10'0,"0"-37"0,0 9 0,0-51 0,0 14 0,0-18-749,0 42 1,0-1 748,0-7 0,0 0 0,0-32 0,0 19 0,0 0 0,0-22 0,0 40 0,0-4 0,0-16 0,0 2 0,0-15-149,0 22 1,0-1 148,0-24 0,0 6 0,0 33 0,0-1 0,0-1 0,0 0 0,0 1 0,0-1 0,0 1 0,0 1 0,-7-42 0,5 0 0,-12 1 0,13-1 0,-2 42 0,-1 1 0,-2-36 0,5 35 0,0 2 0,-12-35 0,11-9 0,-5 0 0,0 0 0,5 0 0,-12-1 0,13 1 0,-13 0 0,8 30 0,2 0 0,-5-21 0,4 23 0,1 0 0,-2-14 0,4-19 0,-12 11-12,13 1 12,-12 18 0,12-6 0,-12 7 1094,12-9-1094,-12 0 699,5-1-699,0 1 0,-5 0 0,11 0 13,-4 8-13,6 2 0,-6 9 0,5 7 0,-5 2 0,6 7 0,0 0 0,-7-15 0,6 4 0,-6-23 0,7 8 0,-6-10 0,4 1 0,-4 0 0,6 0 0,-6 8 0,4 2 0,-4 16 0,6-5 0,-5 12 0,3-5 0,-3 0 0,5 6 0,-6-14 0,4 14 0,-4-7 0,6 9 0,0-1 0,0 0 0,0 7 0,0 1 0,0 7 0,0-7 0,0-2 0,-6-13 0,5-2 0,-5-7 0,6 0 0,-6-9 0,4 7 0,-5-15 0,2 14 0,3-6 0,-4 9 0,6 7 0,-5 2 0,3 7 0,-8 7 0,8 1 0,-7 7 0,7-1 0,-3 1 0,0-1 0,-1 1 0,0-7 0,-5-1 0,10 0 0,-5-6 0,1 12 0,4-4 0,-4 11 0,5 1 0,0 6 0,-4-1 0,2 2 0,-2 3 0,4 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6:00:05.8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1 566 24575,'28'0'0,"-8"0"0,38 0 0,-16-12 0,19 4 0,-21-11 0,10 0 0,-2-2 0,7-6 0,7 0 0,-17 1 0,0 6 0,-15 2 0,5 1 0,-16-1 0,15 5 0,-16-7 0,17 12 0,-4-15 0,5 4 0,1 0 0,0-4 0,7 3 0,-6 0 0,6 2 0,-14 6 0,6 0 0,-13 0 0,12 0 0,-11 6 0,5-5 0,0 10 0,1-10 0,0 10 0,13-11 0,-11 11 0,12-5 0,0 0 0,2 4 0,7-9 0,0 9 0,0-10 0,1 11 0,-1-11 0,0 10 0,1-4 0,-1 6 0,0 0 0,0 0 0,-7 0 0,-2 0 0,-8 0 0,1 0 0,-7 0 0,5 0 0,-11 0 0,11 0 0,-11 0 0,11 6 0,-11 0 0,5 6 0,-1-1 0,-9 5 0,9-3 0,-16 3 0,9-5 0,-9 4 0,3-3 0,1 4 0,-4-5 0,3 4 0,-4-3 0,-1 3 0,1 1 0,-1-5 0,-4 10 0,-2-4 0,-4 0 0,0 4 0,0-4 0,0-1 0,0 5 0,0-4 0,0 12 0,0-6 0,0 6 0,-5 0 0,3-5 0,-8 4 0,9 1 0,-4-5 0,-1 11 0,5-11 0,-10 11 0,9-5 0,-9 7 0,10-1 0,-10 1 0,4 7 0,-6-6 0,0 7 0,0-1 0,-5 1 0,3 9 0,-19 17 0,9 4-490,6-25 1,-1 3 489,0 0 0,0 0 0,-1 6 0,0-2 0,1-8 0,-1-1 0,-3 7 0,0 1 0,4-8 0,0 1 0,-4 3 0,-1 1 0,1 0 0,0-2-41,-14 24 41,-4 4 0,13-24 0,-4 0 0,13-11 0,-3-8 0,9-6 977,-8-1-977,4 0 43,-7 8-43,0 2 0,-8 21 0,-2-4 0,-10 25-455,18-38 1,0 1 454,2 7 0,0 1 0,-2-7 0,-1-1 0,1 8 0,-2-1 0,1-7 0,0 0 0,0 4 0,-1 0 0,-3-3 0,1-1-82,-15 37 82,1-15 0,12-12 0,8-9 0,1-15 0,6-7 905,-3-7-905,10-6 86,-5 1-86,10-1 0,-3-5 0,4 4 0,-6-8 0,6 8 0,-10-2 0,3 3 0,-11 6 0,-7 9 0,5 6 0,-14 9 0,6-2 0,-7 2 0,7-1 0,8-13 0,-5 9 0,16-16 0,-14 10 0,16-12 0,2-3 0,1-4 0,8 0 0,-8-5 0,3 3 0,1-2 0,-4-1 0,8 4 0,-8-8 0,8 8 0,-8-4 0,4 5 0,-5 0 0,0 5 0,-1 1 0,0 7 0,-1-1 0,2-5 0,-1-2 0,1-5 0,4 0 0,-3 0 0,8 0 0,-8-4 0,12-2 0,-2-4 0,4-4 0,4-2 0,-3 1 0,4-5 0,1-1 0,4-1 0,3-9 0,4 9 0,7-11 0,1 10 0,6-5 0,8 6 0,-5-1 0,12 6 0,-12-4 0,5 9 0,0-9 0,-6 10 0,6-5 0,-7 6 0,7 0 0,-6 0 0,6 0 0,-7 0 0,0 0 0,-1 0 0,1 0 0,0 0 0,-1 0 0,8 0 0,-5 0 0,12 0 0,3-7 0,2 6 0,14-6 0,-7 1 0,9 4 0,-8-4 0,6-1 0,-15 6 0,7-6 0,-1 7 0,-5 0 0,13 0 0,-5 0 0,8 0 0,0 0 0,0 0 0,0 0 0,0 0 0,-8 0 0,6 6 0,-15 2 0,6 6 0,1-1 0,-7 1 0,7 0 0,-17-2 0,7 1 0,-7 6 0,1-5 0,5 5 0,-12-6 0,5-1 0,-7 1 0,-1-1 0,1 0 0,7 7 0,-6-6 0,6 11 0,-7-5 0,7 1 0,-5 3 0,5-3 0,0 5 0,-6 0 0,6 0 0,-7-1 0,-7 0 0,5 0 0,-11-2 0,4-3 0,-5 2 0,7 4 0,-6-1 0,14 14 0,-13-7 0,13 8 0,-11 6 0,6 2 0,-1 0 0,-4 5 0,-1-12 0,-3 3 0,-10 1 0,3-5 0,-4 5 0,0 0 0,-1-6 0,-5 6 0,-1 0 0,-6 2 0,0 7 0,0 0 0,0-7 0,0 5 0,-12-5 0,3 7 0,-16 1 0,4-1 0,-6 0 0,1-7 0,-7 7 0,6-14 0,-14 16 0,7-15 0,-9 16 0,2-6 0,-9 1 0,5 5 0,-11-5 0,12-1 0,-12 6 0,14-14 0,-6 6 0,8-8 0,-8 1 0,7-8 0,-14 9 0,14-9 0,-13 2 0,14-3 0,-11-6 0,5 0 0,0-6 0,-6 5 0,13-11 0,-12 5 0,12-7 0,-5 1 0,7-6 0,0-2 0,1-5 0,5 0 0,-11 0 0,9 0 0,-11 6 0,8-5 0,-9 10 0,-1-9 0,-7 10 0,0-5 0,-9 7 0,6-1 0,-23 2 0,13-1 0,-25 1 0,16 0 0,-15 0 0,15-1 0,-16 2 0,17-2 0,-8 7 0,10-5 0,0 5 0,9-7 0,1 0 0,9-1 0,-1 0 0,1 0 0,0 1 0,-1-7 0,-7 5 0,5-4 0,-14 6 0,15-1 0,-6 1 0,7-1 0,1 0 0,7-5 0,9 2 0,1-3 0,8-1 0,-2 5 0,8-10 0,7 4 0,5-5 0,-1 0 0,1 4 0,0-3 0,0 4 0,0-1 0,0-3 0,5 8 0,-4-8 0,4 4 0,-5-1 0,1-3 0,-1 3 0,4 1 0,-3-4 0,8 3 0,-3-4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7:07:52.1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1657 67 24575,'-8'0'0,"0"0"0,0 0 0,-5 0 0,-2 0 0,-9 0 0,-2 0 0,-5 0 0,0 0 0,-6 0 0,10 0 0,-15 0 0,15-5 0,-24 4 0,10-9 0,-18 9 0,13-14 0,-6 13 0,7-18 0,0 17 0,6-7 0,2 10 0,11 0 0,-4 0 0,15 0 0,-8 0 0,13 0 0,-3 0 0,4 0 0,0 0 0,1 0 0,-1 0 0,1 4 0,-1 1 0,0 3 0,1 1 0,-1-1 0,1 1 0,-1-1 0,-4 5 0,3-3 0,-8 7 0,8-7 0,-3 3 0,0 0 0,3-3 0,-8 8 0,4-4 0,0 0 0,-4 4 0,8-9 0,-8 9 0,9-8 0,-5 7 0,5-7 0,0 8 0,0-4 0,-1 0 0,1 4 0,0-4 0,-1 5 0,1 0 0,-5-1 0,4 1 0,0 0 0,2 0 0,2 0 0,1 0 0,-3-5 0,7 3 0,-7-2 0,7-1 0,-7-1 0,7 0 0,-7 1 0,7 0 0,-8 4 0,8-8 0,-8 13 0,8-8 0,-8 9 0,4 1 0,-5-5 0,4 9 0,-3-3 0,4 5 0,-6 0 0,5 0 0,-3 0 0,3-1 0,-5 7 0,6-4 0,-5 4 0,4-6 0,-5 6 0,1-5 0,-1 6 0,5-7 0,-3-1 0,3 1 0,-4 0 0,-5 3 0,9-8 0,-7-3 0,12-5 0,-7-4 0,3 5 0,0-5 0,-4 9 0,8-8 0,-8 9 0,8-5 0,-8 5 0,8-4 0,-8 5 0,8-1 0,-8-4 0,8 9 0,-7-8 0,7 8 0,-8-3 0,8-1 0,-8 5 0,7-5 0,-6 1 0,6 3 0,-6-3 0,6 0 0,-2 3 0,0-9 0,2 10 0,-2-10 0,0 4 0,3-5 0,-3 5 0,4-4 0,0 5 0,0-7 0,0 1 0,0 0 0,0 0 0,0 0 0,0-1 0,0 1 0,0 0 0,0 5 0,0-4 0,0 10 0,0-5 0,0 6 0,0 0 0,0 0 0,0 0 0,0 0 0,0 0 0,0 0 0,0 0 0,0 6 0,0-5 0,0 12 0,5-6 0,1 7 0,0 7 0,4-5 0,-9 12 0,9-12 0,-9 12 0,9-13 0,-8 6 0,7-7 0,-3-7 0,5 6 0,0-12 0,-5 5 0,3-6 0,-3 0 0,4 0 0,0 0 0,0-1 0,0-4 0,0-2 0,4 9 0,1-11 0,5 16 0,-1-18 0,0 4 0,1 0 0,-1-4 0,7 11 0,0-10 0,1 10 0,3-9 0,-9 2 0,9-3 0,-10-2 0,4-4 0,-5 3 0,0-7 0,0 6 0,-1-6 0,1 7 0,0-8 0,-4 8 0,2-8 0,-6 8 0,7-8 0,-8 4 0,3-5 0,0-1 0,-4 1 0,5 0 0,-6-1 0,1 1 0,4 0 0,-4-4 0,9 3 0,-8-3 0,3 0 0,0 3 0,-4-7 0,9 3 0,-9-4 0,5 0 0,-1 0 0,-4 0 0,9 0 0,-4 0 0,5 0 0,5 0 0,-4 0 0,5 0 0,-7 0 0,1 0 0,5 0 0,-8 0 0,7 0 0,-9 0 0,5 0 0,0 0 0,-1 0 0,1-4 0,0 3 0,0-8 0,0 8 0,-1-7 0,1 3 0,-5-1 0,4-2 0,-4 3 0,5-1 0,-1-2 0,-3 3 0,2-4 0,-3 4 0,1-3 0,2 3 0,-3 0 0,1-3 0,2 2 0,1-3 0,2 0 0,-2 0 0,0-1 0,-9 2 0,9 2 0,-9-1 0,9 2 0,-8-4 0,7-1 0,-7 2 0,8 3 0,-9-3 0,9 3 0,-4-4 0,0 0 0,4-1 0,-4-3 0,5 3 0,0-4 0,-1 4 0,1 1 0,0-1 0,0-3 0,-5 2 0,4-2 0,-9 4 0,9 0 0,-4 0 0,0-1 0,4 1 0,-8 0 0,3 0 0,0 0 0,-3 0 0,3 4 0,-5-2 0,1 2 0,-1 0 0,1-3 0,-1 7 0,1-6 0,-1 6 0,-3-7 0,2 7 0,-6-6 0,6 6 0,-9-6 0,-9-3 0,-23 4 0,13-3 0,-6 9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7:07:57.4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24575,'0'12'0,"0"7"0,0 7 0,0 18 0,0-3 0,0 25 0,0-2 0,0 33-624,0-48 0,0 3 624,0 12 0,0 1 0,0-4 0,0 0 0,0 9 0,0 0 0,0-2 0,0-4 0,0 35 0,0-37 0,0-2 0,0 26-300,0-31 1,0 0 299,0 44 0,0-12 0,0-8 0,0-9 0,0-1 0,0-1 0,0-12 1210,0 11-1210,0-13 637,0 0-637,0-2 0,0-7 0,0 0 0,0-7 0,0 6 0,0-6 0,0 7 0,0-6 0,0 5 0,0-12 0,0 11 0,0-10 0,0 10 0,0-10 0,0 4 0,0 0 0,0 2 0,0 6 0,0 0 0,0 7 0,0 2 0,5 6 0,-4 9 0,10-6 0,-10 13 0,5-13 0,-1-1 0,-4-3 0,9-13 0,-9 0 0,9-9 0,-9-6 0,4 0 0,-1 0 0,-3 0 0,8 0 0,-7 6 0,7 2 0,-8-1 0,9 6 0,-8-6 0,3 1 0,-5-2 0,4-6 0,-3 0 0,4-6 0,-5-1 0,0-5 0,4 0 0,-3 0 0,3-5 0,-4 3 0,0-2 0,0 3 0,0 1 0,5 5 0,-4-3 0,3 8 0,-4-3 0,0 5 0,0-1 0,0 1 0,0 0 0,0 6 0,0-4 0,0 4 0,0 0 0,0-4 0,0 4 0,0 0 0,0-4 0,0 4 0,0-6 0,0-6 0,0 5 0,0-5 0,0 1 0,0 3 0,0-3 0,0 11 0,0-4 0,0 10 0,0-10 0,0 10 0,0-4 0,0-1 0,0 6 0,0-12 0,0 5 0,5-6 0,-4 0 0,4 0 0,-5 0 0,4-5 0,-3-2 0,3-5 0,-4 5 0,4-4 0,-3 10 0,4-5 0,-5 6 0,4 0 0,-3 0 0,4 0 0,0 6 0,-4 2 0,4 6 0,-5 0 0,5 0 0,-4 0 0,4 0 0,-5 0 0,6 7 0,-5-6 0,4 13 0,1-5 0,-5 20 0,5-17 0,-6 7 0,0-25 0,0 4 0,0-11 0,0 5 0,0 1 0,0-6 0,0 12 0,0-6 0,0 1 0,0 4 0,5-4 0,-4 13 0,4-5 0,-5 5 0,0-7 0,0-1 0,0 1 0,0 0 0,0-6 0,4-2 0,-3-11 0,4-2 0,-5-5 0,0-5 0,0-1 0,0-5 0,0 1 0,4-1 0,-4 4 0,4 1 0,-4 10 0,0-3 0,0 10 0,0-5 0,0 12 0,0-4 0,0 4 0,5 0 0,-4-5 0,4 12 0,-5-12 0,0 5 0,0-11 0,0 10 0,0-9 0,0 10 0,0-11 0,0 3 0,0-3 0,0-1 0,0 5 0,0-10 0,0 4 0,0-5 0,0 0 0,0-5 0,0-1 0,0-4 0,0-1 0,0 1 0,-7-12 0,-22-6 0,15 0 0,-13-2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7:08:04.1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0 414 24575,'8'0'0,"0"-4"0,0-4 0,1 2 0,0-10 0,-1 14 0,1-10 0,0 7 0,-1 0 0,1-3 0,-1 4 0,1-5 0,-1 0 0,1 1 0,4-1 0,1 0 0,5 3 0,0-2 0,0-2 0,5-1 0,-4-2 0,4 3 0,-5 0 0,0 1 0,0-1 0,-1 1 0,1-1 0,0 0 0,0 5 0,0-3 0,-1 2 0,1 1 0,0-3 0,5 2 0,-4 0 0,10-3 0,-10 4 0,10-6 0,2 1 0,0 0 0,11 3 0,-4-2 0,13 2 0,-5-4 0,12 4 0,-13-3 0,13 9 0,-5-10 0,7 10 0,-1-5 0,1 1 0,0 4 0,-1-10 0,9 9 0,-7-3 0,7 5 0,-1 0 0,-5 0 0,32 0 0,-35 0 0,33 0 0,-38 0 0,21 0 0,-5 0 0,-1 0 0,6 6 0,-13-5 0,-2 10 0,-9-5 0,-7 0 0,0 4 0,-6-4 0,-2 5 0,0-1 0,-4 1 0,4 0 0,-6-1 0,0 5 0,-1-4 0,-4 8 0,4-3 0,-5 3 0,6 2 0,0 0 0,1 5 0,-1-4 0,8 5 0,-6 0 0,5-4 0,-6 3 0,-1-5 0,0-1 0,0 1 0,1 5 0,-1-4 0,1 5 0,-1-6 0,0-1 0,0 1 0,1 5 0,-1-4 0,2 5 0,-2-7 0,1 7 0,-6-10 0,4 8 0,-10-10 0,10 5 0,-10-1 0,11 7 0,-11-5 0,11 5 0,-10-1 0,9-4 0,-2 10 0,-2-4 0,6 6 0,-9 5 0,4-4 0,1 11 0,2-5 0,0 7 0,-1 0 0,-7-2 0,0-1 0,0-5 0,0 4 0,0-4 0,-5 0 0,3-2 0,-4-6 0,0-1 0,-1 1 0,-1 0 0,-2 0 0,3 0 0,0 19 0,-4-14 0,10 21 0,-9-24 0,4 17 0,-5-9 0,1 18 0,1 11 0,-2-13 0,-4-7 0,0 2 0,12 25 0,-4 7 0,5 8 0,-8-27 0,1 14 0,0-2 0,-1-22 0,0 12 0,0-21 0,-1 0 0,-1-9 0,1-6 0,-1 0 0,-4-5 0,3 3 0,-4-9 0,1 4 0,3 1 0,-8 0 0,3 6 0,1 0 0,-4 6 0,8-4 0,-8 10 0,4-4 0,0 6 0,-4 0 0,9 0 0,-9 0 0,4 0 0,0 0 0,-3 0 0,3 6 0,-5-4 0,0 5 0,0-7 0,0 0 0,0 0 0,0 0 0,0 0 0,0 0 0,0 0 0,0 0 0,0 0 0,0-1 0,0 1 0,0 0 0,0-6 0,0 4 0,0-10 0,0 4 0,0-6 0,-5 0 0,4 0 0,-9 0 0,9 0 0,-8 0 0,8 0 0,-9 6 0,4-5 0,0 11 0,-4-4 0,5-1 0,-2 0 0,-2-8 0,8 1 0,-8 0 0,8-5 0,-4-2 0,1-5 0,3-1 0,-8 1 0,8 0 0,-7 0 0,2 8 0,1-1 0,-4 8 0,4-3 0,-1 0 0,-4 6 0,4 2 0,-6 6 0,1 0 0,0 0 0,-6-1 0,5 1 0,-4 0 0,4 0 0,1-6 0,0 4 0,0-4 0,0 0 0,5 4 0,-3-11 0,3 12 0,-5-12 0,0 5 0,0 1 0,1-6 0,4 5 0,-3-6 0,3-5 0,-4 3 0,0-3 0,0-1 0,-1 5 0,2-10 0,-2 10 0,1-5 0,-4 1 0,2 9 0,-7-7 0,7 9 0,-8 0 0,3 2 0,-1 6 0,-3 0 0,3 0 0,-4 0 0,-1 0 0,1-1 0,-1 1 0,2-6 0,-2 5 0,2-12 0,-6 7 0,5-8 0,-5 1 0,7-7 0,0 5 0,0-10 0,1 4 0,0-5 0,0-4 0,0 3 0,0-4 0,0 5 0,0-4 0,5-2 0,-4 0 0,4-3 0,-5 4 0,0-1 0,0-2 0,0 7 0,0-8 0,5 3 0,-4 0 0,4-3 0,-5 4 0,0-1 0,5-2 0,-4 6 0,8-7 0,-12 12 0,7-11 0,-4 11 0,1-12 0,7 8 0,-2-8 0,0 7 0,-2-2 0,1-1 0,-4 3 0,8-7 0,-7 8 0,2-4 0,1 0 0,-4 4 0,4-4 0,-5 1 0,5-2 0,-4 0 0,8-3 0,-8 3 0,4 0 0,0-3 0,-4 4 0,4-5 0,-1 0 0,-3 4 0,4-3 0,0 4 0,-4-5 0,4 0 0,-5 0 0,4 5 0,-3-4 0,3 4 0,-4-5 0,0 1 0,1-1 0,-1 5 0,0-4 0,0 4 0,4-5 0,-2 0 0,2 4 0,-9-2 0,4 3 0,-5-5 0,6 1 0,-5 0 0,4-1 0,-4 1 0,-1 0 0,5-1 0,-4 1 0,5-1 0,4 0 0,-3 1 0,9-5 0,-9-1 0,8 0 0,-3-3 0,5 2 0,-1-3 0,1 4 0,-1-3 0,1 3 0,0-4 0,-5 0 0,3 0 0,-13 0 0,7 0 0,-8 0 0,0 4 0,3-3 0,-8 4 0,8-1 0,-8-3 0,8 8 0,-8-8 0,3 7 0,-5-2 0,0 0 0,-6 3 0,4-3 0,-4 0 0,0 4 0,4-4 0,-4 4 0,6-4 0,0 3 0,0-3 0,0 0 0,0 3 0,0-3 0,5 3 0,2-3 0,-1-2 0,10 0 0,-8-3 0,8 3 0,1-4 0,-4 4 0,8-3 0,-3 3 0,5-4 0,-6 0 0,0 4 0,0-3 0,-4 4 0,3-1 0,-3-3 0,-1 3 0,0 0 0,-6 2 0,5-1 0,-4 4 0,5-8 0,4 7 0,-2-7 0,2 3 0,-4 0 0,5-3 0,1 3 0,0-4 0,3 4 0,-8-3 0,8 3 0,-3-4 0,4 0 0,1 0 0,-1 3 0,0-2 0,1 3 0,-1-4 0,-3 0 0,2 0 0,-2 0 0,3 0 0,0 0 0,1 0 0,-5 0 0,3 0 0,-3 0 0,-1 0 0,0 0 0,-5 0 0,5 0 0,-4 0 0,4 0 0,-5 0 0,0 0 0,4 0 0,-2 0 0,2 0 0,1 0 0,1 0 0,-1 0 0,5 0 0,-9 4 0,8-3 0,-3 3 0,4 0 0,-4-3 0,3 3 0,-3-4 0,5 0 0,-1 0 0,1 0 0,0 0 0,-1 0 0,1 0 0,0 0 0,-1 0 0,1 3 0,-1-2 0,1 3 0,0-4 0,-1 0 0,1 3 0,-1-2 0,1 3 0,0-4 0,0 0 0,-5 0 0,-7 0 0,0 0 0,-4 0 0,-1 0 0,5 0 0,-4 0 0,9 0 0,-3 0 0,9 0 0,-5 4 0,1-3 0,3 2 0,-3 1 0,5-3 0,-1 3 0,1-4 0,0 0 0,-1 0 0,1 0 0,3 0 0,2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6:02:45.3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24575,'0'26'0,"0"10"0,0 9 0,0 1 0,0-2 0,0-7 0,0-7 0,0-1 0,0-7 0,0 0 0,0 1 0,0 5 0,0 3 0,0-1 0,0 12 0,0-10 0,0 12 0,0 0 0,0 2 0,0 0 0,0 6 0,0-6 0,0 7 0,0 0 0,0 0 0,0 1 0,0 7 0,0-6 0,0 7 0,0 0 0,0-7 0,0 7 0,0-1 0,0-5 0,0 14 0,0-15 0,0 15 0,0-15 0,0 15 0,0-7 0,0 9 0,0 0 0,0 0 0,0 9 0,7 3 0,-5-1-287,1-20 0,0-2 287,-3 13 0,4-13 0,-1 0 0,-1 14 0,2-24 0,-1 2 0,-3 42 0,-1-44 0,2 1 0,2 0 0,1-1 0,-2 44 0,2-43 0,-1-1 0,-3 42 0,0 0 0,0 0 0,0 0 0,0-42 0,0 1 0,0 44 0,0-45 0,0 1 0,0 41 0,0 0 0,0 0 0,0-10 0,0 8 0,7-7 0,-5-1 0,5-2-43,-7-9 43,0 0 0,0 0 0,0-8 0,0 6 0,0-6 572,6 8-572,-4-9 45,4-1-45,-6-9 0,0 0 0,0 0 0,0 1 0,6-1 0,-5 8 0,5 3 0,1 8 0,-6 0 0,6-8 0,-1 15 0,-4-13 0,11 15 0,-11-9 0,11 0 0,-12 0 0,6 0 0,-1 0 0,-4 0 0,4 10 0,0-8 0,-4 17 0,11-17 0,-12 17 0,12-17 0,-11 16 0,11-15 0,-12 6 0,12-9 0,-12-8 0,11-10 0,-10-10 0,3-8 0,0-5 0,-4-8 0,4-8 0,-5-5 0,0 1 0,0-1 0,4-5 0,-3 4 0,4-4 0,-1 0 0,-3 4 0,3-4 0,-4 5 0,4 0 0,-3-1 0,-5-16 0,2 8 0,-6-14 0</inkml:trace>
  <inkml:trace contextRef="#ctx0" brushRef="#br0" timeOffset="2131">68 73 24575,'38'0'0,"12"0"0,14 0 0,17 0 0,13 0-599,-42 0 1,2 0 598,4 0 0,-1 0 0,31 0 0,-22 0 0,1 0 0,27 0 0,-43 0 0,2 0 0,21 0 0,-4 0 0,-8 6 0,23-6 0,-1 2 0,-17 10-66,-7-9 1,2 2 65,13 16 0,9-4 0,6 5 0,-24-8 0,13 1 0,-24-2 0,7 1 0,-17-1 0,-1-6 884,-7 4-884,-1-10 444,-5 10-444,-3-5 0,-5 0 0,-1-1 0,-5-5 0,4 5 0,-10-4 0,10 4 0,2 0 0,7-3 0,7 9 0,7-4 0,2 0 0,0 4 0,5-4 0,-12 6 0,5-6 0,-8 4 0,-5-10 0,-3 5 0,-11-2 0,-1-3 0,-6 4 0,0-5 0,0 0 0,0 0 0,0 0 0,5 0 0,2 5 0,6-4 0,-1 4 0,7 0 0,-6-3 0,12 9 0,-11-10 0,5 9 0,-7-8 0,1 7 0,-7-7 0,5 3 0,-9-1 0,3-3 0,-5 4 0,-4-1 0,3-3 0,-12 4 0,-11-5 0,-10 0 0,4 0 0,3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6:03:37.8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24575,'13'0'0,"7"0"0,6 0 0,19 0 0,-10 0 0,24 0 0,-10 0 0,14 0 0,-1 0 0,0 0 0,9 0 0,-7 5 0,-1 2 0,-2 10 0,-6-3 0,8 4 0,-1-6 0,-7 0 0,6 1 0,-6 4 0,0-3 0,-1 3 0,-8-5 0,0-1 0,-6 0 0,-2 0 0,-6 0 0,-6-1 0,-1 0 0,-6-4 0,-4 2 0,3-7 0,-3 7 0,4-3 0,0 1 0,1 2 0,-1-2 0,0 3 0,0 1 0,-4-1 0,3-4 0,-8 3 0,4-7 0,-6 3 0,1-4 0,-4 4 0,3-3 0,-4 3 0,5 0 0,-1 0 0,6 1 0,0 3 0,6-2 0,4 4 0,-3 0 0,10 0 0,-5 0 0,0 0 0,4 1 0,-9-1 0,9 0 0,-3 0 0,-1 1 0,-1-1 0,0 0 0,-5-1 0,5 2 0,0-1 0,-4-1 0,3 1 0,1 0 0,-4 0 0,9 5 0,-9-4 0,9 4 0,-9-5 0,4 0 0,-6 0 0,-4-1 0,-2 0 0,-4 0 0,0 0 0,-1-4 0,1-2 0,-4 1 0,3-3 0,-4 3 0,4 0 0,6 1 0,0 5 0,6-1 0,-1 1 0,6 0 0,-5 0 0,11 0 0,-11 0 0,5 0 0,-10-1 0,3 1 0,-8-1 0,8 0 0,-8 0 0,8 0 0,-8-4 0,8 4 0,-8-8 0,8 8 0,-3-4 0,-1 4 0,4-3 0,-3 2 0,4-3 0,1 0 0,-6 4 0,4-4 0,-3 0 0,-1-1 0,5 0 0,-10 1 0,10 1 0,-5 2 0,1-7 0,-2 7 0,1-7 0,-4 3 0,3 0 0,-4-3 0,-1 3 0,1-4 0,-4 3 0,2-2 0,-3 3 0,5-4 0,-1 0 0,0 0 0,1 0 0,0 0 0,-1 4 0,6-3 0,-4 3 0,3-4 0,0 4 0,-3-3 0,4 4 0,-6-5 0,1 0 0,0 0 0,-1 0 0,-3 3 0,-5-9 0,-9-1 0,-25-13 0,4 9 0,-1 0 0,17 11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7:08:17.6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1 472 24575,'24'0'0,"4"0"0,24 0 0,10 0 0,8 0 0,27-13 0,-14 4 0,6-12-356,-36 10 1,-1 1 355,18 1 0,-18-4 0,1 0 0,17 5 0,-17-9 0,1-1 0,32-5 0,-29 11 0,1 0 0,32-12 0,8 9 0,-49 1 0,0-1 0,32-6 0,13 1 0,-12 1 0,16 3 0,-9-4 0,-2 7 0,-33 6 0,-1-1 0,33-5 0,-32 5 0,-1 2 0,18-2 144,5-3-144,-5 9 0,7-10 0,1 11 0,-9-10 0,-2 9 0,-14-3 0,5 5 0,-12 0 535,4-5-535,2 4 32,0-4-32,1 5 0,5 0 0,-13 0 0,13 0 0,-12 0 0,4 0 0,-6 0 0,0 0 0,-6 0 0,4 0 0,-4 0 0,0 0 0,4 0 0,-11 0 0,5 0 0,-6 0 0,0 0 0,0 0 0,0 0 0,6 0 0,-4 0 0,4 0 0,-12 0 0,5 0 0,-5 0 0,1 4 0,3-3 0,-13 7 0,7-7 0,-9 2 0,0 1 0,4-3 0,-9 3 0,4-4 0,-4 0 0,-1 0 0,1 0 0,-1 0 0,1 0 0,-1 0 0,1 0 0,-1 0 0,1 0 0,-1 0 0,1 0 0,-1 0 0,1 0 0,-1 0 0,1 0 0,-1 0 0,0 0 0,-10 0 0,-3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7:06:15.6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2344 24575,'0'-13'0,"5"-1"0,6-23 0,5 13 0,7-32 0,10 19 0,-6-22 0,15-5 0,-11 2 0,15-17 0,-6 7 0,1-9 0,-4 3 0,-4 8 0,5-7 0,-1 15 0,0-7 0,-6 8 0,5 0 0,-5 6 0,-1 2 0,5 5 0,-12 9 0,4 0 0,1 0 0,-10 6 0,8-6 0,-10 8 0,5 0 0,0 0 0,-1 0 0,0 5 0,-4-4 0,-2 10 0,0-4 0,0 5 0,1-6 0,3 5 0,-2-10 0,4 5 0,5-2 0,-3-3 0,3 4 0,1-6 0,-4 6 0,3 0 0,-5 2 0,-1 3 0,0-3 0,-4 5 0,3 0 0,-4 0 0,0 5 0,0-4 0,-5 8 0,-1-3 0,1 4 0,0-4 0,-1 3 0,1-3 0,0 5 0,-1-1 0,1 4 0,-1-2 0,1 2 0,-1 0 0,-4-2 0,3 6 0,-2-6 0,-1 2 0,4-3 0,1-1 0,1-5 0,8 4 0,-3-8 0,-1 8 0,4-8 0,-9 8 0,4-3 0,-4 8 0,-1-3 0,1 8 0,-1-4 0,0 4 0,0 3 0,-4 2 0,3 3 0,-6 0 0,3 1 0,0-1 0,-3 1 0,6-1 0,-6 6 0,7-5 0,-7 9 0,7-4 0,-7 5 0,3 0 0,1 5 0,-4-4 0,3-1 0,-4 4 0,0-12 0,0 12 0,0-9 0,0 5 0,5 5 0,-4 2 0,9 26 0,-8-10 0,9 33 0,-4-19 0,6 20 0,0-5 0,0 7 0,0 0 0,5 1 0,-4-9 0,5 7 0,-7-22 0,0 12 0,0-6 0,0 2 0,1 5 0,-6-7 0,3 0 0,-8 0 0,9-1 0,-10 1 0,4 0 0,0-7 0,-3 5 0,3-6 0,-1 1 0,-2 5 0,3-13 0,-5 13 0,0-12 0,5 12 0,-4-13 0,5 6 0,-1-7 0,-4 0 0,4 0 0,0-1 0,-4 8 0,9-5 0,-9 12 0,4-5 0,1 6 0,-5 1 0,4-1 0,-5-6 0,6 5 0,-5-6 0,4 1 0,-5-2 0,0-7 0,0-1 0,5 1 0,-3-1 0,3-5 0,-5-2 0,0-6 0,0 0 0,0 0 0,0 0 0,0 0 0,0 0 0,0 0 0,4 0 0,-3-1 0,4 1 0,-5 7 0,0-6 0,0 11 0,0-10 0,0 10 0,0-4 0,0 0 0,0 4 0,0-10 0,0 4 0,0-6 0,0 0 0,0 6 0,0-5 0,0 12 0,0-6 0,0 1 0,0 5 0,0-6 0,0 1 0,5 4 0,-4-10 0,4 4 0,-5-11 0,0 3 0,5-3 0,-4-1 0,3 5 0,-4-5 0,0 6 0,5 0 0,-4 6 0,4-4 0,0 10 0,-4-11 0,4 12 0,-5-12 0,5 12 0,-4-12 0,4 12 0,-5-6 0,5 7 0,-4 7 0,4 2 0,-5 6 0,5 1 0,-3 8 0,3 20 0,-5-20 0,6 17 0,-5-40 0,4 6 0,-5-13 0,0 4 0,0-10 0,5 4 0,-4 0 0,3-4 0,-4 4 0,5 0 0,-3-5 0,2 5 0,1 0 0,-3-4 0,3 4 0,-1-6 0,-3-6 0,4 4 0,-5-8 0,0 3 0,0-10 0,4 4 0,-3-4 0,3 0 0,-4 4 0,0-9 0,4 9 0,-2-4 0,2 5 0,-4 0 0,4 0 0,-3 0 0,3-1 0,-4 1 0,4 0 0,-3 0 0,4 0 0,-5 5 0,4-4 0,-3 4 0,3-5 0,-4 0 0,0 0 0,0-5 0,0 4 0,0-9 0,0 4 0,0-4 0,0-1 0,4 1 0,-3-1 0,2 0 0,-3-3 0,0-1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7:08:21.3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154 1 24575,'0'8'0,"0"4"0,0 3 0,0 22 0,0-2 0,0 32 0,0-3 0,0 23-1000,0 12 1000,0-41 0,0 4-672,0 9 0,0 1 672,-4 0 0,1 2 0,2 9 0,0-1 0,-5-23 0,-1-2 0,-1 12 0,1-1-330,3-17 0,-1-1 330,-5 5 0,1 0 0,4 0 0,2-3 0,-10 30 0,5 3 0,-3-29 897,10 4-897,-9-16 1361,9-5-1361,-4-2 746,5-6-746,0-5 0,0 3 0,0-3 0,0 5 0,0 0 0,0 6 0,0 1 0,0 7 0,0 7 0,0-5 0,0 12 0,0-5 0,0 6 0,0-6 0,0 4 0,0-11 0,0 11 0,0-11 0,0 5 0,0-7 0,0 0 0,0 7 0,0-6 0,0 6 0,0-7 0,-6 7 0,5-5 0,-4 5 0,5-7 0,0 0 0,0 0 0,0-7 0,0-1 0,-5-6 0,4 0 0,-4-5 0,5 3 0,0-8 0,0 8 0,0-9 0,0 10 0,0-10 0,0 10 0,0-5 0,0 6 0,0-5 0,0 3 0,0-3 0,0-1 0,0 5 0,0-10 0,0 10 0,0-10 0,0 4 0,0 0 0,0-4 0,0 5 0,0-7 0,0 1 0,0 0 0,0 0 0,0-1 0,0 1 0,0 0 0,0-5 0,0-1 0,-4-4 0,3-1 0,-2 1 0,3-1 0,0 1 0,0-1 0,0 0 0,0 1 0,0 4 0,0-3 0,0 3 0,0-5 0,0 1 0,0-1 0,0 0 0,0 1 0,0-1 0,0 1 0,3-5 0,2 0 0,3-4 0,5 0 0,-4 0 0,9 0 0,-4-4 0,5-2 0,0-3 0,0-1 0,5 0 0,-4 1 0,10 3 0,-10-3 0,4 8 0,0-3 0,-4 4 0,5 0 0,-1 0 0,-4 0 0,10 0 0,-5 0 0,6 0 0,0 0 0,0 0 0,-6 0 0,5 0 0,-4 0 0,-1 0 0,5 5 0,-10-4 0,4 3 0,0-4 0,-4 5 0,10-4 0,-10 7 0,10-7 0,-5 3 0,1 0 0,3-3 0,3 4 0,0-1 0,5-3 0,1 9 0,-6-4 0,5 4 0,0-4 0,-4 3 0,4-3 0,0 5 0,-4-5 0,10 4 0,-10-5 0,17 7 0,-10-1 0,12 0 0,-7 1 0,0-1 0,0 0 0,-6 0 0,4-5 0,-11 3 0,0-8 0,-2 8 0,-5-8 0,1 8 0,3-8 0,-8 3 0,8-4 0,-9 4 0,10-3 0,-5 4 0,6-5 0,-6 4 0,5-3 0,-10 3 0,4-4 0,-5 0 0,0 0 0,0 0 0,-1 0 0,1 0 0,-5 0 0,4 0 0,-4 0 0,5 0 0,0 4 0,0-3 0,-1 3 0,1-4 0,0 0 0,5 5 0,-4-4 0,10 4 0,-4-1 0,4-3 0,-4 4 0,4 0 0,-10-4 0,4 3 0,-5-4 0,0 4 0,-5-3 0,3 4 0,-7-5 0,3 0 0,-4 0 0,-1 0 0,5 0 0,-3 0 0,3 0 0,-4 0 0,4 0 0,-4 0 0,4 0 0,-4 0 0,-1 0 0,1 3 0,-1-2 0,1 3 0,-4-14 0,-16 2 0,8-3 0,-11 6 0</inkml:trace>
  <inkml:trace contextRef="#ctx0" brushRef="#br0" timeOffset="2256">99 2286 24575,'24'0'0,"-7"0"0,32 0 0,1 0 0,20 0 0,17 0 0,2 0 0,9 0 0,-17 0 0,13 0 0,-22 0 0,24 0 0,-15 0 0,-2 0 0,-18 0 0,-2 0 0,-5 0 0,6 0 0,-6 0 0,4 0 0,-11 0 0,5 0 0,-7 0 0,-6 0 0,4 0 0,-11 0 0,5 0 0,-6 0 0,6 0 0,-4 0 0,4 0 0,0 0 0,-5 0 0,6 0 0,-7 0 0,-1 0 0,1 0 0,-5 0 0,4 0 0,-5 0 0,1 0 0,3 0 0,-3 0 0,5 0 0,0 0 0,-6 0 0,5-9 0,-5 7 0,1-7 0,3 9 0,-9 0 0,10 0 0,-10 0 0,10-5 0,-5 4 0,6-4 0,-5 5 0,3 0 0,-9 0 0,10 0 0,-10 0 0,9 0 0,-8 0 0,8 0 0,-3 0 0,-1 0 0,5 0 0,-5 0 0,1 0 0,3 0 0,-9 0 0,5-4 0,-7 3 0,1-3 0,-4 4 0,2-4 0,-7 2 0,3-2 0,0 4 0,-3 0 0,3 0 0,-5-4 0,1 3 0,-1-2 0,1 3 0,-1 0 0,0 0 0,1 0 0,-1 0 0,1 0 0,-1 0 0,1 0 0,-1 0 0,1 0 0,-1 0 0,1 0 0,-1 0 0,1 0 0,-1 0 0,0 0 0,-3-4 0,-1-5 0,-18-6 0,2 0 0,-4 5 0,8 6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7:08:39.1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24575,'0'17'0,"0"26"0,0 9 0,0 25 0,0 10-771,0-33 0,0 2 771,0 9 0,0 2-696,0 4 0,0 3 696,0 19 0,0 1-1098,0-8 1,0 3 1097,0-18 0,0 3 0,0-1 0,0 25 0,0 1 0,0-26 0,0 0 0,0 0 0,0 26 0,0 0 0,0-30 0,0 1 0,0-2 0,0 18 0,0-1 0,0 10 0,0-1 0,0-14 0,0 0-748,0 9 1,0 0 747,0-10 0,0-2 11,0 1 1,0-3-12,0-17 0,0-2 442,0 2 0,0-1-442,0 42 0,0-8 0,0 6 1918,0-19-1918,0-7 1800,0-3-1800,0-7 1085,0-1-1085,0 1 0,0 16 0,0-4 0,0 22 29,0-6-29,0-36 0,0 1 0,0 0 0,0 2 0,0 3 0,0 0 0,0 34 0,0-36 0,0-1 0,0 27 0,0-30 0,0 1 0,0 43 0,0-8 0,0-2 0,4-33 0,-1-1 0,-1 17 0,5-18 0,-1 0 0,-4 20 0,9 8 0,-9 16 0,9-15 0,-6-23 0,-1 0 0,3 19 0,0-20 0,-1 0 0,2 16 0,-1 23 0,5-16 0,-11 16 0,11-15 95,-11-2-95,5-2 0,0-15 0,-5 7 0,4-8 0,-5-1 655,5-6-655,-4-2 135,4-7-135,0-1 0,-3 1 0,3 7 0,0 2 0,-4 0 0,5 13 0,-1-12 0,-3 14 0,3-8 0,-5 0 0,5-1 0,-3-6 0,3-2 0,-5-7 0,0 0 0,5 0 0,-4 0 0,4 0 0,-5 0 0,0 7 0,6 1 0,-5 8 0,4 7 0,1-5 0,-5 13 0,4-13 0,-5 5 0,0-14 0,0-2 0,0-7 0,0-7 0,0 0 0,0-8 0,0 1 0,0 0 0,0-5 0,4-2 0,-2 0 0,2-4 0,0 10 0,-3-10 0,4 10 0,-5-10 0,0 9 0,5-3 0,-4 5 0,3 0 0,-4 6 0,5 1 0,-3 7 0,3 0 0,-5 0 0,0 0 0,0-6 0,5 4 0,-4-16 0,4 4 0,-5-12 0,0 0 0,0-5 0,0 3 0,0-7 0,0 3 0,4 0 0,-3-3 0,3 7 0,-4-2 0,0 3 0,4 1 0,-3 0 0,4 0 0,-5 0 0,0 0 0,4-1 0,-3-3 0,3-2 0,-4 0 0,0-4 0,0 4 0,0-4 0,0-1 0,0 1 0,0 0 0,0-1 0,0-3 0,0-1 0</inkml:trace>
  <inkml:trace contextRef="#ctx0" brushRef="#br0" timeOffset="2384">82 5249 24575,'8'0'0,"5"0"0,1 0 0,1 0 0,7 0 0,-6 0 0,20 0 0,-15 0 0,21 0 0,7 0 0,-7 0 0,49 0 0,-36 0 0,-4 0 0,1 0 0,-1 0 0,40 0 0,-23 0 0,22 0-258,-32 0 0,-1 0 258,14 0-75,24 0 75,-33 0 0,1 0 0,5 0 0,-7 0 0,0 0 514,-7 0-514,5 0 77,-12 0-77,12 0 0,-6 0 0,8 0 0,0 0 0,-7 0 0,5 0 0,-6 0 0,1 0 0,-2 0 0,-7 0 0,0 0 0,0 0 0,-6 0 0,4 0 0,-4 0 0,6-5 0,-7 4 0,5-10 0,-4 10 0,6-9 0,0 9 0,0-9 0,0 9 0,0-4 0,0 5 0,7-6 0,-6 5 0,6-5 0,-8 6 0,1 0 0,0 0 0,0 0 0,0 0 0,0 0 0,0-5 0,0 4 0,-6-4 0,4 5 0,-4 0 0,6 0 0,-7-5 0,6 4 0,-6-3 0,7 4 0,0 0 0,0-5 0,0 4 0,0-4 0,0 5 0,-7 0 0,6 0 0,-12 0 0,11 0 0,-11 0 0,6 0 0,-8-5 0,1 4 0,0-4 0,0 5 0,0 0 0,-5 0 0,3 0 0,-9-4 0,5 3 0,-7-3 0,1-1 0,0 4 0,5-3 0,2-1 0,5 4 0,0-3 0,-1 4 0,8-5 0,-6 3 0,5-3 0,-11 5 0,-2 0 0,-5 0 0,0 0 0,-5 0 0,4 0 0,-9 0 0,4 0 0,0-4 0,-3 3 0,8-3 0,-9 4 0,4 0 0,-4 0 0,-1 0 0,1 0 0,-1 0 0,1 0 0,-8-11 0,-12 9 0,4-9 0,-6 11 0</inkml:trace>
  <inkml:trace contextRef="#ctx0" brushRef="#br0" timeOffset="4813">3771 424 24575,'0'8'0,"0"10"0,0 9 0,0 12 0,0 13 0,0 9 0,0 10 0,6 15-959,8 13 959,0-45 0,2 1 0,-1 9 0,2 2-845,6 5 0,0 2 845,-2 3 0,0 4-1095,5 16 1,1 0 1094,-2-9 0,0 0 0,-6-15 0,-1 2 0,1-3 0,6 16 0,0-1 0,-7-18 0,1 1 0,-2-2 0,5 26 0,0-4 0,1-8 0,1-1-516,-2 10 1,-1-6 515,-6-34 0,1-2 43,6 19 1,-1 0-44,-4 26 0,2-38 0,2 0 0,-9 0 0,0-2 0,21 36 0,-5 7 0,-10-41 0,0-1 0,4 26 0,-1-20 0,1 1 0,0 16 0,-5-24 0,1 1 0,0-5 0,-2 0 0,-1 1 0,0-2 0,18 34 0,-15-25 0,0 0 0,9 12 0,-9-13 0,0 2 0,0-6 0,-1-3 0,11 31 0,-6-14 0,0-1 0,4-2 582,-8-11 0,0 1-582,13 17 0,4 18 0,-2-8 0,-9-27 0,0-1 0,4 16 0,-7-17 0,0 0 0,9 14 0,-2 22 0,10-9 0,-11 0 0,11 0 0,-12-8 0,12 7 0,-12-8 0,11 1 2220,-11-2-2220,4-7 1275,-1 0-1275,2 0 831,0-1-831,-1 1 292,0-5-292,-4 3 0,2-10 0,2 4 0,-5-1 0,3-10 0,-10 9 0,2-12 0,-3-1 0,0-1 0,2-6 0,-8 0 0,9 0 0,-9 0 0,4 0 0,0 0 0,-3 0 0,7 0 0,-3 0 0,0 6 0,4-5 0,-4 5 0,5-6 0,0 6 0,0-5 0,1 12 0,5-11 0,-3 11 0,8-9 0,-8 8 0,2-9 0,3 11 0,-7-12 0,13 14 0,-13-15 0,7 14 0,-3-13 0,-3 5 0,4-6 0,-8-7 0,2 5 0,-2-5 0,-3 6 0,3-5 0,-3 3 0,4-3 0,-5-1 0,4 5 0,-4-10 0,1 4 0,2 0 0,-7-4 0,7 0 0,-7-2 0,2-3 0,-4-1 0,0-1 0,0-5 0,-1 1 0,1-1 0,-1 1 0,1-1 0,-1 1 0,1 4 0,0-3 0,0 3 0,-1 0 0,-3-4 0,3 4 0,-3-4 0,0-1 0,2-3 0,-6 2 0,2-6 0,-3 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7:09:04.1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2886 415 24575,'-8'-8'0,"-5"-1"0,-6 0 0,-2-5 0,-16-9 0,9 6 0,-17-11 0,18 13 0,-16-7 0,16 2 0,-16-3 0,10 2 0,-4 4 0,6-2 0,0 7 0,5-2 0,-4 3 0,10 2 0,-4-1 0,5 0 0,0 1 0,0-1 0,0 5 0,5-3 0,-4 7 0,8-7 0,-3 7 0,0-3 0,3 4 0,-3-4 0,-1 3 0,5-2 0,-5 3 0,1-5 0,3 4 0,-7-3 0,7 4 0,-8-4 0,4 3 0,0-4 0,-4 5 0,3-4 0,-3 3 0,-1-3 0,0 4 0,-5 0 0,3 0 0,-8 0 0,8 0 0,-8 0 0,3 0 0,0 0 0,-4 0 0,5-5 0,-1 4 0,2-3 0,5 4 0,-5 0 0,3 0 0,-3 0 0,5-5 0,0 4 0,0-3 0,0 4 0,-5 0 0,4 0 0,-5 0 0,6 0 0,0 0 0,1 0 0,-1 0 0,0 0 0,4 0 0,-3 0 0,4 0 0,-5 0 0,0 0 0,0 0 0,-5 0 0,4 0 0,-10 0 0,10 0 0,-10 0 0,10 0 0,-10 0 0,10 0 0,-4 0 0,5 0 0,0 0 0,0 0 0,0 0 0,0 4 0,0-3 0,5 7 0,0-7 0,1 7 0,3-7 0,-7 7 0,7-3 0,-8 0 0,8 3 0,-3-3 0,5 3 0,-1 0 0,1-3 0,-1 3 0,0-4 0,1 5 0,3-1 0,-3 1 0,4-1 0,-5 1 0,4-1 0,-3 1 0,4-1 0,-5 1 0,1-1 0,-1 1 0,0 4 0,-4-3 0,2 7 0,-2-7 0,-1 8 0,4-8 0,-3 3 0,0 0 0,3-3 0,-8 3 0,9-4 0,-9 0 0,8 0 0,-3-1 0,4 1 0,1-1 0,-5 1 0,3 0 0,-3 0 0,4-1 0,0 1 0,1-1 0,3 1 0,-3-1 0,3 1 0,-3-1 0,-1 1 0,4-1 0,-2-3 0,2 2 0,0-2 0,-2 4 0,6-1 0,-7 1 0,3-1 0,-3-3 0,-1 2 0,0-2 0,5 4 0,-4-1 0,3 1 0,-3-1 0,-1 1 0,-4 4 0,7-4 0,-7 9 0,8-8 0,-4 3 0,1-5 0,-1 1 0,0-1 0,5 1 0,-4-1 0,3 5 0,-4-3 0,4 3 0,-3-5 0,3 5 0,0-3 0,-3 7 0,3-7 0,-4 8 0,4-9 0,-4 9 0,5-9 0,-2 9 0,-2-4 0,3 13 0,-4-6 0,3 6 0,-2-8 0,7 0 0,-8 0 0,8 0 0,-7-5 0,7 3 0,-7-2 0,7 4 0,-7-5 0,7 3 0,-3-7 0,0 3 0,4-4 0,-4-1 0,0 0 0,3 1 0,-3-1 0,0 1 0,3-1 0,-3 1 0,4-1 0,0 1 0,0-1 0,-3 1 0,2-1 0,-3 1 0,4-1 0,0 1 0,0-1 0,0 1 0,0-1 0,0 1 0,0 4 0,0-3 0,0 7 0,0-7 0,0 8 0,0-9 0,0 9 0,0-8 0,0 7 0,0-2 0,0-1 0,0 3 0,0-2 0,0-1 0,0 4 0,0-9 0,0 9 0,0-4 0,0 0 0,0 4 0,0-8 0,0 7 0,0-7 0,0 7 0,0-7 0,0 8 0,0-4 0,0 0 0,0 4 0,0-4 0,0 0 0,0 4 0,0-4 0,0 5 0,0-5 0,0 4 0,4-9 0,-3 9 0,6-4 0,-5 0 0,2 4 0,-1-9 0,-2 9 0,3-8 0,0 7 0,-3-7 0,8 8 0,-8-4 0,7 0 0,-4 7 0,1-5 0,3 2 0,-4-5 0,1 0 0,3-4 0,-3 9 0,3-9 0,1 4 0,0 1 0,0-5 0,-1 4 0,1 0 0,0-3 0,0 7 0,0-7 0,4 4 0,-3-1 0,8-3 0,-3 4 0,3-1 0,1-2 0,0 7 0,0-8 0,0 3 0,-1 1 0,1-4 0,0 8 0,-5-8 0,4 4 0,-4-5 0,0 0 0,4 0 0,-8 0 0,3 0 0,-5-1 0,1 1 0,-1-5 0,1 0 0,-1-4 0,1 0 0,-1 0 0,1 0 0,-1 0 0,0 0 0,1 0 0,-1 0 0,0 0 0,0 0 0,0 0 0,1 0 0,-1 0 0,1 0 0,-1 0 0,1 0 0,-1 0 0,1 0 0,-1 0 0,1 0 0,-1 0 0,5 0 0,1 0 0,5 0 0,-5 0 0,4 0 0,-4 0 0,5 0 0,0 0 0,-5 0 0,4 0 0,-4 0 0,5 0 0,-5-4 0,9 3 0,-8-3 0,10 4 0,-7 0 0,7 0 0,-5 0 0,4 0 0,0 0 0,-4 0 0,10 0 0,-10 0 0,10 0 0,-10 0 0,9 0 0,-9 0 0,5 0 0,-7 0 0,1 0 0,0 0 0,0 0 0,0 0 0,-5 0 0,3 0 0,-7 0 0,8 0 0,-9 0 0,9 0 0,-8 0 0,3 0 0,0 0 0,-3 0 0,3 0 0,-5 0 0,5 0 0,-3 0 0,8 0 0,-9 0 0,4 0 0,-4 0 0,-1 0 0,5 0 0,-3 0 0,8 0 0,-9 0 0,4 0 0,0 0 0,-3-3 0,3 2 0,0-3 0,-3 0 0,3 3 0,-5-3 0,5 0 0,-3 3 0,3-3 0,-4 0 0,-1-1 0,1 0 0,-1-2 0,1 6 0,4-7 0,-4 3 0,5-4 0,-1 4 0,-4-3 0,4 3 0,0-4 0,-3 4 0,8-3 0,-9 3 0,4-4 0,-4 0 0,-1 1 0,1-1 0,-1 1 0,-3-1 0,3 0 0,-4 1 0,1-1 0,3 1 0,-3-6 0,3 5 0,1-5 0,0 1 0,0 3 0,-4-7 0,2 7 0,-2-8 0,4 8 0,0-7 0,0 7 0,0-3 0,4 0 0,-3 3 0,3-3 0,-5 4 0,0 0 0,1 1 0,-1-1 0,1 4 0,-1-2 0,1 2 0,0 0 0,-5-3 0,4 7 0,-7-6 0,3 2 0,-4-3 0,0-1 0,0 1 0,0-1 0,0 1 0,0-1 0,0 1 0,0-6 0,3 5 0,-2-5 0,3 6 0,-4-1 0,0-4 0,4 3 0,-3-3 0,7 0 0,-7 3 0,7-8 0,-7 8 0,7-3 0,-7 5 0,3-1 0,0 0 0,-3 1 0,2-1 0,-3 0 0,0 1 0,0-1 0,0 1 0,0 0 0,0 0 0,0 0 0,0-1 0,0 1 0,0 0 0,0-1 0,-3 4 0,2-2 0,-7 2 0,3-4 0,-4 1 0,1-1 0,-5 4 0,3-2 0,-3 2 0,4-4 0,0 4 0,-4-3 0,3 3 0,-3 0 0,4-2 0,1 6 0,-1-3 0,1 4 0,-1-4 0,0 3 0,1-3 0,-5 4 0,3 0 0,-3 0 0,0-4 0,3 3 0,-8-3 0,9 0 0,-9 3 0,8-7 0,-8 7 0,4-7 0,-5 7 0,5-3 0,-4 0 0,3 3 0,-4-4 0,5 5 0,-4 0 0,4 0 0,-5-4 0,0 3 0,0-3 0,0 4 0,0 0 0,0 0 0,0 0 0,1 0 0,-1 0 0,0 0 0,0 0 0,4 0 0,-2 0 0,2-4 0,1 3 0,1-4 0,-1 5 0,5 0 0,-5 0 0,6 0 0,-1 0 0,1 0 0,-1 0 0,1 0 0,-1 0 0,1 0 0,-1 0 0,1 0 0,0 0 0,0 0 0,7 0 0,6 0 0,4 0 0,8 0 0,-3-8 0,5 6 0,-5-7 0,4 9 0,-4 0 0,5 0 0,0 0 0,-5 0 0,4-4 0,-9 3 0,9-3 0,-9 4 0,9 0 0,-4 0 0,1 0 0,2 0 0,-2 0 0,3 0 0,1 0 0,0 0 0,5 0 0,-4 0 0,5 0 0,-7 0 0,1 0 0,0 0 0,0 0 0,0 0 0,-1 0 0,1 0 0,0 0 0,-5 0 0,4 0 0,-4 0 0,5 0 0,0 0 0,-5 0 0,3 0 0,-2 0 0,3 0 0,-3 0 0,8 4 0,-12 1 0,17 1 0,-12 2 0,8-3 0,-5 4 0,5 1 0,-4 0 0,4 0 0,-5-1 0,0 0 0,0 5 0,-1-4 0,1 4 0,0-5 0,0 1 0,-5-1 0,4 0 0,-9 0 0,9 0 0,-4 0 0,0 0 0,-1 0 0,-4-1 0,-1 1 0,5-5 0,-3 4 0,3-7 0,-5 2 0,1 1 0,-1-3 0,1 7 0,-1-7 0,1 2 0,-1-3 0,1 4 0,-1-3 0,1 3 0,-1 0 0,1-3 0,-1 6 0,0-6 0,1 3 0,-1 0 0,0-3 0,1 6 0,-1-6 0,0 6 0,1-6 0,-1 7 0,0-7 0,1 6 0,-1-6 0,1 7 0,-1-7 0,1 6 0,-1-2 0,1 0 0,4 3 0,-3-4 0,7 6 0,-7-6 0,3 4 0,0-7 0,-3 7 0,3-3 0,-5-1 0,1 4 0,-1-7 0,1 3 0,-1-1 0,1-2 0,-1 3 0,1 0 0,4-3 0,-4 3 0,4-1 0,1-2 0,-5 7 0,4-7 0,-4 3 0,-1-1 0,1-2 0,-1 3 0,1-4 0,-1 4 0,0-3 0,1 3 0,-5-1 0,3-2 0,-6-5 0,3-1 0,-4-7 0,0 7 0,0 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6:04:58.3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131 4275 24575,'0'-17'0,"0"2"0,0-20 0,0 0 0,0-26 0,0 4 0,0 0 0,0-2 0,0 2 0,0-7 0,0-7 0,0-9 0,0 21 0,0-19 0,0 23 0,0-1 0,0 3 0,0 13 0,0 7 0,-9 3 0,6 9 0,-6-4 0,9 10 0,0-3 0,0-2 0,0-1 0,-4-4 0,2 0 0,-7-1 0,8-6 0,-8 6 0,8-5 0,-3 5 0,-1-6 0,4 0 0,-4 0 0,0 0 0,4 6 0,-4-5 0,5 5 0,-5-12 0,4 4 0,-10-11 0,10 6 0,-9-8 0,8-6 0,-3 5 0,0-6 0,4 1 0,-4 11 0,5-10 0,0 18 0,0-4 0,-5 6 0,4 6 0,-4 1 0,5 6 0,0-1 0,0-5 0,0 4 0,0-9 0,0 3 0,0-11 0,0 5 0,0-12 0,0 5 0,0 0 0,0-4 0,0 11 0,0-12 0,0 12 0,0-5 0,0 6 0,0-6 0,0 4 0,0-11 0,0 12 0,5-5 0,-4 0 0,8 4 0,-3-4 0,0 6 0,3 0 0,-3-14 0,5 11 0,-5-11 0,3 14 0,-8 5 0,8-3 0,-7 9 0,7-4 0,-8 6 0,7 4 0,-3-3 0,4 3 0,1-4 0,0-6 0,0 4 0,0-10 0,0 11 0,5-11 0,-4 5 0,15-7 0,-8 0 0,10 0 0,-7 1 0,5 5 0,-9-4 0,7 10 0,-8-4 0,-2 10 0,0-3 0,-5 8 0,0-4 0,0 9 0,-1-3 0,1 4 0,-1-5 0,-3 1 0,2 3 0,-2-7 0,4 6 0,1-12 0,-1 3 0,1-4 0,0-6 0,0 4 0,0-10 0,0 10 0,0-4 0,0 6 0,-1 0 0,-3 4 0,2-3 0,-7 8 0,3-4 0,0 5 0,-3 1 0,3-1 0,-4 5 0,0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6:05:02.4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137 157 24575,'-5'3'0,"1"2"0,4 3 0,0 1 0,0-1 0,0 1 0,0 0 0,0 0 0,0-1 0,0 1 0,0 0 0,0 0 0,0-1 0,0 1 0,0-1 0,0 0 0,4-3 0,1-1 0,3-4 0,1 0 0,-1 0 0,1 0 0,0 0 0,-1 0 0,6 0 0,-4 0 0,8 0 0,-8 0 0,8 0 0,-8 0 0,3-4 0,-4-1 0,-1-4 0,1 0 0,0 0 0,0-4 0,0 3 0,0-4 0,-4 5 0,-1 0 0,-4-4 0,0 3 0,0-4 0,0 5 0,0 0 0,0-4 0,0 3 0,0-4 0,0 5 0,0 1 0,0-1 0,-4 4 0,-1-3 0,-4 7 0,-5-2 0,4 3 0,-3 0 0,4 0 0,0 0 0,0 0 0,-4 0 0,3 0 0,-4 0 0,5 0 0,0 0 0,0 3 0,1 2 0,-1 4 0,0 0 0,0-1 0,0 1 0,0 0 0,1-1 0,-2 6 0,5-4 0,-3 3 0,7 1 0,-7-5 0,7 5 0,-3-5 0,0 4 0,3-3 0,-3 3 0,4-4 0,0 0 0,0-1 0,0 1 0,0 0 0,3-4 0,2-2 0,3-3 0,1 0 0,0 0 0,-1 0 0,1 0 0,0 0 0,-1 0 0,6 0 0,-4 0 0,8 0 0,-4 0 0,6-4 0,-6-1 0,4-5 0,-8 1 0,4 0 0,-1 0 0,-3 0 0,4-5 0,-5 4 0,0-8 0,0 8 0,0-9 0,-4 9 0,0-8 0,-1 3 0,-3 1 0,3 0 0,-4 5 0,0-4 0,0 3 0,0-4 0,0 5 0,-4 0 0,-1 0 0,-8 0 0,3 4 0,-8-4 0,3 8 0,0-3 0,-3 4 0,3 0 0,-4 0 0,4 0 0,-3 0 0,3 0 0,-4 0 0,-1 0 0,1 0 0,-1 0 0,1 4 0,-1 2 0,6 3 0,-5 0 0,9 0 0,-3 0 0,4 0 0,4 5 0,-3 0 0,7 1 0,-8 3 0,8-3 0,-4-1 0,5 4 0,0-8 0,0 8 0,0-8 0,0 4 0,0-6 0,0 1 0,0 0 0,0-1 0,4 1 0,1-5 0,3 0 0,1-4 0,0 0 0,0 0 0,4 0 0,2 0 0,4 0 0,6 0 0,-5 0 0,11 0 0,-10 0 0,9 5 0,-4-4 0,0 4 0,-1-5 0,-5 0 0,-1 0 0,-5 0 0,0 0 0,-6 0 0,1 0 0,0 0 0,-1 0 0,1 0 0,0 0 0,-5-4 0,0-1 0,-4-9 0,0 4 0,0-8 0,0 8 0,0-8 0,0 8 0,0-9 0,0 9 0,0-3 0,-4 8 0,-6-3 0,0 6 0,-3-2 0,-1 4 0,4 0 0,-3 0 0,-1 0 0,-1 0 0,1 0 0,-5 0 0,9 4 0,-8 1 0,8 4 0,-8 1 0,8-2 0,-4 6 0,5-4 0,0 4 0,4-6 0,1 1 0,4 0 0,0 0 0,0-1 0,0 1 0,0 0 0,0-1 0,0 1 0,3-4 0,2-2 0,3-3 0,1 0 0,0 0 0,4 0 0,2 0 0,0 0 0,3 0 0,-4 0 0,6 0 0,-1-8 0,0 1 0,-4-6 0,-1-1 0,-6 4 0,2-4 0,-2 5 0,1 0 0,-4 1 0,-1-1 0,-4 0 0,0 0 0,0 1 0,-4 3 0,-5 1 0,-6 4 0,-4 0 0,4 0 0,-3 0 0,3 0 0,-5 0 0,1 0 0,4 4 0,-3 1 0,8 4 0,-3 0 0,4 0 0,4-1 0,-3 1 0,7 0 0,-3-1 0,4 1 0,0-1 0,4-4 0,-4 0 0,4-4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7:09:18.8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3188 1 24575,'0'17'0,"0"0"0,0 2 0,0 5 0,0 8 0,0 13 0,0 1 0,0 20 0,0-10 0,0 29 0,0-12-286,-3-21 0,-1 1 286,-4 39 0,2-39 0,-2 1 0,-3 1 0,1-2 0,0 31 0,-7-16 0,-1-2 0,6 7 0,-2-11 0,-2 1 0,-2 9 0,3 15 0,-3-23 0,0 3 0,5-21 0,-4 0 0,6-3 572,5-10-572,-4 10 0,4-10 0,-5 10 0,5-4 0,-4 6 0,-1 0 0,-2 0 0,-3-7 0,5 6 0,0-12 0,1 5 0,-1-6 0,1 0 0,-5 0 0,3 0 0,-3 0 0,-1 6 0,4 2 0,-10 13 0,9-6 0,-10 13 0,5-5 0,-1 7 0,-4 0 0,9-8 0,-8-1 0,10-7 0,-5 0 0,6 0 0,0-6 0,0-2 0,1 0 0,-1-5 0,0 12 0,-5-6 0,4 1 0,-4 4 0,5-4 0,-5 6 0,3-7 0,-3 6 0,1-12 0,3 5 0,-3-6 0,0 0 0,4 0 0,-4 0 0,0 0 0,3 0 0,-3-6 0,1 5 0,2 1 0,-8 2 0,8 4 0,-7-6 0,3 0 0,-1 6 0,-3-5 0,3 12 0,-4-12 0,4 6 0,-2-8 0,2 1 0,1 0 0,-3 0 0,7 0 0,-8 0 0,3 6 0,-3-4 0,-3 10 0,1-4 0,1 0 0,-2 4 0,2-10 0,0 4 0,5-6 0,-3-6 0,8 5 0,-3-10 0,4-1 0,-3-1 0,2-4 0,-2 1 0,4 2 0,0-3 0,-1 1 0,1 2 0,-5 3 0,3 0 0,-8 4 0,9-5 0,-4 5 0,0-4 0,3 5 0,-2-11 0,-1 3 0,4-7 0,-3 3 0,8-4 0,-2-1 0,2 0 0,-3 1 0,-1-1 0,4 1 0,-3-1 0,4 1 0,-9 0 0,3-1 0,-8 5 0,8-3 0,-7 4 0,2-1 0,-4 1 0,-8 9 0,1-7 0,-3 6 0,5-11 0,5 7 0,-6-3 0,5 0 0,-4 4 0,0-9 0,3 8 0,-3-7 0,5 3 0,0-5 0,0 0 0,0 1 0,5-1 0,-4 0 0,9 0 0,-9 0 0,4 0 0,-5 0 0,4 0 0,-8 1 0,7-1 0,-8 1 0,5-1 0,0 1 0,-5-1 0,4 1 0,-5 0 0,6-1 0,0 1 0,0-5 0,0 3 0,5-3 0,-4 0 0,4 3 0,-5-7 0,5 7 0,-4-7 0,3 3 0,1 0 0,-4-3 0,4 2 0,0-3 0,-4 4 0,3-2 0,1 2 0,-4-4 0,9 0 0,-5 0 0,1 0 0,3 0 0,-3 0 0,4 0 0,-4 0 0,3 0 0,-3 0 0,5-4 0,-1-1 0,0-4 0,1 1 0,-5-1 0,3 0 0,-8 0 0,8 0 0,-7-4 0,2 2 0,1-2 0,-4 4 0,9 0 0,-5 0 0,6 1 0,-1-1 0,1 0 0,-1 1 0,4-1 0,1 1 0,1-1 0,2 0 0,-3-3 0,4 3 0,0-4 0,0 5 0,0-1 0,0 1 0,0-6 0,0 5 0,0-5 0,0 1 0,0 3 0,0-7 0,0 2 0,0-4 0,-4 1 0,3-1 0,-3 0 0,-1 0 0,4-6 0,-7 5 0,7-4 0,-8 0 0,8 3 0,-4-8 0,1 8 0,3-8 0,-4 8 0,1-8 0,3 8 0,-4-8 0,1 8 0,3 2 0,-3 1 0,-1 3 0,4-4 0,-3 0 0,0 5 0,3-4 0,-3 4 0,1 0 0,2-4 0,-3 8 0,4-8 0,-4 8 0,3-7 0,-3 7 0,4-3 0,0-1 0,0-4 0,0-2 0,0 2 0,0 0 0,0 4 0,0-5 0,0 0 0,0 0 0,0 1 0,0-1 0,0 0 0,0 0 0,0-5 0,0 3 0,0-3 0,0 0 0,0-2 0,4 0 0,-3-3 0,8 8 0,-8-8 0,3 8 0,0-3 0,-3 5 0,3 0 0,0 0 0,-2 5 0,2 1 0,-1 4 0,-2-4 0,3 3 0,-4-3 0,0 4 0,4-4 0,-3 3 0,4-8 0,-5 9 0,0-4 0,0 4 0,0-4 0,0 3 0,0-3 0,0 4 0,0 1 0,0-1 0,0 0 0,0 1 0,0-1 0,0 1 0,0-1 0,0 8 0,0 6 0,0 4 0,0 0 0,0-5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7:09:38.1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256 1 24575,'0'48'0,"0"11"0,0 20 0,-3-26 0,-1 3-1177,0 10 1,-1 1 1176,-3 6 0,0-1 0,0-9 0,1-1 0,-1 6 0,0-2 0,4-14 0,1 0 0,-5 17 0,2 2 0,4-14 0,2-2-87,-4 4 0,1-1 87,3 40 0,0-11 0,0 8 0,0-16 0,0 9 354,0-10-354,0 0 0,0-7 0,0 5 0,0-5 0,0-1 0,0-1 0,0-9 1151,0 1-1151,0-7 749,0-2-749,-5-7 273,3-6-273,-7-2 0,7-12 0,-7 5 0,4-10 0,-1 4 0,-3 1 0,8 0 0,-8 6 0,8 0 0,-9 0 0,9 6 0,-8-4 0,8 10 0,-9-4 0,9 6 0,-9 0 0,3 7 0,1-6 0,0 0 0,1-3 0,4-4 0,-4 0 0,0 4 0,4-10 0,-4 4 0,5 0 0,-5-5 0,4 5 0,-4-6 0,5-5 0,0 3 0,0-9 0,0 10 0,0-10 0,0 4 0,-5 0 0,4-3 0,-3 3 0,4-5 0,0-1 0,0 1 0,0 0 0,0 5 0,0-4 0,0 4 0,0 1 0,0 0 0,0 6 0,0-6 0,0 5 0,0 2 0,0 0 0,0 5 0,0-6 0,0 0 0,0 0 0,0 6 0,0-5 0,0 11 0,0-4 0,0 6 0,0 0 0,0 0 0,0 7 0,0-6 0,0 6 0,0-7 0,0-7 0,0 5 0,0-10 0,0-1 0,0-8 0,0-5 0,0-5 0,0-1 0,0 0 0,0-3 0,0 3 0,0-5 0,0 1 0,0-1 0,0 0 0,0 0 0,0 1 0,0-1 0,0 0 0,0 0 0,0 1 0,0-1 0,0 0 0,0 1 0,0-1 0,0 0 0,0 0 0,0 0 0,0 0 0,0 0 0,0 1 0,0-1 0,0 1 0,0-1 0,0 1 0,0-1 0,0 1 0,0-1 0,0 1 0,0-1 0,0 1 0,0-1 0,0 1 0,0-1 0,0 0 0,0 1 0,0-1 0,0 1 0,0-1 0,0 0 0,3-4 0,2-1 0,3-3 0,0 0 0,0 0 0,0 0 0,1 0 0,-1-4 0,0 3 0,1-2 0,-1 3 0,1 0 0,-1 0 0,1 0 0,4 0 0,-3-4 0,3 3 0,-5-3 0,5 4 0,-3 0 0,3 0 0,0 0 0,-3 0 0,3 0 0,0 0 0,-4 0 0,4 0 0,1 0 0,-5 0 0,4 0 0,-4 0 0,-1 0 0,1 0 0,-1 0 0,0 0 0,1 0 0,4 0 0,-4 0 0,9 0 0,-4 0 0,5 0 0,0 0 0,0 0 0,0 0 0,5 0 0,-4 0 0,4 0 0,-5 4 0,5-3 0,-4 8 0,4-8 0,-5 3 0,5 0 0,-3-2 0,8 2 0,-9 0 0,10-3 0,-5 4 0,1-5 0,-2 4 0,0-3 0,-4 3 0,4-4 0,0 5 0,-4-4 0,10 3 0,-10-4 0,10 0 0,-10 0 0,9 0 0,-3 5 0,-1-4 0,5 4 0,-10-5 0,9 0 0,-8 4 0,8-3 0,-9 3 0,4-4 0,-5 4 0,-4-3 0,2 3 0,-7-4 0,8 0 0,-9 4 0,4-3 0,0 3 0,-3-4 0,3 0 0,-4 0 0,4 0 0,1 0 0,0 0 0,4 0 0,-4 0 0,10 0 0,-4 0 0,10 0 0,-10 0 0,10 0 0,-10 0 0,4 0 0,0 0 0,-4 4 0,4-3 0,-5 3 0,5-4 0,-8 0 0,13 0 0,-14 0 0,9 0 0,-5 0 0,0 0 0,0 4 0,5-3 0,-4 4 0,9-5 0,-8 0 0,8 0 0,-9 0 0,10 0 0,-10 0 0,10 0 0,-10 0 0,4 0 0,-5 0 0,0 0 0,-1 0 0,1 0 0,5 0 0,-3 0 0,3 0 0,0 0 0,-4 0 0,4 0 0,0 0 0,-4 0 0,4 0 0,-5 0 0,0 0 0,5 0 0,-4 0 0,10 0 0,-10 0 0,10 0 0,-5 0 0,6 0 0,0 0 0,-6 0 0,5 0 0,-5 0 0,1 0 0,4 0 0,-10 0 0,4 0 0,-5 0 0,0 0 0,-1 0 0,-3 0 0,2 0 0,-3 0 0,5 0 0,6 0 0,0 0 0,1 0 0,-2 0 0,-5 0 0,-1 0 0,1 0 0,0 0 0,-5 0 0,-1 0 0,0 0 0,-3 0 0,3 0 0,-4 0 0,-1 0 0,1 0 0,-1 0 0,1 0 0,-1 0 0,1-4 0,-1 3 0,1-3 0,-1 4 0,1 0 0,-1 0 0,1-4 0,-1 3 0,1-2 0,4 3 0,-4 0 0,9 0 0,-8-4 0,7 3 0,-7-3 0,8 4 0,-9 0 0,4 0 0,-4 0 0,-1 0 0,1 0 0,-5 0 0,0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7:09:41.4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24575,'0'13'0,"0"1"0,0 5 0,0-5 0,0 4 0,0-9 0,0 14 0,0-2 0,4 5 0,7 10 0,0-9 0,5 16 0,0-4 0,-4-1 0,10 12 0,-9-2 0,9 5 0,-15-1 0,14 0 0,-13 2 0,14-1 0,-9 6 0,9-5 0,-8 0 0,8 5 0,-9-5 0,4-1 0,1 6 0,-5-12 0,8 4 0,-9-12 0,9 4 0,-9-11 0,3 0 0,-5-8 0,-1-5 0,1 0 0,-1-5 0,-4 4 0,3-4 0,-7 4 0,7 1 0,-3 5 0,5-4 0,0 10 0,0-5 0,-4 1 0,3 4 0,-4-10 0,5 9 0,0-3 0,-4 5 0,3 0 0,-3 0 0,5 6 0,-1 1 0,2 7 0,-6 0 0,4 0 0,-4 7 0,5-11 0,1 9 0,-6-17 0,3 4 0,-3 0 0,5-4 0,-5 4 0,3-6 0,-3-1 0,4 1 0,0 0 0,1 6 0,-1-4 0,2 10 0,-2-10 0,1 4 0,-1 0 0,0-10 0,1 9 0,-1-16 0,-5 4 0,4 1 0,-8-10 0,8 8 0,-8-9 0,7 0 0,-8 4 0,8-4 0,-6 5 0,6 0 0,-7 0 0,7-1 0,-7 7 0,3-5 0,1 9 0,-4-9 0,8 10 0,-8-5 0,4 6 0,-1 0 0,-2 0 0,2 0 0,1 0 0,-4 0 0,8 6 0,-7-5 0,3 12 0,-1-12 0,-3 12 0,9 8 0,-4-4 0,0 11 0,-1-20 0,0 4 0,-3-5 0,7 1 0,-8 4 0,4-5 0,0 14 0,-4-6 0,5 6 0,-1-7 0,-4 0 0,4 0 0,-5 0 0,5 0 0,-4-7 0,9 6 0,-9-6 0,9 1 0,-9 5 0,4-6 0,-5 7 0,0 0 0,0 0 0,0 7 0,0-5 0,0 12 0,0 2 0,0 2 0,0 6 0,0-8 0,0-1 0,0 1 0,0 0 0,0 0 0,0-7 0,0-2 0,0-7 0,0-7 0,0-1 0,0-6 0,-5 0 0,4-5 0,-4 3 0,1-8 0,3 8 0,-3-9 0,4 10 0,0-10 0,0 9 0,0-8 0,-4 3 0,3 0 0,-4-4 0,5 0 0,0-7 0,0-5 0,0 1 0,0-1 0,0 0 0,-3-3 0,-2-9 0,-3-7 0,-17-9 0,-28 3 0,22 6 0,-13 4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7:09:54.3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1314 24575,'17'0'0,"6"0"0,-3-5 0,30-2 0,-12-8 0,36 0 0,-25-6 0,34 6 0,-32-6 0,24-4 0,-21 0 0,15-6 0,-7 12 0,7-5 0,-15 6 0,-9-5 0,-1 6 0,-12-3 0,0 9 0,-2-4 0,-10 10 0,4-4 0,-10 8 0,4-8 0,-4 4 0,0 0 0,4-4 0,-4 4 0,5-5 0,0 5 0,-5-3 0,4 3 0,-4-4 0,5-1 0,-1 5 0,1-4 0,0 4 0,0 0 0,0-4 0,5 4 0,-4-1 0,10-3 0,-10 8 0,9-8 0,-9 7 0,10-7 0,-10 8 0,4-8 0,-5 8 0,5-8 0,-3 8 0,3-8 0,-5 4 0,-1-1 0,-3-2 0,2 7 0,-2-7 0,3 3 0,1-4 0,0-1 0,0 5 0,-1-4 0,7 4 0,-5-5 0,4 0 0,0 0 0,-4 0 0,10 0 0,-10 1 0,10-2 0,-10 2 0,4-1 0,0 0 0,-4 0 0,4 0 0,1 0 0,-5 1 0,4-1 0,-5 0 0,0 1 0,-1-1 0,7 0 0,-5 1 0,4-1 0,-5 4 0,5-2 0,-4 2 0,4-4 0,0 0 0,-3 1 0,3-1 0,0 0 0,-4-4 0,4 3 0,-5-3 0,5 4 0,-4 1 0,5-1 0,-7 0 0,7 1 0,-5-1 0,9 0 0,-9 0 0,5 4 0,-1-7 0,1 6 0,6-8 0,0 5 0,0-1 0,0 1 0,6-1 0,-5 1 0,6-1 0,-8 0 0,-4 1 0,3 0 0,-8 5 0,3-4 0,-5 3 0,-1-3 0,-3 4 0,2-4 0,-7 4 0,8-4 0,-9 4 0,4-3 0,0 3 0,-3 0 0,3 1 0,-4 0 0,-1 3 0,1-7 0,-1 7 0,-3-6 0,2 2 0,-2 0 0,4-3 0,-1 7 0,1-6 0,-1 6 0,1-7 0,-1 3 0,1-3 0,4-1 0,-4 4 0,9-4 0,-8 4 0,7 0 0,-7 1 0,3 4 0,-4 0 0,-1 0 0,-28 0 0,9 0 0,-16 0 0,19 0 0</inkml:trace>
  <inkml:trace contextRef="#ctx0" brushRef="#br0" timeOffset="2401">1144 954 24575,'13'0'0,"6"9"0,20 10 0,3 16 0,25 4 0,-13 16 0,24-6 0,-24 3 0,18 0 0,-12 1 0,-2 0 0,8 6 0,-16-9 0,1 0 0,-10-8 0,-6-2 0,-3-12 0,-4 3 0,-4-10 0,-4 3 0,-6-5 0,4-4 0,-3 2 0,-1-6 0,-1 6 0,-4-7 0,4 8 0,2-8 0,-1 7 0,4-2 0,-3 0 0,4 2 0,5-1 0,-4 3 0,4 0 0,-5 0 0,0 0 0,5 1 0,-4-1 0,10 1 0,-10-1 0,9 2 0,-2 4 0,-1-4 0,5 6 0,-4-2 0,-2-3 0,8 10 0,-13-12 0,12 12 0,-6-11 0,7 12 0,0-5 0,1 5 0,-1 1 0,1 0 0,0-1 0,-1 1 0,1 0 0,-1-6 0,0 4 0,-1-4 0,2 6 0,6 0 0,-4 0 0,4 1 0,0 0 0,-5-1 0,4-5 0,-12-4 0,3-4 0,-10-2 0,4-4 0,0 4 0,-4-9 0,4 9 0,0-8 0,-3 6 0,8-1 0,-9 3 0,10-3 0,-10 2 0,10-2 0,-5 4 0,1-5 0,3 5 0,-3-5 0,5 6 0,0-5 0,-6 3 0,5-4 0,-10 4 0,9-3 0,-8 2 0,3-7 0,-5 7 0,-5-8 0,4 7 0,-4-7 0,5 4 0,-5-5 0,3 5 0,-2-4 0,3 7 0,1-6 0,0 7 0,0-4 0,0 1 0,0 3 0,-1-4 0,-3 1 0,2 2 0,-7-7 0,3 3 0,-4-5 0,-1 1 0,1-4 0,-1 2 0,-3-6 0,-2 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7:10:27.1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 10083 24575,'0'-43'0,"0"0"0,0-34 0,0-12-1248,-4 35 0,0-3 1248,3-8 0,1-3 0,-4-13 0,1-4-1060,-2 0 0,2-1 1060,2-11 0,0-1 0,-3 1 0,0-1 0,3 1 0,2 0 0,-1-1 0,0 1 0,0 5 0,0 2 0,0 3 0,0 5 110,0 18 0,0 3-110,0-3 0,0 3 0,0-31-213,0 38 0,0 1 213,0-37 0,0 3 0,0 17 1051,0 1-1051,0 15 2254,0-5-2254,0 5 975,0 0-975,0-5 542,0 12-542,0-12 0,0 5 0,0-7 0,0-7 0,0 5 0,0-14 0,0 15 0,0-15 0,0 14 0,0-6 0,0 9 0,0-1 0,0 0 0,0 0 0,0 8 0,0-6 0,5 5 0,-4-7 0,10 7 0,-10 2 0,4 0 0,-5 6 0,5-6 0,-4 0 0,4 5 0,1-11 0,-5 4 0,4-6 0,-5-1 0,5 0 0,-3-7 0,3-3 0,-5 0 0,0 3 0,0 7 0,0 0 0,6 0 0,-5 0 0,4 0 0,0 7 0,-4-5 0,10 5 0,-4-7 0,-1 0 0,5 7 0,-5-5 0,1 5 0,3 1 0,-3-7 0,-1 14 0,4-6 0,-9 7 0,9 6 0,-9-5 0,4 12 0,-1-6 0,-3 7 0,4 6 0,-5-5 0,0 4 0,5-5 0,-4 0 0,3 0 0,-4-6 0,5 4 0,-4-10 0,4 4 0,-5-6 0,0 0 0,0 0 0,5-7 0,-4-2 0,5 0 0,-6-13 0,0 11 0,0-13 0,0 0 0,0 14 0,0-20 0,0 26 0,0-18 0,0 21 0,0-6 0,0 7 0,0 0 0,0 6 0,0 2 0,0 6 0,0 5 0,-4 2 0,3-1 0,-4 5 0,1-9 0,3 8 0,-4-3 0,5 1 0,0 3 0,-4 2 0,3 5 0,-3 4 0,0 5 0,0 0 0,-1 1 0,2-12 0,3-6 0,0-10 0,0 6 0,0 0 0,0-5 0,0 3 0,0-11 0,0 1 0,0 4 0,0-10 0,0 10 0,0-10 0,0 4 0,0-6 0,0-7 0,0 5 0,0-12 0,0 12 0,0-12 0,0 13 0,0-6 0,0 0 0,0 6 0,0-6 0,0 13 0,0-5 0,0 5 0,0-5 0,0 5 0,0-5 0,4 12 0,-3-6 0,4 8 0,-5 4 0,5-4 0,-4 10 0,3-10 0,0 10 0,-3-10 0,4 5 0,-1-6 0,-3 0 0,8 0 0,-7-7 0,7 6 0,-8-5 0,8 6 0,-8-1 0,8 1 0,-8 0 0,4 6 0,-1 0 0,-3 6 0,3 0 0,0 5 0,-3 1 0,3 0 0,-4 3 0,0-3 0,0 4 0,4 1 0,-3-6 0,2 5 0,-3-5 0,0 6 0,0-1 0,4 1 0,0 3 0,4 2 0,-4 6 0,3 2 0,-6 3 0,7 0 0,-3 1 0,4 4 0,-1 1 0,2 5 0,0 5 0,5 8 0,2 6 0,11 14 0,10 4 0,10 25-590,-17-39 1,1 3 589,2 5 0,0 4 0,5 7 0,0 2 0,1 1 0,-1 2-963,3 8 1,0 2 962,0-1 0,-1 1 0,-3-3 0,-1 1 0,5 1 0,-2 0 0,-11-3 0,0 0 0,7 1 0,-1 0-540,-7-7 1,-1 0 539,0-1 0,0-1 0,-1-4 0,-1 0 0,-2-1 0,-1 0 0,0 0 0,0 1 0,1-1 0,-1 1 0,1 0 0,-2-1-353,10 35 353,-11-42 0,0-1 0,2 30 0,11 9 0,-5 5 0,-2-14 0,1 6 0,0-9 0,-10-29 0,0-1 0,9 20 0,8 25 0,6-11 0,-17-14 0,-1-21 0,1-1 0,4 18 0,-3-12 0,2 3 0,-5-8 0,1 0 0,3 7 0,0 1 0,-4-6 0,0-2 0,3-1 0,1 0 0,-3 3 0,0 1 0,3 0 0,-1 1 0,-2-2 0,-2 0 0,1 1 0,0-2 0,19 28 0,-15-19 0,1-2 0,8 10 0,-10-14 0,0 3 0,10 25 0,-1-6 0,0 12 0,-9-22 0,-4-2 0,-2 15 974,-12-32-974,1 17 1874,-7-17-1874,5 12 1244,2 6-1244,6 7 0,5 0 0,3 10-259,-5-30 1,2 1 258,1 4 0,0 2 0,0 4 0,0-1 0,14 28 0,-10-20 0,-1-2 0,1 1-251,2-9 0,-1 2 251,-2 20 0,10 2 0,-6-2 0,-1-11 0,-1-7 0,-5-7 0,3-2 0,-10-7 935,5 6-935,-6-4 528,0 5-528,1-7 0,-1 0 0,0-6 0,-1-2 0,1-6 0,-1 0 0,-4 0 0,3-6 0,-8 5 0,7-10 0,-7 4 0,3-5 0,0 0 0,2-1 0,-1 7 0,3-5 0,-7 9 0,7-9 0,-2 10 0,4-4 0,-4 4 0,2-4 0,-2 4 0,4-5 0,0 6 0,0-5 0,0 3 0,0-3 0,-4-1 0,3 5 0,-3-5 0,4 6 0,1 6 0,4-4 0,-3 4 0,8 0 0,-8 2 0,9 6 0,-3 7 0,5-6 0,0 6 0,9 17 0,-13-25 0,10 23 0,-11-21 0,5 0 0,1 13 0,-2-12 0,-3 12 0,2-13 0,-3 6 0,5-7 0,-6-6 0,3-2 0,-9-6 0,8-6 0,-8 0 0,2-7 0,-4 1 0,0-5 0,0-1 0,-4-4 0,3-1 0,-7 1 0,6-1 0,-2 1 0,0 4 0,2-4 0,-2 9 0,4-8 0,0 7 0,0-7 0,-1 3 0,-3 0 0,3-3 0,-4 3 0,1-5 0,3 1 0,-7-1 0,6-4 0,-6 4 0,7-8 0,-7 7 0,6-6 0,-2 3 0,3-4 0,-4 3 0,3-2 0,-6 6 0,2-9 0,-3 1 0,0-12 0,0-2 0,0-9 0,0-2 0,0-5 0,0 0 0,-10-6 0,-2-2 0,-11-6 0,6 6 0,-4-4 0,8-3 0,-4-15 0,10-10 0,2-7 0,5 14 0,0-10 0,0 1 0,0-8 0,5 2 0,2 10 0,5 8 0,-1 7 0,1 9 0,-2 7 0,0 7 0,1 0 0,-6 0 0,5 0 0,-9 0 0,8 0 0,-8-6 0,9-1 0,-4-7 0,0 0 0,4 0 0,-9-7 0,10-2 0,-4-23 0,5 19 0,-5 7 0,0 1 0,5-3 0,-5-7 0,0 0 0,5-3 0,-5 12 0,0-2 0,6-26 0,0-2 0,1-6 0,-1 9 0,-6 7 0,5-6 0,-11 14 0,10-6 0,-9 9 0,3-1 0,0 0 0,-3 0 0,3 0 0,0 0 0,-3 0 0,3 0 0,-5 0 0,0 1 0,6-1 0,-5 0 0,4 0 0,-5 0 0,0 0 0,0 1 0,6-1 0,-5 0 0,4 7 0,1-5 0,-5 12 0,10-12 0,-10 12 0,5-5 0,-6 0 0,5 5 0,-4-5 0,4 0 0,0 5 0,-4-12 0,4-3 0,1-17 0,-4-10 0,10-1-497,-11-6 497,11 7 0,-5 8 0,0-11 0,5 20 0,-11-14 0,10 23 0,-10 3 0,4 21 0,-1 7 0,-3 13 0,3-1 497,-4 0-497,-5-21 0,-1 0 0,-7-18 0,-3 12 0,3-12 0,-9 12 0,9-5 0,-3 13 0,5-4 0,1 10 0,-1-4 0,0 6 0,5-6 0,-3 4 0,8-4 0,-8 11 0,8-4 0,-3 5 0,4-1 0,-5-4 0,4 5 0,-4-6 0,5 0 0,0-7 0,0 0 0,0-7 0,0 0 0,0-8 0,0 7 0,0-14 0,0 14 0,0-14 0,0 14 0,0-6 0,0 13 0,0-5 0,0 12 0,-4-6 0,3 7 0,-4-6 0,5 5 0,0-12 0,-5 5 0,4-6 0,-4-24 0,5 4 0,0-23 0,0 1 0,0 14 0,0-21 0,0 22 0,0-24 0,0 23 0,0-11 0,0 21 0,0-6 0,0 16 0,0 1 0,0 7 0,0 6 0,0-5 0,0 12 0,0-5 0,0 6 0,0 5 0,-5 2 0,4 5 0,-3 0 0,4 0 0,0 5 0,0-4 0,0 8 0,0-8 0,0 9 0,0-9 0,0 3 0,0-4 0,0 0 0,0 1 0,0-1 0,0 0 0,0 4 0,0 2 0,0 4 0,0 5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7:06:53.0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0 466 24575,'0'-12'0,"0"2"0,0-3 0,0 0 0,0 3 0,0-8 0,4 9 0,-3-5 0,7 6 0,-4 3 0,1-7 0,3 10 0,-7-11 0,6 9 0,-6-5 0,7 0 0,-7 1 0,6-1 0,-6 0 0,7 1 0,-7-1 0,6 1 0,-6-1 0,7 0 0,-7 1 0,6 3 0,-6-3 0,7 3 0,-4-3 0,4 3 0,-3-2 0,2 6 0,-2-7 0,3 4 0,1-1 0,-1 1 0,0 0 0,1 3 0,-4-6 0,2 6 0,-2-7 0,3 7 0,1-6 0,-1 2 0,1 0 0,-1-3 0,1 4 0,4-5 0,-4 4 0,9-4 0,-8 8 0,3-7 0,-5 7 0,1-3 0,-1 4 0,1-4 0,-1 3 0,1-2 0,-1-1 0,1 3 0,-1-3 0,0 1 0,1 2 0,-1-3 0,1 0 0,-1 3 0,1-3 0,-1 0 0,1 3 0,-1-6 0,6 6 0,-5-3 0,4 4 0,0-4 0,-3 3 0,8-4 0,-9 5 0,9 0 0,-4 0 0,5 0 0,0 0 0,0-4 0,-1 3 0,-3-3 0,2 4 0,-3 0 0,5 0 0,-5 0 0,4 0 0,-4-4 0,5 3 0,0-4 0,0 5 0,0 0 0,-5 0 0,4 0 0,-4 0 0,5 0 0,-5 0 0,-1 0 0,-5 0 0,1 0 0,4 5 0,-3-4 0,3 7 0,0-3 0,-4 3 0,4 1 0,1 4 0,-5-3 0,4 3 0,-4 0 0,0-3 0,-1 3 0,1-5 0,-1 1 0,1-1 0,0 5 0,-4-3 0,3 7 0,-3-2 0,0-1 0,4 4 0,-4-4 0,0 5 0,4-1 0,-8 1 0,7-5 0,-7 4 0,2-4 0,-3 1 0,0 2 0,0-2 0,0 3 0,0-3 0,0 8 0,0-8 0,0 9 0,0 1 0,0-5 0,0 4 0,0-5 0,0 0 0,0-1 0,-4 1 0,3 0 0,-7 0 0,2 0 0,1-1 0,-4 7 0,8-5 0,-8 4 0,4 0 0,-5-4 0,4 10 0,-2-10 0,2 4 0,1-5 0,-3 0 0,7 0 0,-8-1 0,4 1 0,0 0 0,-4 0 0,3 5 0,-3-4 0,-2 16 0,1-9 0,-1 10 0,0 0 0,1-4 0,-1 10 0,0-5 0,0 7 0,-1 0 0,-4 0 0,4-6 0,-4-2 0,6-6 0,-6 0 0,10-6 0,-13 13 0,13-16 0,-8 6 0,9-10 0,-3-4 0,3 5 0,-1-5 0,-2 4 0,3-4 0,-5 5 0,1-5 0,0 4 0,4-4 0,-3 0 0,2 4 0,2-9 0,-4 4 0,3-4 0,0-1 0,1 1 0,0-1 0,3 0 0,1-6 0,5 0 0,3-9 0,0 6 0,1-7 0,4 3 0,-4-4 0,9 4 0,-4-3 0,5 3 0,0-5 0,-5 1 0,4 0 0,-9 0 0,9 0 0,-8 0 0,7 4 0,-2-3 0,3 2 0,7 1 0,0-4 0,6 3 0,6-4 0,2 4 0,6-4 0,7 8 0,-6-8 0,13 9 0,-5-4 0,7 0 0,0 3 0,0-3 0,-1 5 0,1-6 0,7 5 0,-5-4 0,5 5 0,-7-6 0,7 5 0,-5-5 0,5 1 0,-7 3 0,0-8 0,0 8 0,-8-8 0,6 3 0,-5-5 0,-1 1 0,6-2 0,-12 7 0,5-4 0,-7 3 0,-1 1 0,-5-4 0,4 4 0,-10 0 0,4 1 0,-6 1 0,-6 3 0,5-9 0,2 4 0,0-4 0,5 3 0,-6-2 0,7 3 0,0-5 0,7-5 0,-6 3 0,4-3 0,-4 5 0,0 0 0,-2 0 0,0-4 0,-4 3 0,4-4 0,-6 6 0,0-1 0,0 1 0,6-1 0,-5 0 0,12 0 0,-12 1 0,5-6 0,0 4 0,-4-3 0,4 4 0,-6 1 0,-5 4 0,3-3 0,-9 3 0,4 1 0,-5-4 0,0 8 0,-5-7 0,4 7 0,-8-7 0,3 8 0,-5-4 0,1 4 0,-1 0 0,-3-4 0,2 3 0,-9-3 0,-4 0 0,-20-7 0,13 4 0,-7-3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7:10:37.5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2495 24575,'10'-24'0,"8"1"0,24-24 0,2 4 0,-8 10 0,2-2-992,24-34 992,-19 26 0,2-3-585,-1-2 0,2 0 585,4-2 0,1-2 0,2-8 0,0-1 0,2 8 0,0 0 0,-2-7 0,0 0 0,2 8 0,1 0 0,1 0 0,-3 0 0,-15 11 0,0 1-232,7 0 0,-2 1 232,13-22 0,-19 26 0,0 0 0,22-25-62,-2 7 62,-9 6 674,-7 10-674,-1-4 1425,-7 1-1425,1 4 517,0-4-517,-8 7 72,6 0-72,-6 1 0,14-9 0,-12 7 0,10-6 0,-10 1 0,5 3 0,0-4 0,0 6 0,0 1 0,0-1 0,-7 6 0,5-4 0,-12 12 0,6-6 0,-7 7 0,-1 0 0,1 4 0,-4-3 0,3 8 0,-4-4 0,1 0 0,3 4 0,-8-3 0,3 3 0,0 1 0,-4 5 0,5-5 0,-6 9 0,1-8 0,-1 7 0,-3-7 0,2 7 0,-3-3 0,1 1 0,2 2 0,-3-3 0,1 0 0,2 3 0,-6 1 0,2 9 0,1 0 0,1 9 0,4-4 0,1 5 0,-1 5 0,5-4 0,3 16 0,8-7 0,-1 14 0,10-1 0,-4 5 0,0 0 0,3-6 0,-9 3 0,-2-11 0,-2-1 0,-9-2 0,3-5 0,-4 1 0,0 3 0,0-9 0,0 10 0,-1-10 0,1 9 0,0-3 0,0 5 0,-4-6 0,3 4 0,-3-8 0,3 3 0,-3-5 0,2-1 0,-2 7 0,-1-5 0,4 9 0,-8-3 0,8-1 0,-3 5 0,-1-4 0,4 4 0,-8 1 0,8 0 0,-8 0 0,8-5 0,-8 3 0,8-3 0,-8 5 0,9 6 0,-9-5 0,9 6 0,-9-1 0,8 1 0,-7 7 0,7 0 0,-7 0 0,7-6 0,-3 4 0,0-4 0,-1 6 0,0-6 0,-4 4 0,8-10 0,-8 10 0,8-11 0,-8 6 0,9-7 0,-9 0 0,8-1 0,-8 1 0,8 0 0,-8 0 0,4 0 0,-1-5 0,-3 3 0,3-3 0,0-1 0,-2 5 0,2-5 0,0 6 0,-3 0 0,4-5 0,-5 3 0,0-4 0,0 6 0,5 0 0,-4 0 0,3 0 0,-4 0 0,0 0 0,0 0 0,0 0 0,0-1 0,0-4 0,0 12 0,0-16 0,5 16 0,-4-22 0,4 7 0,-5-9 0,0 4 0,4 1 0,-3-5 0,3 4 0,-4-8 0,0 7 0,0-7 0,0 8 0,4-9 0,-3 4 0,2-4 0,-3-1 0,0 1 0,0-1 0,0 1 0,0-1 0,0 1 0,0-1 0,0 1 0,0-1 0,0 1 0,0-1 0,0 0 0,4-4 0,0-1 0,5-3 0,-1 0 0,0 0 0,0-3 0,-3-2 0,2-4 0,-2-4 0,4 3 0,0-8 0,0 9 0,0-9 0,0 3 0,1-3 0,-1-1 0,5 0 0,0 0 0,5 0 0,1-6 0,5-2 0,-3-4 0,27-19 0,-23 15 0,29-21 0,-24 15 0,18-15 0,-11 5 0,5-11 0,-7 13 0,1-5 0,-2 6 0,-5 7 0,-2-4 0,-1 11 0,-4-3 0,3 4 0,-5 2 0,-1 6 0,-5-5 0,3 10 0,-2-10 0,-1 10 0,3-4 0,-7 5 0,7 0 0,-8-5 0,8 3 0,-3-3 0,5 0 0,-1 4 0,0-5 0,1 1 0,-1 4 0,1-10 0,0 5 0,1-6 0,5-2 0,-3-4 0,11-5 0,-11 3 0,11-8 0,-11 14 0,5-12 0,-7 12 0,1-4 0,-1 0 0,5 3 0,-2-9 0,3 9 0,-6-4 0,-5 7 0,3 0 0,-7 0 0,7 0 0,-8 6 0,4-5 0,-1 10 0,-3-10 0,3 10 0,-5-5 0,1 6 0,3 1 0,-2-7 0,3 5 0,0-4 0,-4 5 0,9-6 0,-4 5 0,5-10 0,0 5 0,0-1 0,-4-4 0,1 10 0,-2-4 0,0 5 0,-1 0 0,-5 5 0,0 0 0,-1 1 0,1 3 0,0-3 0,4 0 0,-3 3 0,3-8 0,-4 4 0,5-1 0,-4-3 0,3 8 0,1-8 0,-4 4 0,8-5 0,-8 5 0,7-4 0,-7 4 0,9-11 0,-4 5 0,4-4 0,-4 5 0,3 0 0,-8 0 0,8 0 0,-8 5 0,4-4 0,-6 8 0,1-3 0,-1 4 0,1 1 0,-1 3 0,1-3 0,-5 4 0,4-1 0,-1 8 0,14 14 0,-2 2 0,11 7 0,-9-1 0,4-4 0,-5 8 0,5-2 0,-2 4 0,3 1 0,0 0 0,-3 5 0,4-3 0,-6 3 0,0 0 0,0-5 0,0 6 0,0-8 0,-1 1 0,-4 0 0,4 0 0,-5-6 0,1 5 0,-3-10 0,1 4 0,-3 0 0,7-4 0,-7 4 0,2-5 0,2 5 0,-5-3 0,9 3 0,-9-5 0,4-1 0,0 1 0,-4 0 0,8 0 0,-7 5 0,7-4 0,-3 10 0,5-5 0,0 1 0,0 4 0,1 1 0,-1-4 0,8 17 0,-6-16 0,6 10 0,-9-12 0,2 4 0,-1-5 0,1 12 0,1 2 0,6 8 0,4 13 0,-3-16 0,24 41 0,-25-40 0,3 7 0,0 0 0,-5 2 0,0-11 0,1 1 0,5 10 0,11 9 0,-7-8 0,1-1 0,-1-5 0,-5-2 0,3 1 0,-5-7 0,7 5 0,-7-5 0,6 7 0,-6-8 0,1 5 0,2-10 0,-9 3 0,4-6 0,-7-1 0,0-6 0,-5-1 0,3-5 0,-7 5 0,7-3 0,-3 3 0,0 0 0,4 2 0,-3 11 0,11-4 0,-3 11 0,2-10 0,-4 3 0,5 2 0,-4-6 0,5 6 0,-8-9 0,1 1 0,4-4 0,-3 2 0,2-8 0,-4 9 0,-1-10 0,2 10 0,-3-10 0,7 5 0,-5-7 0,5 7 0,-6-4 0,2 8 0,-2-9 0,1 5 0,-2-7 0,1 1 0,0 0 0,-4 0 0,3 5 0,-3-4 0,4 4 0,0-5 0,0 0 0,-4 0 0,3-1 0,-8 1 0,8 0 0,-8 0 0,8-4 0,-7 8 0,7-7 0,-3 8 0,-1-5 0,4-1 0,-8 1 0,8 0 0,-7 0 0,6-5 0,-6 4 0,2-8 0,-4 3 0,-1-4 0,1-1 0,-1 1 0,1-1 0,-1 1 0,1-5 0,-4 4 0,2-3 0,-2-1 0,-1 4 0,4-3 0,-3 3 0,3-4 0,-4 4 0,0-4 0,0 1 0,-3 2 0,6-6 0,-6 3 0,3-4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6:05:45.5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24575,'0'12'0,"0"15"0,0 33 0,0 12 0,0-17 0,0 1-360,0-4 1,0-1 359,0 0 0,0 1 0,0 3 0,0 1 0,0 0 0,0 2-425,0 7 1,0 0 424,0 0 0,0-1 0,-1 1 0,2-3 0,3-10 0,0-1-223,-4 5 1,2-1 222,13 36 0,-10-41 0,0 0 0,4-1 0,0 1 0,1 8 0,-1 0 0,-3-6 0,-1 1-595,4 22 0,0 1 595,-3-16 0,0 1 0,4 18 0,0-1 0,-4-19 0,0 0 0,3 25 0,1-3 0,0 11 0,-5-12 0,2 2 0,1-27 0,0-1 0,-2 16 0,-1 2 0,0 0 0,1-2 0,4-5 0,-2 0 0,-7 4 0,0 2 0,8 8 0,1 0 0,-9-17 0,0 2 0,4 33 0,0 0 0,0-33 0,-1-3 0,-2 6 0,-1 3 0,3 21 0,0-4 0,-4 8 0,5-5 0,-1 2 0,-3-32 0,1-2 0,7 13 0,0 0 0,-8-6 0,0 0 0,8 4 0,0 0 0,-8-10 0,0 0 0,3 4 0,1 0-81,-1-5 1,0-2 80,-3 1 0,0 0 0,8 0 0,-1 0 0,-7-6 0,0 0 0,7 0 0,1-2 867,-8 39-867,15-10 0,-15 7 0,14-17 0,-13 18 0,12-18 0,-12 7 0,12-9 0,-12 9 0,13 3 0,-13 10 0,13-9 0,-13 6 0,13-7 0,-13 10 0,14 1 0,-14-2 0,13 2 0,-13-12 0,14 9 0,-14-8 0,13 0 433,-13-3-433,12-10 1269,-5 0-1269,0-9 725,6 7-725,-6-6 70,7 8-70,-7 11 0,6 1 0,-5 12-663,7-1 663,-11-39 0,-2 1 0,4 2 0,0-1 0,-3 0 0,0 1 0,4-2 0,1-1 0,-1 51 0,6-19 0,-13 15 0,13-28 0,-6 7 0,0-19 0,5 8 0,-12-17 0,13 16 0,-14-16 663,13 7-663,-12 0 0,11-7 0,-11 16 0,12-7 0,-12 1 0,12 6 0,-12-16 0,12 16 0,-12-16 0,5 7 0,-1-17 0,-4-2 0,4-7 0,-6-8 0,6-1 0,-5-6 0,4-1 0,-5 0 0,0 1 0,6-1 0,-5 0 0,10 1 0,-9-1 0,9 7 0,-9 2 0,4 6 0,0 0 0,2 8 0,0-5 0,5 13 0,-11-6 0,4 0 0,0-2 0,-4 0 0,4-12 0,0 10 0,-4-19 0,4 5 0,-6-7 0,0 0 0,5 1 0,-4-7 0,5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6:05:52.8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1 377 24575,'4'-7'0,"4"-11"0,4 15 0,1-9 0,-1 6 0,0 0 0,0-1 0,0-4 0,0 10 0,0-10 0,1 10 0,-1-5 0,0 1 0,0 3 0,1-3 0,-1-1 0,0 5 0,1-10 0,6 3 0,-5 1 0,11 1 0,-4 0 0,6 4 0,-6-9 0,5 9 0,-6-10 0,8 11 0,-8-5 0,6 0 0,-12 4 0,12-10 0,-12 10 0,5-4 0,-7 6 0,0-6 0,1 5 0,-1-4 0,0 5 0,1 0 0,-6-6 0,4 5 0,-4-5 0,5 6 0,0-6 0,1 5 0,-1-5 0,0 6 0,7-6 0,-5 5 0,5-5 0,-6 6 0,-1-6 0,0 5 0,1-5 0,-1 6 0,0 0 0,1-6 0,-1 5 0,1-4 0,-1 5 0,7 0 0,-5-6 0,5 5 0,0-5 0,2 6 0,-1-6 0,6 5 0,-12-4 0,11-2 0,-4 6 0,0-5 0,-3 6 0,-5-6 0,6 5 0,-5-5 0,4 6 0,-5 0 0,-1-5 0,7 3 0,-5-3 0,12 5 0,-6 0 0,8-6 0,-1 4 0,0-4 0,1 6 0,-1 0 0,0 0 0,9 0 0,-7 0 0,6 0 0,-8 0 0,8 0 0,-5 0 0,5 0 0,-8 0 0,0 0 0,1 0 0,-1 0 0,0 0 0,1 0 0,7 0 0,-6-6 0,6 4 0,-14-4 0,5 6 0,-12 0 0,11 0 0,-11 0 0,12 0 0,-5 0 0,-1 0 0,6 0 0,-5 0 0,6 0 0,0 0 0,1 0 0,-1 0 0,0 0 0,1 0 0,-8 0 0,6 0 0,-5 0 0,6 0 0,0 0 0,1 0 0,-8 0 0,6 0 0,-5 0 0,6 0 0,0 0 0,-6 0 0,4 0 0,-4 6 0,6-4 0,-6 9 0,5-10 0,-6 11 0,8-10 0,-1 10 0,0-11 0,0 11 0,1-10 0,-1 10 0,8-4 0,-6 0 0,6 5 0,0-5 0,-5-1 0,13 7 0,-14-7 0,14 2 0,-14 3 0,14-4 0,-14 5 0,14 2 0,-2-1 0,-3-6 0,-5 4 0,-7-5 0,-6 0 0,8 5 0,-1-4 0,8 6 0,-6-6 0,7 4 0,-1-3 0,-6 4 0,14 2 0,-6 0 0,8 0 0,-8-1 0,6 1 0,-6-1 0,8 1 0,-8 5 0,6-3 0,-14 3 0,6-6 0,-7 0 0,-8-1 0,6 0 0,-12 0 0,12 0 0,-12 0 0,12 0 0,-12 0 0,5 0 0,0 0 0,-5-1 0,5 1 0,-7-1 0,0 1 0,0-1 0,1 0 0,-1 1 0,0-1 0,1 0 0,-1 0 0,0 1 0,1-1 0,6 1 0,-5 6 0,12 3 0,-11-2 0,10 6 0,-4-12 0,0 12 0,5-11 0,-11 5 0,10-1 0,-4-4 0,6 11 0,1-11 0,7 5 0,2 1 0,0-5 0,-2 11 0,0-11 0,-5 4 0,5-6 0,-15-1 0,6 0 0,-12 0 0,5 0 0,-7-1 0,0 0 0,-5 0 0,-2-1 0,0 1 0,-4 0 0,4 0 0,1 0 0,-5 0 0,10 1 0,-4-1 0,6 7 0,0 2 0,1 14 0,0-6 0,1 6 0,-1 0 0,0 3 0,0-1 0,1 5 0,0-4 0,0 6 0,0 1 0,0 9 0,0-6 0,1 6 0,-1-9 0,0-1 0,-1-6 0,1 4 0,-1-12 0,-6 13 0,4-14 0,-11 6 0,12 0 0,-11-6 0,11 7 0,-12-1 0,11-6 0,-10 6 0,4-8 0,-6 1 0,0-8 0,0 6 0,0-5 0,6 6 0,-5-6 0,5 12 0,-6-10 0,0 12 0,0-8 0,0 8 0,0-5 0,0 5 0,0 0 0,0-6 0,0 14 0,0-13 0,0 13 0,0-6 0,0 8 0,0 0 0,0-1 0,0 10 0,0-6 0,0 6 0,0-9 0,0-8 0,0-2 0,0-8 0,0-6 0,0-2 0,0-7 0,0 1 0,-5-1 0,4 0 0,-5 0 0,0-5 0,0 4 0,-1-4 0,-5 12 0,4 9 0,-12 1 0,3 14 0,-4-5 0,6 6 0,-7 1 0,6 0 0,-6 0 0,1-8 0,5 6 0,-5-13 0,7 5 0,0-8 0,1-6 0,-1 4 0,2-11 0,-1 5 0,0-6 0,6-1 0,-4 0 0,4 1 0,-6-1 0,1 0 0,-1 1 0,1-1 0,-1 0 0,0 7 0,0-5 0,0 5 0,0 0 0,1-5 0,4 5 0,-3-6 0,4-1 0,0 0 0,-4-5 0,10 4 0,-5-4 0,1 0 0,-2 3 0,-5-8 0,5 8 0,-4-8 0,4 9 0,-5-5 0,0 6 0,0-5 0,0 3 0,-1-3 0,1 6 0,-1-1 0,1 0 0,-8 1 0,6 0 0,-12 0 0,12 0 0,-12 6 0,5-4 0,1 4 0,-6-5 0,12-2 0,-6 1 0,13-1 0,-4 0 0,4 1 0,-5-1 0,0-5 0,6 3 0,-5-8 0,10 9 0,-11-10 0,11 10 0,-10-4 0,4 5 0,-5-6 0,5 5 0,-4-10 0,10 10 0,-10-4 0,4 0 0,0 4 0,-4-4 0,4 5 0,-6 1 0,-6 0 0,5-1 0,-5 1 0,7-6 0,-8 4 0,12-4 0,-17 7 0,17-2 0,-12 1 0,8-6 0,-1 4 0,-6-4 0,5 6 0,-5 0 0,6-6 0,1 4 0,-8-10 0,6 10 0,-5-10 0,0 11 0,5-11 0,-12 12 0,12-12 0,-12 11 0,11-10 0,-4 4 0,7-1 0,-1-3 0,1 3 0,0-5 0,-1 0 0,7 6 0,-5-5 0,4 4 0,-5-5 0,0 0 0,0 0 0,-1 6 0,1-5 0,0 5 0,-7-6 0,5 5 0,-5-3 0,0 3 0,-2 1 0,-7-4 0,1 10 0,-1-11 0,1 5 0,-9 1 0,7 1 0,-6 0 0,-1 5 0,7-12 0,-7 12 0,1-5 0,6 0 0,-7 5 0,9-12 0,-1 11 0,1-10 0,-1 4 0,7-1 0,-4-3 0,10 3 0,-4 1 0,7-5 0,-1 5 0,-6 0 0,5-5 0,-5 5 0,7-6 0,-7 6 0,4-4 0,-4 4 0,7-6 0,-8 6 0,6-5 0,-12 6 0,12-2 0,-5-4 0,6 5 0,-6-6 0,5 5 0,-5-3 0,6 3 0,1-5 0,-1 0 0,1 0 0,-7 0 0,4 0 0,-11 0 0,6 0 0,-8 0 0,1 0 0,-1 0 0,-7 0 0,12 0 0,-11 0 0,14 0 0,-8 0 0,7 6 0,2-5 0,0 5 0,5-6 0,-5 0 0,7 0 0,-1 0 0,1 0 0,0 0 0,0 0 0,-7 0 0,4 5 0,-10-4 0,4 5 0,-7-6 0,-7 0 0,-2 0 0,-8 0 0,7 6 0,-5-4 0,6 4 0,0-6 0,-7 0 0,15 6 0,-6-5 0,-1 5 0,7-6 0,-6 0 0,-1 0 0,7 0 0,-6 0 0,7 0 0,0 0 0,8 0 0,-6 0 0,12 0 0,-6 0 0,8 0 0,-1 0 0,1 0 0,0 0 0,-1 0 0,1 0 0,0 0 0,0 0 0,0 0 0,0-5 0,0 4 0,0-4 0,0 5 0,-1-6 0,-6 5 0,-2-5 0,-14 6 0,6 0 0,-15 0 0,15 0 0,-14 0 0,13 0 0,-5 0 0,8 0 0,6 0 0,-5 0 0,12 0 0,-5 0 0,6 0 0,1 0 0,1 0 0,-1 0 0,0 0 0,-7 0 0,-10 0 0,-8 0 0,-8-7 0,-9 6 0,6-6 0,-15 7 0,16 0 0,0 0 0,4 0 0,21 0 0,-12 0 0,20 0 0,-5 0 0,12-6 0,-5 5 0,6-5 0,-1 1 0,2-1 0,0-1 0,3-3 0,-3 4 0,5-5 0,0 4 0,0 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7:11:00.8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6219 2063 24575,'0'-13'0,"0"4"0,0-9 0,0 4 0,0-5 0,0 0 0,0-5 0,0 3 0,0-3 0,0 10 0,0-4 0,0 4 0,0-5 0,0 4 0,0-3 0,0 9 0,0-4 0,0-1 0,-8 0 0,6 0 0,-11-4 0,8 4 0,-9-5 0,3 0 0,-2 0 0,-1 0 0,4 5 0,-3 0 0,4 1 0,0 3 0,4-3 0,-3 5 0,3-1 0,1-4 0,-4-1 0,2-5 0,-7 0 0,2-5 0,-3-2 0,-1-5 0,3 0 0,-7 0 0,2 0 0,-4-6 0,0 4 0,-1-4 0,-4 4 0,4 2 0,-5-1 0,1 0 0,-2-1 0,1 6 0,-6-5 0,7 10 0,-7-10 0,7 11 0,-6-11 0,6 10 0,-6-4 0,0-1 0,6 6 0,-5-5 0,5 6 0,-5-1 0,0 0 0,0 1 0,0-1 0,0 0 0,-6 0 0,4 4 0,-11-4 0,6 4 0,-1 0 0,-5-5 0,5 10 0,-6-9 0,1 4 0,-2-1 0,1-3 0,0 3 0,0 1 0,-7-6 0,5 6 0,-5-7 0,0 1 0,5 0 0,-5 5 0,0-4 0,-2 3 0,0-5 0,-5 0 0,5 1 0,-6-2 0,-1 1 0,0 5 0,0 1 0,-15-1 0,18 11 0,-17-10 0,-5 10 0,20 1 0,9 3 0,0 1 0,-15 3 0,-21 0 0,9 0 0,7 0 0,3 0 0,7 0 0,-26 0 0,19 0 0,-13 0 0,22 0 0,12 5 0,2 1 0,2 5 0,10-1 0,1 1 0,3-1 0,8-1 0,2-3 0,1 2 0,8-7 0,-3 3 0,5-4 0,-5 0 0,4 0 0,-21 0 0,8 0 0,-22 0 0,12 0 0,-5 0 0,11 5 0,2-4 0,5 7 0,4-7 0,2 7 0,0-7 0,3 6 0,-3-2 0,4 3 0,-4 1 0,-1 0 0,-5 1 0,0-1 0,0 0 0,0 5 0,5-4 0,-4 3 0,4-4 0,-5 1 0,5-1 0,0 0 0,1 0 0,3-5 0,-3 4 0,0-3 0,3 0 0,-3-1 0,4 0 0,1-3 0,-1 7 0,1-4 0,-5 5 0,-2 0 0,-4 1 0,0 3 0,-5 2 0,-3 11 0,-4-4 0,-3 10 0,3-9 0,3 8 0,-2-10 0,4 5 0,-7 0 0,7-5 0,-5 6 0,5-2 0,-7 3 0,-1 6 0,7-7 0,-5 5 0,4-5 0,-5 7 0,4 5 0,-4-4 0,10 2 0,-9-4 0,9 5 0,-4-4 0,-2 11 0,0-5 0,-2 7 0,-4 7 0,5-6 0,-8 20 0,-9 9-625,6 4 625,12-34 0,2-2 0,-7 20 0,-18 14 0,18-15 0,-20 20 0,14-13 0,-6 0 0,10-16 0,-1 5 0,7-12 0,1 4 0,1 0 0,4-6 625,-5 6-625,12-14 0,-4 6 0,9-6 0,-9 1 0,9 4 0,-3-10 0,4 4 0,1-7 0,0 1 0,4-5 0,-3 3 0,7-9 0,-6 5 0,6-11 0,-6 12 0,7-10 0,-7 7 0,7-6 0,-3-2 0,-1 9 0,4-4 0,-3 10 0,4-5 0,0 6 0,0 0 0,-5 0 0,4-1 0,-4 1 0,5 0 0,0 0 0,0 0 0,0 0 0,0-6 0,0 5 0,0-10 0,0 10 0,0-5 0,4 1 0,2 10 0,4-9 0,1 10 0,-1-6 0,1 6 0,4-5 0,-3 12 0,8-12 0,-8 12 0,3-12 0,1 11 0,-4-10 0,9 10 0,-9-4 0,8 0 0,-8-2 0,3 0 0,-4-4 0,-1 4 0,0-12 0,0-1 0,0-5 0,-1 0 0,0 0 0,1 0 0,-1-1 0,1 1 0,-1 0 0,5 0 0,0 0 0,1 0 0,3 5 0,-3-4 0,6 9 0,-2-3 0,1 0 0,1 3 0,4-2 0,-3-1 0,4 4 0,-7-4 0,2 5 0,0 0 0,-2-6 0,2 5 0,4-3 0,-3 4 0,4-5 0,-6 4 0,0-5 0,0 1 0,0 3 0,-1-9 0,6 5 0,-4 0 0,3-4 0,11 18 0,-6-10 0,12 7 0,-9-9 0,0-1 0,-1-4 0,1 4 0,-1-5 0,8 7 0,-6-6 0,12 6 0,-13-7 0,13 7 0,-12-5 0,5 4 0,-7-6 0,0-1 0,0 1 0,0-1 0,0 1 0,0-5 0,0 4 0,-1-4 0,1 4 0,0 1 0,0-5 0,-5 3 0,3-8 0,-8 2 0,8-2 0,-9-2 0,10 1 0,-5 0 0,6 1 0,0-1 0,0 0 0,0-4 0,0-1 0,6 0 0,-4-4 0,4 8 0,0-8 0,2 9 0,-1-4 0,6 0 0,-6 4 0,7-9 0,0 9 0,0-9 0,7 9 0,-5-8 0,12 9 0,-12-10 0,12 10 0,-5-10 0,0 4 0,5 1 0,-6-5 0,8 4 0,-7-5 0,5 0 0,-5 0 0,-1 0 0,7 0 0,-7 0 0,1 0 0,5 0 0,-12 0 0,11 0 0,-11 0 0,12 0 0,-12 0 0,11 0 0,-4 0 0,0-10 0,5 3 0,-13-10 0,13 5 0,-12 1 0,5-6 0,13-1 0,-16 1 0,10-4 0,-16 9 0,-4-8 0,6 7 0,-6-8 0,4 4 0,-4-5 0,6 0 0,-6 0 0,4 0 0,-3-6 0,6 4 0,-6-4 0,3 5 0,-10 3 0,10-3 0,-11 2 0,5 0 0,-4-6 0,-8 6 0,8-11 0,-13 11 0,5-4 0,-6 6 0,0 0 0,-4 0 0,2 0 0,-1-6 0,-1 0 0,5-6 0,-4 0 0,11-8 0,-4-1 0,12-8 0,-11 2 0,11-2 0,-11 3 0,5-2 0,-7 2 0,7-2 0,-10 8 0,8-6 0,-10 6 0,5 0 0,-1 2 0,-5 6 0,3 0 0,-3 0 0,0 0 0,4-1 0,-4 1 0,4 6 0,-4-5 0,2 4 0,-2 1 0,-1 0 0,3 1 0,-7 4 0,3-4 0,1-1 0,-5 5 0,5-10 0,0 5 0,-3-13 0,2 6 0,2-12 0,-4 6 0,5-7 0,-6 0 0,0 0 0,0 0 0,0 0 0,0 6 0,0-4 0,-1 10 0,1-4 0,-1 6 0,1 0 0,-1-8 0,0 5 0,0 0 0,-4 5 0,2 3 0,-2-5 0,0 0 0,3 5 0,-4-3 0,0 3 0,5-5 0,-5 0 0,1 5 0,3-3 0,-8 9 0,8-5 0,-8 6 0,7 5 0,-7-4 0,3 4 0,0-1 0,-4-2 0,4 7 0,-4-8 0,0 8 0,0-7 0,4 7 0,-3-8 0,3 8 0,-4-7 0,0 2 0,0 1 0,0 1 0,0-1 0,0 0 0,0 0 0,0-4 0,0 8 0,0-7 0,0 2 0,0-4 0,0 0 0,0 5 0,0-4 0,0 4 0,0-5 0,0 0 0,0 0 0,0 0 0,0 0 0,0 5 0,0 1 0,0 4 0,0 0 0,0 1 0,0-1 0,0 1 0,0 0 0,0 0 0,0-1 0,0-4 0,0-1 0,0-5 0,0 0 0,0 0 0,0 0 0,0 5 0,0-4 0,0 9 0,0-4 0,0 4 0,0 1 0,0-4 0,0 3 0,0-4 0,0 0 0,0 4 0,-4-9 0,3 8 0,-4-8 0,5 8 0,0-3 0,0 5 0,0 0 0,0-1 0,-3 1 0,2 0 0,-3 0 0,4-1 0,-4 5 0,3-4 0,-2 4 0,-1-1 0,3 2 0,-2 3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6:58:25.6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3125 520 24575,'-12'0'0,"-8"-5"0,0-5 0,-10 4 0,10-11 0,-4 6 0,-1-4 0,0-4 0,-6 8 0,0-9 0,-7 8 0,0-8 0,-1 3 0,-5-5 0,11 1 0,-10 3 0,10-1 0,-4 7 0,11-3 0,-3 5 0,3 0 0,-5-1 0,5 1 0,-3 0 0,3 0 0,-5-1 0,0 1 0,0-1 0,0 1 0,0 0 0,-7 4 0,6-3 0,-12 2 0,12-3 0,-12 4 0,12-4 0,-12 4 0,11-4 0,-10-1 0,10 5 0,-4-4 0,6 4 0,-6 0 0,10-2 0,-9 7 0,10-8 0,-5 8 0,0-4 0,0 5 0,0 0 0,5-4 0,-3 3 0,3-3 0,-5 4 0,5 0 0,-3 0 0,8 0 0,-3 0 0,0 0 0,3 0 0,-3 0 0,10 0 0,-4 0 0,8 0 0,-8 0 0,9 0 0,-5 0 0,6 3 0,-1-2 0,1 7 0,-1-4 0,1 1 0,-6 3 0,5-3 0,-9 4 0,8 0 0,-8 0 0,4 4 0,-5-2 0,-5 7 0,4-3 0,-4 0 0,-1 4 0,5-5 0,-4 6 0,5-5 0,0 2 0,4-2 0,-3 0 0,3 3 0,1-8 0,-4 3 0,8 0 0,-8-2 0,8 2 0,-3-4 0,4 4 0,0-3 0,0 3 0,0-5 0,5 1 0,-4-1 0,3 1 0,-4 4 0,4-4 0,-3 4 0,3-4 0,-3-1 0,3 1 0,-3 4 0,3-3 0,-4 3 0,0-5 0,1 1 0,-1 4 0,0-4 0,-1 9 0,-3-8 0,2 8 0,-6-3 0,6 3 0,-7 1 0,8 0 0,-8 0 0,7-1 0,-2 1 0,-1 0 0,3 0 0,-2 0 0,3-1 0,1-3 0,-1 2 0,1-3 0,0 1 0,0 2 0,0-2 0,0-1 0,-1 3 0,5-7 0,-3 8 0,3-4 0,-5 0 0,1 4 0,0-4 0,-1 5 0,1-5 0,0 4 0,0-4 0,3 5 0,-2-5 0,3 3 0,-4-2 0,0 4 0,-1-1 0,1 1 0,-1 0 0,0 0 0,1 0 0,4-1 0,-4 1 0,4 5 0,-5-4 0,0 5 0,0-1 0,0-4 0,5 10 0,-4-10 0,4 4 0,-5 0 0,1-4 0,-1 4 0,4-5 0,-2 0 0,3-1 0,-1 1 0,2-5 0,0 4 0,3-4 0,-3 0 0,-1 4 0,4-8 0,-3 7 0,4-3 0,0 9 0,0-3 0,0 2 0,0-3 0,0 0 0,0 0 0,0-1 0,0 1 0,0 0 0,0-5 0,0 4 0,0-4 0,0 0 0,0 4 0,0-8 0,0 7 0,0-7 0,0 8 0,0-9 0,0 4 0,0-4 0,0 4 0,0-4 0,0 5 0,0-1 0,0-4 0,0 9 0,0-9 0,0 9 0,0-8 0,0 3 0,0 0 0,0-3 0,0 7 0,0-7 0,0 8 0,0-4 0,0 0 0,4 4 0,-3-4 0,8 5 0,-8-1 0,3 1 0,0 0 0,1-5 0,0 4 0,3-4 0,-7 5 0,7-5 0,-7 4 0,7-4 0,-3 0 0,0 4 0,3-4 0,-7 1 0,7 2 0,-7-7 0,7 3 0,-7-5 0,7 1 0,-7-1 0,6 1 0,-6-1 0,3 1 0,0-1 0,-3 1 0,6-5 0,-2 0 0,0-1 0,2-2 0,-2 7 0,3-7 0,-4 6 0,4-6 0,-3 6 0,-1-2 0,4 4 0,-4-1 0,1 0 0,2-3 0,-6 3 0,7-4 0,-3 5 0,-1-1 0,4-3 0,-7 3 0,6-4 0,-2 5 0,0-1 0,2 1 0,-6-1 0,7 1 0,-4-1 0,5 0 0,-5 1 0,4-1 0,-3 1 0,3-1 0,-3 5 0,2-3 0,-2 8 0,4-9 0,0 9 0,0-8 0,0 3 0,0 0 0,0 1 0,0 0 0,0-1 0,-1 0 0,1 2 0,0-1 0,0-1 0,0 0 0,0-4 0,0 9 0,4-8 0,-3 3 0,3-4 0,-4 4 0,0-3 0,0 3 0,-1-4 0,1-1 0,-1 1 0,1-1 0,-1 1 0,1-1 0,-1 1 0,1-1 0,-1 1 0,1-1 0,-4 1 0,2-5 0,-2 4 0,3-3 0,1-1 0,-1 4 0,1-3 0,-1 3 0,1 1 0,-1-1 0,1 1 0,-1-1 0,6 1 0,-5 0 0,9 0 0,-9 0 0,9 0 0,-8-1 0,7 2 0,-3-1 0,5 0 0,0 0 0,0 1 0,-1-1 0,1 0 0,0 1 0,0-1 0,0 1 0,5-1 0,-4 1 0,4 0 0,0 0 0,-3-1 0,3 1 0,0 0 0,-4-1 0,10 1 0,-10-4 0,4 2 0,0-2 0,-4-1 0,5 4 0,-7-8 0,1 8 0,-5-8 0,4 7 0,-4-3 0,5 0 0,0 4 0,0-8 0,-5 7 0,3-7 0,-2 7 0,-1-7 0,3 7 0,-2-3 0,-1 0 0,4 4 0,-4-8 0,0 3 0,4 0 0,-4-3 0,0 7 0,4-7 0,-4 7 0,5-3 0,0 0 0,-1 4 0,1-8 0,0 7 0,-5-7 0,4 3 0,-4-4 0,5 4 0,0-2 0,-1 2 0,1 0 0,-5-3 0,4 3 0,-4-4 0,5 0 0,-5 0 0,4 0 0,-4 0 0,0 0 0,4 0 0,-4 0 0,0 0 0,4 0 0,-4 0 0,5 0 0,-1 0 0,1 0 0,5 0 0,-3 0 0,8 0 0,-9 0 0,18-4 0,-16-1 0,16-1 0,-18-2 0,4 7 0,1-8 0,-5 8 0,4-8 0,-5 8 0,0-3 0,-1 0 0,1 3 0,0-8 0,5 3 0,-4-3 0,4 3 0,1-3 0,-5 4 0,4-5 0,0 5 0,-4-4 0,10 3 0,-10-3 0,9-1 0,-9 0 0,5 4 0,-1-3 0,-4 4 0,4-5 0,-5 0 0,5 1 0,-4-1 0,4 0 0,-5 1 0,0-1 0,0-4 0,0 4 0,-1-4 0,1 4 0,0 1 0,0-1 0,0-3 0,-1 2 0,1-2 0,-5 3 0,4 1 0,-4 0 0,5-5 0,-5 4 0,4-4 0,-4 5 0,5-4 0,0 2 0,-5-2 0,4-1 0,-4 4 0,1-8 0,2 3 0,-2 0 0,0-2 0,2 6 0,-6-7 0,6 4 0,-7-1 0,4-3 0,-1 4 0,-3 0 0,3-4 0,-4 8 0,4-7 0,-3 2 0,4 1 0,-5-4 0,0 4 0,0-5 0,1 0 0,3-8 0,-7 6 0,7-7 0,-12 9 0,7 0 0,-7 1 0,8-1 0,-8 0 0,7-6 0,-6 5 0,2-4 0,-4 5 0,0-5 0,0 3 0,0-8 0,0 8 0,0-8 0,0 8 0,0-8 0,0 3 0,0 0 0,0 2 0,0 0 0,0 3 0,0-3 0,0 5 0,0 0 0,0-5 0,0 4 0,0-5 0,0 6 0,0 1 0,0-1 0,0 0 0,0 4 0,0-3 0,0 4 0,0 0 0,0-4 0,0 8 0,0-3 0,0 4 0,0-4 0,0 3 0,0-3 0,0 5 0,0-6 0,0 5 0,0-5 0,0 6 0,0-5 0,0 3 0,0-3 0,0 4 0,0-4 0,0 3 0,0-8 0,0 9 0,0-9 0,0 3 0,0 1 0,0-4 0,0 4 0,0-5 0,0 5 0,0-4 0,0 4 0,-4-5 0,3 0 0,-8 0 0,8 0 0,-7 0 0,7 0 0,-8 0 0,8 0 0,-7 0 0,7-5 0,-8 4 0,8-4 0,-7 5 0,3-9 0,-5 7 0,5-6 0,-4 8 0,4 0 0,-5 0 0,5 0 0,-3 0 0,2 1 0,1-1 0,-3 0 0,2 0 0,-3 0 0,0 4 0,-1-2 0,2 7 0,3-8 0,-4 4 0,5 0 0,-6-4 0,5 8 0,-3-8 0,3 8 0,-4-3 0,4 0 0,-3 3 0,8-3 0,-8 5 0,3-1 0,0 0 0,-2 1 0,6-1 0,-6 5 0,2-4 0,0 4 0,-2-1 0,6-3 0,-7 8 0,7-8 0,-6 3 0,2 0 0,-4-2 0,1 2 0,-1-4 0,-4 0 0,3 0 0,-3 0 0,4 1 0,1-1 0,-1 1 0,0-1 0,1 0 0,-1 1 0,0 3 0,1-3 0,-1 7 0,4-6 0,-2 2 0,2 0 0,-4-3 0,1 4 0,-1-5 0,1 1 0,-1-1 0,1 5 0,3-4 0,-2 7 0,2-3 0,0 1 0,-3-2 0,4 0 0,-1-3 0,-3 4 0,3-1 0,-3-3 0,3 3 0,-3 1 0,3-4 0,-3 3 0,-1-4 0,1 5 0,-1-4 0,4 3 0,-3-3 0,4 3 0,-5-3 0,0 3 0,1 0 0,3-2 0,-2 2 0,2 0 0,-4-2 0,4 2 0,-2-4 0,2 4 0,-4-2 0,1 2 0,-1 0 0,1-2 0,-1 6 0,1-7 0,0 4 0,-1-1 0,1-2 0,0 6 0,3-6 0,-2 6 0,6-3 0,-3 4 0</inkml:trace>
  <inkml:trace contextRef="#ctx0" brushRef="#br0" timeOffset="2532">3294 4077 24575,'-5'-13'0,"1"4"0,-6-15 0,-4 13 0,3-12 0,-7 2 0,7 1 0,-8-4 0,9 10 0,-8-4 0,8 3 0,-4-3 0,5 3 0,0-3 0,0 9 0,0-5 0,0 1 0,0 3 0,0-3 0,4 5 0,-2-1 0,2-4 0,-4 3 0,0-3 0,0 0 0,0 3 0,0-8 0,0 4 0,-1-5 0,-3 0 0,2 0 0,-3 0 0,1 0 0,-3-5 0,1 4 0,1-5 0,0 6 0,3 1 0,-2-1 0,3 0 0,-4 4 0,4-3 0,-3 8 0,7-8 0,-1 8 0,2-3 0,-4 4 0,1 1 0,-1-1 0,0-4 0,4 3 0,-3-3 0,3 5 0,-4-6 0,1 5 0,-1-5 0,0 1 0,0 3 0,0-3 0,0 5 0,0-6 0,0 5 0,0-5 0,5 6 0,-4-1 0,3 0 0,-3 1 0,-1 3 0,4-3 0,-2 4 0,6-5 0,-7 4 0,7-2 0,-7 6 0,7-7 0,-6 7 0,6-6 0,-3 6 0,4-3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6:59:46.7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8224 24575,'0'-22'0,"0"3"0,0-17 0,0 3 0,0-6 0,0-5 0,0 12 0,0-12 0,0 5 0,0 1 0,0-6 0,0 5 0,0-6 0,0 6 0,0 2 0,0 0 0,0 4 0,0-4 0,0 6 0,0 0 0,0 0 0,0 0 0,0 0 0,0 1 0,0-2 0,0 1 0,0 0 0,5 0 0,1 0 0,-1 0 0,0 0 0,0-6 0,1 5 0,0-6 0,3 7 0,-8 0 0,8 0 0,-8-6 0,8 4 0,-7-4 0,6 11 0,-7-3 0,3 3 0,-4 0 0,0 2 0,0 0 0,0 3 0,5-3 0,-4 0 0,3-2 0,-4 0 0,0-3 0,0 3 0,0 0 0,0 2 0,0 0 0,0 3 0,0-3 0,0 0 0,0 4 0,0-10 0,0 10 0,0-10 0,4 10 0,-3-10 0,3 4 0,0 0 0,-2-3 0,2 8 0,0-3 0,-3 0 0,3 8 0,-4-7 0,0 9 0,0-1 0,4 2 0,-3 0 0,2 3 0,-3-3 0,0 5 0,0-1 0,0-8 0,0 7 0,0-12 0,0 12 0,5-8 0,-4 4 0,3-5 0,-4 0 0,0 0 0,0-5 0,0 4 0,4-4 0,-3 0 0,3 3 0,-4-3 0,0 0 0,0-1 0,0-7 0,0 7 0,5-5 0,-4 5 0,4-6 0,-1 0 0,-3 0 0,8 5 0,-8-3 0,3 3 0,0 0 0,-3 2 0,3 5 0,-4-5 0,0 4 0,5-5 0,-4 6 0,3-5 0,0 4 0,-3 0 0,3-3 0,-4 12 0,4-12 0,-2 8 0,2-4 0,-4 0 0,4 1 0,-3-1 0,3 0 0,0 0 0,-3-6 0,4 5 0,-5-4 0,4-1 0,-3 5 0,4-9 0,-1 8 0,-3-8 0,3 8 0,-4-8 0,0 8 0,5-8 0,-4 8 0,3-8 0,-4 3 0,5-5 0,-4 5 0,4-9 0,-5 7 0,0-3 0,0 1 0,4 4 0,-3-5 0,4 0 0,-5 0 0,4 6 0,-3-5 0,3 4 0,-4-5 0,5 0 0,-4 0 0,4 0 0,-1 6 0,-3-5 0,3 4 0,0 1 0,-3 0 0,8 6 0,-8 1 0,3-7 0,0 5 0,1-13 0,0 7 0,4-3 0,-8 0 0,7 3 0,-2-5 0,0 5 0,3-3 0,-3 3 0,-1-5 0,4 0 0,-7 0 0,7 0 0,-8 0 0,8-6 0,-8 5 0,9-5 0,-9 6 0,8-7 0,-3 6 0,0-12 0,4 12 0,-9-12 0,8 12 0,-8-12 0,9 5 0,-5 0 0,2-4 0,2 4 0,-8 1 0,9-5 0,-4 10 0,5-11 0,-5 12 0,4-12 0,-4 12 0,5-12 0,-5 5 0,4-6 0,-4 0 0,5 0 0,-5 6 0,4-4 0,-4 10 0,0-10 0,3 10 0,-3-4 0,4 6 0,-4 0 0,4-6 0,-9 4 0,8 1 0,-3-4 0,4 9 0,1-10 0,-1 6 0,1 0 0,-1 0 0,-4 0 0,3-1 0,-4 1 0,6 0 0,-6 6 0,5-5 0,-5 10 0,1-5 0,2 1 0,-7 4 0,8-13 0,-8 12 0,3-6 0,1 8 0,-4 0 0,7 0 0,-7 0 0,7 0 0,-7 5 0,8-4 0,-8 4 0,7-5 0,-3 0 0,1-6 0,2 5 0,-3-4 0,0 0 0,4 4 0,-4-4 0,0 0 0,4-2 0,-4 1 0,0 0 0,4 7 0,-8-1 0,7 0 0,-7 0 0,7 5 0,-7-4 0,7 3 0,-7-3 0,7 3 0,-7-3 0,3 4 0,0-5 0,-3 0 0,8-5 0,-8 4 0,8-10 0,-8 4 0,8-5 0,-8 0 0,9-6 0,-9 5 0,9-6 0,-9 1 0,8 4 0,-8-10 0,8 10 0,-7-10 0,7 10 0,-8-4 0,3 6 0,1 0 0,-4 5 0,8 2 0,-8 5 0,7 0 0,-7 0 0,4 5 0,-1-4 0,-3 8 0,7-3 0,-7 4 0,6 1 0,-6 0 0,6 3 0,-6-2 0,6 6 0,-2-3 0,-1 0 0,3 3 0,-2-3 0,3 4 0,-1 0 0,1 0 0,1 0 0,-1 0 0,0 0 0,1 0 0,-1 0 0,0 0 0,1 0 0,-1 0 0,1 0 0,4 0 0,-4 0 0,4 0 0,-4 0 0,4 0 0,-4 0 0,9 0 0,-8 0 0,7 0 0,-7 0 0,8 0 0,-9 0 0,4 0 0,-4 0 0,-1 0 0,1 4 0,-1-3 0,1 7 0,-1-7 0,1 6 0,4-6 0,-3 7 0,3-4 0,-5 1 0,5 3 0,-3-3 0,7 4 0,-7-4 0,8 3 0,-9-3 0,9 4 0,-8 0 0,3-4 0,0 3 0,-4-3 0,9 4 0,-8 0 0,3 0 0,-4 4 0,4 1 0,-3 0 0,3 4 0,0-4 0,-2 5 0,2-1 0,2 7 0,-5-5 0,5 4 0,-5 0 0,0 2 0,5 11 0,-3-5 0,4 12 0,-1-12 0,-3 12 0,4-6 0,-6 1 0,6 4 0,-4-10 0,4 4 0,-6-6 0,0-1 0,0 1 0,1 0 0,-6 0 0,5 0 0,-9 0 0,3 0 0,1 0 0,-4 0 0,4 0 0,-5 0 0,4-6 0,-3 5 0,3-5 0,-4 1 0,0 3 0,0-9 0,0 10 0,0-10 0,0 4 0,0-5 0,0 0 0,0-1 0,0-3 0,0 2 0,0-7 0,0 8 0,0-4 0,0 0 0,0-1 0,0 0 0,0-3 0,0 7 0,0-7 0,0 7 0,0-7 0,0 8 0,-4-4 0,3 0 0,-8 4 0,4-9 0,0 9 0,-2-8 0,2 3 0,0 0 0,-3 1 0,7 0 0,-8 4 0,4-4 0,0 5 0,-4 0 0,4 0 0,-5 0 0,5-1 0,-3 1 0,2 0 0,1 0 0,-3-5 0,3 4 0,-4-4 0,-1 5 0,1-5 0,4 4 0,-3-4 0,-2 5 0,0-5 0,-4 4 0,5-4 0,0 5 0,-1-1 0,-3 1 0,2 0 0,-3 0 0,4 5 0,-3-4 0,2 4 0,-7-5 0,7 5 0,-3-4 0,0 5 0,3-1 0,-7-4 0,7 4 0,-3-5 0,5 0 0,-5-1 0,3 7 0,-7-5 0,7 4 0,-3 0 0,0-4 0,3 10 0,-7-10 0,7 9 0,-7-8 0,2 8 0,1-9 0,0 5 0,6-7 0,-1-3 0,1-2 0,0 0 0,1-4 0,3 9 0,-3-8 0,3 3 0,-3-5 0,-1 1 0,4 4 0,-2-4 0,2 9 0,-4-9 0,-1 9 0,2-8 0,-2 7 0,2-7 0,-6 7 0,4-2 0,-4 3 0,5-3 0,-4 2 0,2-3 0,-6 5 0,6 0 0,-7 0 0,8-5 0,-4 4 0,6-9 0,-6 9 0,4-8 0,-3 3 0,4-5 0,1 1 0,-1 4 0,0-3 0,0 3 0,-4-4 0,3 4 0,-4-3 0,1 3 0,3 0 0,-8-2 0,7 7 0,-7-8 0,8 8 0,-4-8 0,1 3 0,3-4 0,1 0 0,-4 0 0,11-1 0,-10 1 0,7 0 0,-3-5 0,-1 4 0,0-3 0,1-1 0,-1 4 0,0-7 0,1 6 0,-1-2 0,1 0 0,-1 2 0,1-2 0,-1 0 0,0 2 0,1-2 0,-1 0 0,1 2 0,-1-2 0,1 3 0,-5 4 0,4-6 0,-4 5 0,5-6 0,-1 4 0,-4 0 0,3-1 0,-3 1 0,4 0 0,0-1 0,1 0 0,-1-3 0,5 3 0,-4-4 0,3 5 0,-3-4 0,-1 2 0,4-2 0,-2 3 0,2-3 0,0 2 0,-2-6 0,6 7 0,-7-3 0,3-1 0,1 4 0,-4-7 0,7 6 0,-6-2 0,2 3 0,-3 0 0,0 0 0,-1 1 0,1-1 0,3 0 0,-2 1 0,2-1 0,-3 0 0,3 1 0,-3-5 0,7 4 0,-6-7 0,2 6 0,0-2 0,-3 0 0,8 2 0,-8-6 0,7 6 0,-7-6 0,7 7 0,-6-7 0,6 6 0,-7-2 0,7 3 0,-7-3 0,7 2 0,-6-6 0,6-1 0,-3-4 0,4-4 0,4-1 0,0 0 0,5 1 0,-1-1 0,1 1 0,0-6 0,-1 5 0,1-5 0,-4 6 0,3-6 0,-3 5 0,4-5 0,-5 6 0,4-1 0,-4 1 0,5 3 0,-1-2 0,0 2 0,1-3 0,-1 3 0,0-2 0,1 6 0,-1-7 0,1 3 0,-1 1 0,1-4 0,-1 3 0,1 0 0,-1-2 0,1 6 0,-1-7 0,1 7 0,-1-7 0,1 7 0,-1-6 0,1 2 0,-1 0 0,1-2 0,-1 6 0,1-7 0,-1 3 0,1 0 0,-1-2 0,1 6 0,-1-7 0,1 7 0,-1-7 0,1 4 0,-1-1 0,1-3 0,-1 7 0,1-7 0,-1 4 0,5-1 0,-3-3 0,3 3 0,-5 1 0,1-4 0,-1 7 0,1-6 0,-1 6 0,1-7 0,-1 7 0,-3-6 0,2 6 0,-6-7 0,7 7 0,-7-6 0,6 6 0,-7-6 0,7 6 0,-6-6 0,6 6 0,-2-6 0,3 6 0,0-6 0,1 6 0,-1-7 0,0 7 0,1-6 0,-1 6 0,5-7 0,-3 3 0,8 0 0,-9-3 0,9 3 0,-8 0 0,7-4 0,-7 8 0,8-7 0,-9 3 0,4 0 0,-4-3 0,4 7 0,-4-6 0,4 6 0,-4-3 0,-1 0 0,1 3 0,-1-3 0,1 0 0,-1 3 0,1-2 0,-1 3 0,1-4 0,-1 3 0,1-3 0,-1 4 0,1 0 0,-1-4 0,1 3 0,-1-3 0,1 4 0,-1 0 0,5-4 0,-3 3 0,8-3 0,-4 4 0,5 0 0,-5 0 0,4-4 0,-4 2 0,5-2 0,-5 4 0,4 0 0,-4 0 0,0 0 0,4 0 0,-4 0 0,5 0 0,-5 0 0,4 0 0,-9 0 0,9 0 0,-4 0 0,5 0 0,-5 0 0,4 0 0,-4 4 0,5-3 0,-1 8 0,1-8 0,0 3 0,0 0 0,0-3 0,-1 8 0,7-8 0,-5 7 0,4-7 0,-5 3 0,-1 0 0,1-2 0,0 6 0,0-7 0,0 7 0,-1-7 0,1 3 0,0 0 0,0-3 0,-5 7 0,3-2 0,-7-2 0,8 5 0,-9-8 0,9 3 0,-8 0 0,7-3 0,-3 7 0,5-7 0,-5 7 0,4-3 0,-4-1 0,5 5 0,0-4 0,0 4 0,0 1 0,-1-1 0,1 1 0,0-5 0,0 3 0,0-2 0,-1 3 0,7 1 0,-5-1 0,4 1 0,-5-1 0,0 1 0,-1-1 0,-3 0 0,2 1 0,-3-2 0,5 2 0,0-5 0,0 3 0,0-2 0,-1 3 0,1 0 0,0 1 0,0-1 0,-5 0 0,4 0 0,-4 0 0,0 0 0,4 1 0,-9-2 0,4 1 0,0 0 0,-3-1 0,3 1 0,-5 0 0,1-1 0,4 1 0,-4 0 0,4-1 0,0 1 0,-3 4 0,8-2 0,-3 7 0,7 0 0,-2 2 0,3 2 0,-4-3 0,-1 0 0,1 0 0,0 0 0,0-1 0,5 2 0,-8-1 0,13 7 0,-12-6 0,9 11 0,-7-11 0,1 10 0,-1-10 0,7 11 0,-5-11 0,5 11 0,-7-11 0,1 9 0,-1-9 0,1 10 0,-1-10 0,1 4 0,-5-5 0,-2-5 0,0 4 0,-3-4 0,3 0 0,-3 4 0,-1-4 0,0 5 0,4 0 0,-2-1 0,3 6 0,-4 2 0,0 0 0,0 3 0,-1-9 0,6 10 0,-4-5 0,4 6 0,-5 0 0,0-5 0,1 10 0,-1-15 0,0 15 0,0-10 0,0 5 0,1 6 0,4-5 0,-3 5 0,3 1 0,-4-6 0,5 12 0,-4-6 0,4 1 0,0 4 0,-4-4 0,3-1 0,1 6 0,-4-12 0,4 12 0,-5-12 0,0 12 0,-1-6 0,2 7 0,-1 7 0,0-5 0,1 11 0,0-4 0,0 6 0,0 1 0,0 0 0,0 0 0,0-8 0,-5 6 0,3-5 0,-9 0 0,10-2 0,-10-7 0,14 26 0,-7-19 0,4 14 0,-3-23 0,-2-4 0,4-1 0,-5 0 0,3-8 0,-3 1 0,-1-5 0,4 3 0,-3-3 0,0-1 0,3 5 0,-3-5 0,-1 1 0,5 3 0,-5-8 0,0 8 0,4-9 0,-4 5 0,0-1 0,-1-4 0,0 0 0,1-3 0,0-3 0,4 5 0,-8-5 0,7 4 0,-2 2 0,3 0 0,1 9 0,0-3 0,0 5 0,1 0 0,-1 0 0,0-6 0,0 5 0,0-10 0,-1 4 0,1-5 0,-5-5 0,3 3 0,-7-7 0,8 8 0,-8-9 0,7 9 0,-7-4 0,3 5 0,1 5 0,-4-3 0,4 3 0,-1 0 0,-3-4 0,4 10 0,-1-10 0,-3-1 0,3-1 0,-4-4 0,0 0 0,0-1 0,0-4 0,0-1 0,0 1 0,0-1 0,4 1 0,-3-1 0,3 0 0,-4 0 0,3-4 0,-2-1 0,3-3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6:06:47.0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1479 1 24575,'-22'0'0,"3"0"0,-16 0 0,1 0 0,-11 0 0,0 0 0,0 5 0,0 1 0,0 5 0,5 10 0,-4-7 0,3 18 0,2-14 0,-7 11 0,19-9 0,-9 1 0,16-2 0,-4-3 0,9 1 0,2-7 0,4 3 0,0-4 0,0-1 0,0 5 0,-4 2 0,-2 3 0,-4 1 0,0 0 0,0 5 0,-6-3 0,3 9 0,-3-4 0,-2 6 0,5 0 0,-10 1 0,10-2 0,-5 1 0,6-1 0,1 0 0,-1 0 0,0 0 0,5-5 0,-3 3 0,3-3 0,0 5 0,-4 0 0,9 0 0,-4 0 0,0-1 0,3 8 0,-8-6 0,8 12 0,-4-6 0,5 1 0,-5 4 0,3 3 0,-3 1 0,4 5 0,0 0 0,1-5 0,-1 12 0,0-13 0,0 13 0,1-12 0,-1 5 0,1-7 0,4-6 0,-2-2 0,3 0 0,0-4 0,1 4 0,5-12 0,-5 5 0,4-5 0,-4 1 0,5 4 0,0-5 0,0 6 0,0 6 0,0-4 0,0 10 0,0-4 0,0 6 0,0 7 0,0-6 0,0 12 0,0-11 0,0 11 0,0-12 0,0 6 0,0-7 0,5-6 0,-4 4 0,8-10 0,-3 4 0,5 0 0,-1-4 0,5 18 0,-3-11 0,3 13 0,-4-15 0,0 6 0,0-5 0,5 6 0,-3 0 0,7-7 0,-8-1 0,3-6 0,0 0 0,-4 0 0,4 0 0,-1-5 0,-3 3 0,8-3 0,-7 5 0,6-6 0,-2 5 0,3-10 0,1 4 0,-2-5 0,-3 0 0,3 0 0,-4-1 0,5-3 0,0 3 0,5-3 0,-4 4 0,5 1 0,0 5 0,1-4 0,7 12 0,-1-11 0,1 10 0,-1-4 0,1 0 0,0 4 0,5-9 0,-4 4 0,4 0 0,-7-5 0,8 5 0,-6 0 0,11-3 0,-9 8 0,9-8 0,-3 9 0,11-3 0,-2 7 0,4-1 0,-5 6 0,5-4 0,-4 4 0,4-6 0,2 8 0,-5-6 0,12 12 0,-12-12 0,5 11 0,-2-11 0,-4 9 0,4-3 0,-12-2 0,-2-2 0,-6-6 0,0 0 0,-2-7 0,-4 4 0,-4-10 0,2 10 0,-5-10 0,5 9 0,-7-10 0,1 10 0,-5-14 0,-1 7 0,-5-14 0,-1 4 0,1-4 0,-1-1 0,-3 1 0,-1-1 0,-4 6 0,0 1 0,0 11 0,0-1 0,0 1 0,0-2 0,0 0 0,0-8 0,4 7 0,-3-14 0,3 5 0,0-6 0,-3 1 0,3-1 0,-4 1 0,0-1 0,0 1 0,0-1 0,3 0 0,-2 1 0,3-1 0,-4 5 0,0 7 0,0 0 0,0 10 0,0-5 0,0 1 0,0 3 0,0-9 0,0 5 0,0-11 0,0 4 0,0-9 0,0 4 0,0-4 0,0-1 0,0 5 0,0 7 0,0 0 0,0 10 0,0 8 0,0-3 0,0 15 0,0-11 0,0 13 0,0-6 0,0 0 0,0-2 0,0-12 0,-4 0 0,3-8 0,-3-5 0,0-5 0,3-1 0,-3-5 0,4 1 0,-4-1 0,-1 5 0,-4 7 0,-1 5 0,-1 6 0,5-5 0,-3 3 0,4-9 0,-5 5 0,5-7 0,-4 1 0,8-4 0,-3-2 0,0-5 0,3 0 0,-6 0 0,6 1 0,-7 4 0,3 1 0,-1 10 0,-7 1 0,6 13 0,-9-6 0,5 11 0,1-10 0,-6 4 0,5-6 0,-4-6 0,5 0 0,5-11 0,-4 4 0,5-9 0,-2 4 0,-1-4 0,6-1 0,-7-3 0,7 3 0,-7-4 0,7 5 0,-6-1 0,2 1 0,-3-1 0,-1 1 0,-4 4 0,2 6 0,-7 1 0,2 10 0,-4 2 0,3 0 0,-3 5 0,8-6 0,-7 0 0,8-6 0,-4 5 0,6-15 0,-1 8 0,1-13 0,0 3 0,1-4 0,-1-1 0,0 1 0,1-1 0,-1 5 0,-5-3 0,0 8 0,-5-3 0,-1 9 0,1-4 0,-7 11 0,5-11 0,-10 6 0,4 0 0,1-5 0,-6 11 0,12-12 0,-11 7 0,11-9 0,-4 2 0,5-1 0,0-5 0,0 4 0,0-7 0,5 2 0,-4-4 0,8 0 0,-3-4 0,4 2 0,1-6 0,-1 3 0,0-4 0,-4 0 0,3 0 0,-7 0 0,7 0 0,-8 0 0,-2 4 0,-5-2 0,-6 7 0,-1-8 0,-5 8 0,5-7 0,-5 7 0,5-8 0,1 8 0,0-7 0,6 6 0,-5-7 0,10 4 0,0-2 0,2-2 0,9 3 0,-4 0 0,4-4 0,1 4 0,0-4 0,0 0 0,0 0 0,-1 0 0,1 0 0,-1 0 0,-3 0 0,2 0 0,-2 0 0,3 0 0,1 0 0,-1 0 0,-4 0 0,3 0 0,-8 0 0,9 0 0,-9 0 0,3 0 0,1 0 0,-4 0 0,9 0 0,-5 0 0,1 0 0,3 0 0,-7 0 0,7 0 0,-8 0 0,8 0 0,-7 0 0,7 0 0,-8 0 0,8 0 0,-8 0 0,9 0 0,-4 0 0,4 0 0,0 0 0,1 0 0,0 0 0,0 0 0,4-4 0,-3 3 0,2-3 0,-8 4 0,-1-4 0,-5 3 0,-6-3 0,0 4 0,-1 0 0,-4 0 0,10 0 0,-4 0 0,5 0 0,4 0 0,2 0 0,5 0 0,-1 0 0,4 0 0,2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7:11:27.0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 24575,'12'0'0,"14"0"0,7 0 0,19 0 0,18 0 0,22 0-909,-39 0 0,3 0 909,13 0 0,2 0 0,-5 0 0,2 0 0,19 0 0,2 0-738,-10 0 1,1 0 737,9-1 0,1 2 0,-5 5 0,-2 3 0,-4-4 0,-2 0-584,1 3 0,-2 1 584,-9-2 0,-1 0 0,4-3 0,-1 0 0,-7 3 0,-2 1 0,5 0 0,0-1-198,-4 1 0,-3-1 198,29 6 0,-36-6 0,-1 0 0,24 6 0,15 0 0,-2 1 0,-8-1 0,-1 0 1128,-7 0-1128,-3-1 1865,-7 0-1865,-7-5 1358,5-2-1358,-12-5 506,5 0-506,-7 0 0,-7 0 0,6 0 0,-12 0 0,5 0 0,-11 0 0,4 0 0,-5 0 0,1 0 0,-2 0 0,-5 4 0,-1-2 0,7 2 0,-5 0 0,4-3 0,-5 7 0,0-7 0,-1 8 0,1-4 0,0 0 0,0 4 0,0-4 0,0 4 0,-1 1 0,7-5 0,-5 3 0,9-2 0,-9 3 0,10 1 0,-5 0 0,6 0 0,-5 0 0,-2 0 0,-5-1 0,-1-3 0,1 2 0,5-7 0,-8 7 0,7-3 0,-14 0 0,9 3 0,-8-7 0,3 3 0,-5 0 0,-10-13 0,-23-6 0,11 0 0,-13-1 0</inkml:trace>
  <inkml:trace contextRef="#ctx0" brushRef="#br0" timeOffset="1944">1234 47 24575,'0'27'0,"0"6"0,0 13 0,12 15 0,-3 18 0,9-20 0,-5 31 0,7-12 0,-6 6 0,7 10 0,-3-23-298,-10-18 1,0 0 297,11 24 0,-10-25 0,1-1 0,11 29 0,-1-1 0,0 17 0,-1-17 0,-4 8-177,3-16 177,-5 5 0,-1-13 0,6 5 0,-5-7 0,5 0 590,-6-1-590,0 1 182,7 17-182,-5-20 0,10 17 0,-10-13 0,10 8 0,-10 9 0,11-1 0,-11 1 0,11-1 0,-11 0 0,11 1 0,-11-9 0,4-1 0,-5-8 0,-1-1 0,5 1 0,-3 0 0,3-7 0,-5 5 0,-1-6 0,2 8 0,-1 17 0,1-6 0,0 15-706,1 10 706,0-6 0,-6 0 0,4 3 0,-4-12 0,6 15 0,-1-8 0,1-2-46,-2-16 46,1-3 0,-6-14 0,3-2 0,-4-13 0,0 4 704,3-11-704,-8 6 48,4-8-48,-1 1 0,-2 0 0,6-5 0,-7 3 0,4-8 0,-5 3 0,4-5 0,-3-1 0,3-3 0,-4 2 0,0-7 0,0 3 0,4 0 0,-3-3 0,3 7 0,-4-7 0,0 8 0,4-9 0,-3 9 0,3-8 0,-4 3 0,0-5 0,0 1 0,0-12 0,-5-8 0,4 0 0,-4-3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6:08:19.5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78 186 24575,'0'22'0,"0"15"0,0 11 0,0 13 0,0 15 0,0-24 0,0 29 0,0-31 0,0 18 0,0-7 0,0-1 0,0-6 0,0-2 0,-10-7 0,7 0 0,-12-1 0,9-5 0,-5 4 0,5-10 0,1 10 0,1-11 0,2 12 0,-2-6 0,-1 7 0,4 7 0,-4-5 0,5 12 0,0-5 0,0 7 0,0-1 0,0 1 0,0-7 0,0 5 0,0-12 0,0 12 0,0-13 0,0 6 0,0-7 0,0 7 0,0-5 0,0 5 0,0 0 0,0 2 0,0 0 0,0 13 0,0-12 0,0 14 0,0-8 0,0 0 0,5-1 0,-4 1 0,10 0 0,-10-7 0,10 5 0,-10-13 0,5 13 0,-6-5 0,0 0 0,0 5 0,5-6 0,-4 1 0,5 5 0,-6-12 0,0 12 0,0-13 0,0 13 0,0-12 0,0 12 0,0-12 0,5 4 0,-4-6 0,4 7 0,-5-5 0,5 4 0,-4-12 0,9 4 0,-9-10 0,9 10 0,-9-11 0,9 5 0,-9-6 0,8 0 0,-8-6 0,8 5 0,-8-10 0,8 9 0,-8-8 0,13 16 0,-12-14 0,11 15 0,-12-13 0,9 12 0,-9-4 0,9 10 0,-4-4 0,0 5 0,5 8 0,-5-5 0,6 12 0,-6-5 0,5 6 0,-5-6 0,6 5 0,-5-12 0,3 5 0,-3 0 0,-1-6 0,4 6 0,-8-7 0,8 0 0,-4 7 0,5-5 0,-4 5 0,3-7 0,-3 7 0,4-6 0,-4 6 0,3 0 0,-4-5 0,6 5 0,-6-7 0,4 0 0,-4 0 0,5 0 0,0-7 0,-5 6 0,4-12 0,-5 0 0,5-3 0,0-3 0,0 5 0,0-6 0,0 5 0,0-5 0,1 6 0,-1 0 0,0 0 0,0 0 0,1 0 0,4 0 0,-4 0 0,4-1 0,0 1 0,-4 0 0,9 6 0,-8-4 0,9 10 0,-9-10 0,8 4 0,-3 0 0,-1-5 0,4 5 0,-3-6 0,3 0 0,-4 0 0,9 1 0,-7 0 0,8 0 0,-5-1 0,0 0 0,-2-6 0,2 5 0,-2-10 0,1 4 0,-6-5 0,4 0 0,-3-5 0,-1 4 0,4-3 0,-3 4 0,3-5 0,1 4 0,0-3 0,0 4 0,5 0 0,-4-4 0,10 4 0,-10-8 0,9 8 0,-9-8 0,5 3 0,-7-4 0,7-1 0,-5 1 0,9 0 0,-3 0 0,11 1 0,-5-1 0,12 1 0,-5 0 0,5 0 0,-5-5 0,5 4 0,-6-8 0,1 7 0,4-8 0,-5 4 0,1-1 0,4-2 0,-10 2 0,4-4 0,-11 0 0,3 0 0,-9 0 0,5 0 0,-7 0 0,7 0 0,0 0 0,6 0 0,0 0 0,6 0 0,-4 0 0,10-10 0,-4 3 0,6-15 0,-7 10 0,7-15 0,-5 8 0,6-10 0,-1 7 0,-11-5 0,2 9 0,-15-5 0,3 8 0,-5-4 0,-4 0 0,-2 4 0,-4-2 0,0 7 0,0-3 0,-4-1 0,-2 5 0,-3-4 0,0 0 0,0-2 0,5-4 0,0-5 0,5-8 0,6-7 0,2-6 0,4 0 0,7-7 0,-10 6 0,14-8 0,-14 8 0,5 0 0,-3 1 0,-9 6 0,4 1 0,-6 7 0,1 0 0,-2 6 0,2-5 0,-2 10 0,1-5 0,0 1 0,-1 4 0,-3-10 0,2 10 0,-7-4 0,8-1 0,-3 0 0,-1-1 0,4-4 0,-3 5 0,4-6 0,1 0 0,-1 0 0,0 0 0,1 0 0,-1-7 0,1 6 0,0-12 0,0 5 0,-5 0 0,4-4 0,-4 4 0,5 0 0,0-4 0,-5 10 0,4-10 0,-4 4 0,0-6 0,4 0 0,-3-8 0,-1 7 0,5-14 0,-5 14 0,6-7 0,-6 1 0,4 5 0,-4 2 0,5 1 0,-5 5 0,4-6 0,-4 6 0,5-4 0,0 4 0,0-6 0,0-7 0,1 5 0,-6-5 0,4 7 0,-4 0 0,6-1 0,-6 8 0,4-6 0,-4 12 0,0-12 0,3 11 0,-8-10 0,8 10 0,-8-10 0,4 10 0,0-10 0,-4 4 0,9-6 0,-4 0 0,1-1 0,3 1 0,-5 6 0,7-4 0,-7 4 0,5 0 0,-9 2 0,9 0 0,-9 4 0,9-10 0,-9 10 0,9-10 0,-9 4 0,4-6 0,0 0 0,1 0 0,0 0 0,4 0 0,-8 0 0,8-7 0,-9 12 0,10-11 0,-10 12 0,9-6 0,-9 7 0,4 0 0,-5 7 0,4-13 0,-2 9 0,2-10 0,-4 8 0,0 4 0,0-4 0,0 6 0,0-6 0,0 4 0,0-4 0,5 0 0,-4 4 0,4-4 0,-5 0 0,0 4 0,0-10 0,0 10 0,0-10 0,0 10 0,0-4 0,0 0 0,0 4 0,0-4 0,0 6 0,0 0 0,0 0 0,0 0 0,0 0 0,0 5 0,0-4 0,0 5 0,0-1 0,0-4 0,0 10 0,0-4 0,0 5 0,0 0 0,0 0 0,0-6 0,0 5 0,0-4 0,0 5 0,0-6 0,0 5 0,0-4 0,0 0 0,0-2 0,0-5 0,0 0 0,0-6 0,0 4 0,0-11 0,0 12 0,0-12 0,0 5 0,0 1 0,5-6 0,-4 11 0,4-4 0,-5 6 0,0 0 0,0 0 0,0 0 0,0 0 0,0 0 0,0 0 0,0 0 0,0-7 0,0 6 0,0-5 0,0 6 0,0-7 0,0 6 0,0-12 0,0 12 0,0-12 0,0 6 0,0-7 0,0 6 0,0 2 0,0 3 0,0 12 0,0 0 0,0 14 0,0-1 0,0-2 0,0-3 0,0-3 0,0-2 0,0 0 0,0 0 0,0 4 0,0-2 0,0 7 0,0-8 0,0 9 0,0-4 0,0 5 0,0 0 0,0 0 0,0-1 0,0-4 0,0-1 0,0-5 0,-4-6 0,3 0 0,-4-6 0,1 5 0,3 2 0,-8 5 0,8 0 0,-3 4 0,4 2 0,-4 9 0,3-4 0,-3 4 0,1-4 0,2 10 0,-3-4 0,4 9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7:11:49.6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 1 24575,'0'31'0,"0"-7"0,0 41 0,0-16 0,0 36 0,0-12 0,0 6 0,0 7 0,0-5 0,0 8 0,0-9 0,0-4 0,0-6 0,0 1 0,0 5 0,-6-13 0,5 5 0,-4-7 0,-1 7 0,4-5 0,-4 6 0,1-8 0,4-1 0,-5 1 0,6-7 0,0-2 0,0-8 0,0 1 0,0 0 0,0 0 0,0 7 0,0-6 0,0 13 0,0-12 0,0 12 0,0-6 0,0 8 0,0 0 0,0-7 0,0-3 0,0-6 0,0 0 0,0 0 0,0-6 0,0-2 0,0 0 0,0-4 0,0 10 0,0-10 0,0 10 0,0-10 0,0 10 0,0-4 0,0 5 0,0 1 0,0 0 0,0 7 0,0-5 0,0 12 0,0-13 0,0 13 0,5-12 0,-4-1 0,4-3 0,0-11 0,-4 0 0,4-2 0,-5-10 0,4 4 0,-3 0 0,3 2 0,1 5 0,-4 0 0,8 0 0,-8-1 0,8 1 0,-8 0 0,4 0 0,-5 0 0,0 0 0,5 0 0,-4 0 0,3 6 0,-4-4 0,0 4 0,0 0 0,5 2 0,-3-1 0,3 13 0,-5-11 0,5 12 0,-4 0 0,4-5 0,0 5 0,-4 0 0,9-6 0,-9 6 0,4-7 0,0 0 0,-4-6 0,4 4 0,0-4 0,-3 6 0,8 0 0,-4 0 0,0 0 0,3-7 0,-7 6 0,7-12 0,-8 5 0,8-6 0,-8 0 0,4-6 0,-5 0 0,0-1 0,4-4 0,-3 4 0,3 0 0,-4-4 0,0 4 0,0-5 0,0 5 0,4-4 0,-3 5 0,3-7 0,-4 1 0,5 5 0,-4-4 0,4 4 0,-2-9 0,-2 2 0,3-3 0,-4 0 0,4 4 0,-3-8 0,3 3 0,0-5 0,-3 1 0,3 4 0,0-3 0,-3 3 0,2-5 0,1 1 0,-3-1 0,3 1 0,0-1 0,-3 1 0,2-1 0,1 1 0,-3-1 0,3 1 0,0-1 0,-3 1 0,6-1 0,-6 1 0,3-1 0,0 1 0,0-1 0,1 1 0,3-1 0,-7 1 0,2-1 0,-3 1 0,4-1 0,-3 0 0,6-3 0,-2-1 0,3-4 0,0 0 0,0 0 0,1 0 0,-1 0 0,1-4 0,4-5 0,-4-1 0,5-8 0,-5 4 0,0 0 0,0-4 0,-4 4 0,-1-5 0,-4 0 0,0 0 0,0 0 0,0 0 0,0-5 0,0 3 0,0-3 0,0 10 0,0-9 0,0 7 0,0-8 0,0 5 0,0 0 0,0-5 0,0-2 0,0-5 0,4 0 0,2 0 0,5-6 0,-1 5 0,1-6 0,0 1 0,3 5 0,4-12 0,3 5 0,2-6 0,-1 0 0,7-2 0,-5 2 0,11-4 0,-11 4 0,11-4 0,-12 4 0,11 3 0,-10-2 0,3 10 0,-5-9 0,-1 4 0,2-6 0,-1 0 0,1 0 0,-1 0 0,1-7 0,1-2 0,0-7 0,6 0 0,3-17 0,-2 20 0,7-18 0,-14 23 0,12-8 0,-11 0 0,5 0 0,0 0 0,-5 0 0,5 0 0,-6 0 0,-5 7 0,4-5 0,-5 12 0,0-12 0,4 5 0,-9 0 0,10-5 0,-10 5 0,10-7 0,-4 0 0,5 8 0,-6-6 0,4 5 0,-3-7 0,-1 8 0,5-7 0,-5 14 0,0-6 0,3 7 0,-2-7 0,4-2 0,1 0 0,0-5 0,0-3 0,0-1 0,8-13 0,-5 5-232,-7 23 1,0-1 231,8-26 0,-12 27 0,2 1 0,13-23 0,-3-17 0,-5 37 0,1 1 0,13-43 0,3 10 0,-8 7 0,-2 11 0,4-14 0,5-1 0,-7 9 0,6-7 0,-7 15 0,1-7 0,-2 8 0,-6 0 0,0 7 0,-1 2 0,-1 7 463,1 0-463,-6 6 0,3 2 0,-9 11 0,4-4 0,-6 10 0,1-4 0,-1 9 0,-4 2 0,3 4 0,-7 1 0,6-1 0,-6 1 0,3 0 0,-4 0 0,0-1 0,3 1 0,-2-5 0,7 3 0,-7-8 0,7 4 0,-7-5 0,3 5 0,0-4 0,-3 4 0,7-1 0,-7 2 0,3 5 0,-4 10 0,0 5 0,0 2 0,0-1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7:07:03.9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0 856 24575,'13'-9'0,"3"-6"0,-7 13 0,9-15 0,-4 11 0,5-12 0,1-2 0,4-1 0,3-11 0,6 4 0,-1 5 0,2-8 0,-8 9 0,0-5 0,0-4 0,-6 10 0,6-4 0,-1-1 0,-4 6 0,4-6 0,-6 11 0,0-3 0,-1 4 0,7-6 0,-5 5 0,4-4 0,-5 9 0,5-9 0,-4 8 0,4-8 0,1 8 0,-5-2 0,4 3 0,-5 0 0,0 1 0,-1-1 0,1 1 0,0-1 0,0 5 0,-1-4 0,1 4 0,5-5 0,-3 1 0,8-6 0,-3 3 0,5-3 0,0 5 0,-1 0 0,8-1 0,-6 0 0,0 1 0,-3 4 0,-3-3 0,5 8 0,0-8 0,6 8 0,-5-4 0,5 0 0,-6 4 0,0-3 0,-5 4 0,3 0 0,-9-5 0,5 4 0,-1-3 0,-4 4 0,9-4 0,-3 2 0,5-2 0,0 4 0,0 0 0,-1 0 0,1 0 0,0 0 0,-5 0 0,3 0 0,-3 0 0,-1 0 0,-1 0 0,1 0 0,-5 0 0,9 0 0,-3 0 0,5 4 0,6 2 0,-5 5 0,5-1 0,0 1 0,-4-1 0,4 1 0,-6-1 0,0 1 0,-6-1 0,-1-1 0,-5 1 0,5 0 0,-8-1 0,7 0 0,-9-4 0,5 4 0,-5-5 0,4 2 0,-4 1 0,0-2 0,4 5 0,-4-6 0,1 4 0,2-2 0,-3 3 0,5 0 0,0 0 0,0 1 0,0-5 0,-1 3 0,-3-3 0,2 4 0,-7 0 0,8 0 0,-9 0 0,9 0 0,-4 0 0,0 0 0,4 0 0,-4 0 0,5 1 0,0-1 0,5 1 0,-4-1 0,10 2 0,-5 3 0,6 2 0,-5 4 0,3 0 0,-3 0 0,-1 0 0,5 0 0,-10-5 0,4 4 0,-5-5 0,0 1 0,-5 3 0,4-8 0,-4 8 0,1-8 0,-2 7 0,-4-7 0,0 3 0,-1-4 0,1 4 0,0-4 0,0 4 0,-1-4 0,4 3 0,-2 2 0,2-1 0,-3 0 0,0 0 0,0-3 0,0 3 0,-1 0 0,1-3 0,0 8 0,0-4 0,0 0 0,-4 4 0,3-4 0,-3 0 0,4-1 0,-4 0 0,2-3 0,-2 3 0,0-5 0,3 5 0,-7-3 0,7 8 0,-3-4 0,1 5 0,2-5 0,-3 4 0,0-4 0,3 5 0,-7-5 0,7 4 0,-7-9 0,3 4 0,-4 0 0,0-3 0,0 3 0,0-4 0,0-1 0,0 5 0,0-3 0,0 8 0,0-9 0,0 9 0,0-4 0,0 5 0,0-5 0,0 4 0,0-4 0,0 5 0,0-5 0,0 4 0,0-4 0,0 5 0,0 0 0,-4-1 0,3 1 0,-7 0 0,7 0 0,-8 0 0,8-1 0,-7 1 0,7 0 0,-7-5 0,2 4 0,2-4 0,-5 0 0,9 4 0,-8-9 0,3 9 0,0-4 0,-3 0 0,3-1 0,0 0 0,-2-3 0,6 8 0,-7-9 0,3 4 0,0-4 0,-2-1 0,2 1 0,-8 7 0,4-5 0,0 10 0,1-11 0,3 8 0,-4-9 0,0 4 0,0-4 0,1-1 0,-1 1 0,4-1 0,-2 1 0,2-1 0,-4 1 0,1-1 0,-1 1 0,0-5 0,1 4 0,-1-3 0,1 3 0,-1 1 0,-4-1 0,3 1 0,-3 0 0,4 4 0,-5-3 0,4 3 0,-3-4 0,4 0 0,-4 0 0,-1 0 0,-1 0 0,-2 0 0,7-1 0,-8 6 0,4-4 0,-5 8 0,5-8 0,-4 7 0,3-7 0,-4 8 0,1-7 0,-1 6 0,0-6 0,0 7 0,0-4 0,0 1 0,0 3 0,-5-7 0,3 6 0,-8-1 0,8 3 0,-3-3 0,0 2 0,3-3 0,-3 5 0,0-5 0,4 3 0,-5-8 0,6 4 0,0-1 0,1-2 0,-1 2 0,0-3 0,0 3 0,0-2 0,0 2 0,4-4 0,-2 5 0,2-4 0,-3 3 0,3-4 0,-2 1 0,2-1 0,-4 0 0,5 0 0,1 0 0,4-1 0,1-3 0,-1-1 0,1-4 0,4 3 0,0-9 0,-23-9 0,-33 4 0,30-5 0,-1 16 0,66-5 0,10-1 0,7-6 0,2-5 0,15-3 0,-6-5 0,5 0 0,-7 0 0,0 1 0,-8 1 0,6-1 0,-12 1 0,-2 0 0,-8 6 0,-6-2 0,-5 8 0,-2-8 0,-5 8 0,-5-2 0,4-1 0,-4 4 0,0-3 0,-1 4 0,0 0 0,1-4 0,5 2 0,-5-2 0,4-1 0,1 4 0,1-4 0,5 0 0,-1 3 0,-4-7 0,9 7 0,-8-7 0,8 7 0,-4-8 0,6 7 0,-5-6 0,-2 7 0,0-4 0,-4 2 0,4 2 0,-9-3 0,2 5 0,-2 0 0,3-1 0,1 1 0,0 3 0,0-2 0,-5 3 0,4 0 0,1-3 0,1 2 0,4 1 0,-5-4 0,-1 8 0,7-8 0,0 8 0,1-3 0,3 4 0,-3-5 0,11 4 0,-10-4 0,9 5 0,-11-5 0,6 4 0,0-3 0,-5 4 0,-2 0 0,-5 0 0,0 0 0,-1 0 0,1 0 0,0 0 0,0 0 0,5 0 0,8 0 0,0 0 0,12 0 0,-6 0 0,7 0 0,0 0 0,0 0 0,0 0 0,-6 4 0,4 2 0,-4 5 0,0-5 0,-2 4 0,-6-4 0,-6 4 0,5 0 0,-5 0 0,6 0 0,-5 4 0,3 2 0,-3 4 0,6 6 0,0 2 0,7 1 0,-4 3 0,4-3 0,-7-1 0,8 5 0,-6-5 0,5 1 0,-7-2 0,0-1 0,0-4 0,1 10 0,-2-10 0,1 5 0,0-1 0,-6-5 0,6 11 0,3 3 0,-6-5 0,11 9 0,-19-18 0,4 4 0,-5-1 0,-1-4 0,0 5 0,1-1 0,-5-4 0,4 9 0,-4-8 0,11 9 0,-5-4 0,6 12 0,-6-6 0,0 5 0,-1-6 0,1 0 0,-1 0 0,1 0 0,-5 0 0,3-6 0,-8 5 0,3-10 0,0 4 0,-4-5 0,4 0 0,-5-1 0,5 1 0,-4 0 0,4 0 0,-5 0 0,5-1 0,-4 1 0,9 5 0,-4 2 0,5-1 0,0 5 0,0-4 0,7 6 0,-4 5 0,9-2 0,-9 3 0,3-6 0,1 0 0,-5-1 0,5 8 0,-2-11 0,-2 8 0,1-15 0,-8 8 0,2-9 0,-3 4 0,0-5 0,3-4 0,-8 3 0,4-4 0,-1 5 0,-2 0 0,2 0 0,1-1 0,-4-3 0,3 2 0,-4-3 0,0 5 0,1 0 0,-1 0 0,5-1 0,-4 1 0,3-5 0,1 4 0,-4-4 0,3 5 0,1 0 0,-4 0 0,4-1 0,-5 1 0,9 8 0,-7-6 0,7 12 0,-8-13 0,0 4 0,4 0 0,-3 2 0,4-1 0,-1 5 0,-3-5 0,4 6 0,0 0 0,-3 0 0,3 0 0,-5 0 0,4-6 0,-3 0 0,2-7 0,-8-3 0,0 2 0,-5-7 0,0 8 0,-44 0 0,33-3 0,-33 6 0,44-11 0,0 7 0,0-7 0,0 8 0,0-9 0,0 4 0,0 0 0,0-3 0,0 8 0,0-4 0,0 0 0,0 4 0,0-9 0,0 4 0,0-4 0,0-1 0,0 1 0,0-1 0,0 1 0,0-1 0,0 1 0,0-1 0,0 1 0,0-1 0,0 1 0,0-1 0,0 1 0,0-1 0,0 1 0,0-1 0,0 1 0,0-1 0,0 1 0,0-1 0,0 5 0,0-3 0,0 7 0,0-2 0,0-1 0,0 4 0,0-4 0,0 5 0,0-5 0,0 4 0,0-4 0,0 5 0,0-5 0,0 3 0,0-7 0,0 8 0,0-9 0,0 9 0,0-8 0,0 3 0,0 0 0,-3-3 0,2 3 0,-7 0 0,3-4 0,0 4 0,-4 1 0,5-5 0,-2 4 0,-1-4 0,2-1 0,-4 5 0,4-3 0,-3 7 0,3-7 0,-4 8 0,0-9 0,-1 9 0,2-8 0,-2 7 0,1-7 0,0 8 0,0-4 0,-1 4 0,-3-3 0,2 3 0,-3-4 0,5 5 0,-5 0 0,4 0 0,-4 0 0,0-1 0,4 1 0,-4 0 0,4 0 0,-3 0 0,2-1 0,-2 1 0,-1 0 0,3 0 0,-6-1 0,6 1 0,-7 0 0,8 0 0,-4 0 0,0-1 0,4-3 0,-8 2 0,8-3 0,-8 5 0,4 0 0,-5 0 0,0-1 0,0 1 0,0 0 0,0 0 0,0 0 0,0-1 0,0 1 0,0 0 0,0 0 0,0 0 0,0-1 0,1 1 0,3-4 0,-3 2 0,4-7 0,-1 8 0,2-8 0,-1 4 0,5-6 0,-5 1 0,6 0 0,-1-1 0,-4 1 0,3 0 0,-3-1 0,4-3 0,1 3 0,-1-7 0,-4 7 0,3-4 0,-8 2 0,8 1 0,-7-2 0,7 4 0,-8 0 0,4 0 0,-5 0 0,0 1 0,0-1 0,0 5 0,-5-3 0,4 2 0,-5 1 0,6-3 0,0 6 0,5-6 0,-4 2 0,4-4 0,0 0 0,-4 0 0,8 0 0,-8 0 0,9-4 0,-5 3 0,6-4 0,-5 1 0,3 3 0,-8-7 0,8 6 0,-7-2 0,2 4 0,-4 1 0,0-1 0,-5 1 0,-5 3 0,3-2 0,-7 3 0,13-4 0,-4-5 0,5 4 0,0-4 0,0 4 0,0 1 0,0-1 0,-5 1 0,4-1 0,-5 1 0,6-1 0,1 1 0,-1-5 0,0 3 0,0-2 0,0 3 0,0-4 0,-6 4 0,5-4 0,-4 5 0,0-5 0,-2 4 0,-5-3 0,5 0 0,-4 3 0,5-4 0,-6 1 0,0 3 0,0-7 0,0 2 0,0 1 0,-1-4 0,7 8 0,-5-8 0,4 3 0,-5-4 0,6 0 0,0 0 0,1 0 0,4 0 0,0 0 0,2 0 0,9 0 0,-5 0 0,6 0 0,-1 0 0,0 0 0,1 0 0,-1 0 0,1 0 0,0 0 0,0 0 0,-1 0 0,1 0 0,-1 0 0,1 0 0,-1 0 0,1 0 0,-1 0 0,0 0 0,1 0 0,-1 0 0,-4 0 0,3 0 0,-3 0 0,5 0 0,-6 0 0,5 0 0,-5 0 0,1 0 0,3 0 0,-3 0 0,0 0 0,3 0 0,-7 0 0,7 0 0,-3 0 0,4 0 0,0 0 0,1 0 0,-1 0 0,1 0 0,-1 0 0,1 0 0,-1 0 0,1 0 0,-1 0 0,1 0 0,0 0 0,-1 0 0,1 0 0,-1 0 0,1 0 0,-1 0 0,1 0 0,-1 0 0,1 0 0,-1 0 0,0-4 0,1 3 0,-6-7 0,5 7 0,-9-8 0,8 8 0,-8-7 0,4 7 0,0-7 0,-4 3 0,3 0 0,-3-4 0,-1 4 0,0-5 0,-6 0 0,5 1 0,-4-1 0,-1 0 0,5-4 0,-4 3 0,0-3 0,-2-1 0,0 4 0,-3-4 0,3 1 0,0 3 0,-3-9 0,8 9 0,-8-8 0,8 8 0,-3-8 0,5 9 0,4-8 0,-3 7 0,8-2 0,-3 4 0,0-4 0,3 3 0,-3-3 0,4 4 0,1 1 0,-1-1 0,0 0 0,1 1 0,-1-1 0,0 0 0,-4-4 0,3 3 0,-3-7 0,4 7 0,-5-8 0,5 8 0,-5-3 0,5 0 0,1 3 0,-1-3 0,0 0 0,0 3 0,0-3 0,0 4 0,1 1 0,-1-1 0,0-4 0,1 3 0,-1-3 0,0 4 0,0 1 0,4-6 0,-2 5 0,2-9 0,-5 3 0,1 1 0,0-4 0,0 4 0,0 0 0,-1-4 0,2 8 0,-1-3 0,0 5 0,4-1 0,-2 0 0,6 1 0,-3-1 0,0 4 0,3-2 0,-3 2 0,1-4 0,2 1 0,-6 0 0,9 10 0,4 5 0,-1 2 0,3-1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6:07:32.3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610 0 24575,'4'13'0,"2"6"0,8 7 0,1-1 0,5-1 0,-1 0 0,1 2 0,0-1 0,6 6 0,-5-5 0,6 6 0,1 7 0,0-5 0,1 5 0,3-5 0,-3 5 0,5-4 0,-5 4 0,4-6 0,-5 0 0,5 1 0,-5-2 0,4 2 0,-4-2 0,6 2 0,0 0 0,1 6 0,-1-4 0,1 4 0,-1-6 0,-1-1 0,0-5 0,0 4 0,-1-4 0,-5-1 0,5 5 0,2-4 0,1 6 0,4-5 0,-11 2 0,3-3 0,-4-2 0,5 1 0,-6-2 0,4-3 0,-9 2 0,3-4 0,-5-1 0,6 6 0,-4-5 0,4 6 0,1-1 0,-5 1 0,11 8 0,-4-2 0,7 9 0,-6-1 0,5 2 0,-4 3 0,-2-11 0,6 13 0,-4-7 0,0 8 0,4-7 0,-11-3 0,3-6 0,-5-1 0,-1 0 0,-4 0 0,3-6 0,-4-1 0,0-5 0,-2-5 0,-4 4 0,4-4 0,-3 1 0,8 2 0,-8-3 0,8 5 0,-4 0 0,5 0 0,1 5 0,-1-4 0,7 11 0,0-10 0,1 10 0,4-3 0,-3 4 0,6 2 0,-2-6 0,2 4 0,-2-4 0,2 5 0,6 2 0,-5-1 0,12 2 0,-11-2 0,11 2 0,-5 0 0,6 5 0,-6-4 0,5 10 0,0-11 0,-3 5 0,8-5 0,-10-1 0,7 2 0,-1-1 0,-7-6 0,5 4 0,-13-12 0,12 6 0,-13-7 0,5 1 0,-6-2 0,0 1 0,0 0 0,-6-6 0,5 4 0,-10-8 0,10 8 0,-10-8 0,9 8 0,-8-4 0,8 1 0,-3 3 0,6 3 0,5 1 0,-3 3 0,11 3 0,-6-6 0,2 5 0,4 0 0,-6-5 0,7 6 0,1-1 0,-2-4 0,1 5 0,1 0 0,-8-6 0,8 11 0,-8-10 0,1 3 0,4-4 0,-12-3 0,5-3 0,-11-2 0,-2-5 0,-10-1 0,0 0 0,-6-1 0,1 1 0,-1-5 0,0 0 0,-3-11 0,-1-15 0,-18 1 0,10-1 0,-9 13 0</inkml:trace>
  <inkml:trace contextRef="#ctx0" brushRef="#br0" timeOffset="2697">1 5383 24575,'4'-26'0,"16"-11"0,5 7 0,7-23 0,16 1 0,-9-11 0,21-4 0,-19 11 0,-4 14 0,2-2-653,12-25 653,-14 22 0,1-2 0,-4 7 0,0 0 0,-1-4 0,0-1 0,-1 4 0,0 0 0,3-4 0,0 1 0,-2 3 0,-2 2 0,17-19 0,-16 20 0,0 1 0,8-13 0,20-22 0,1 7 0,-9 8 0,8-6-193,-11 14 193,9-7 0,-8 9 0,7-2 0,-1 1 0,-6 6 0,12 1 0,-12 6 0,11-7 0,-10 6 646,5-6-646,-9 14 200,-5-4-200,2 10 0,-3-9 0,0 3 0,4 0 0,-10-2 0,10 2 0,-9-4 0,4-1 0,0-1 0,-5 2 0,12-2 0,-10-4 0,4 3 0,0-10 0,1 10 0,1-10 0,5 9 0,-5-9 0,5 9 0,1-4 0,-7 7 0,4-7 0,-11 13 0,11-11 0,-12 11 0,11-1 0,-11 4 0,3 4 0,-6 1 0,-6 2 0,5-2 0,-5 1 0,6 4 0,0-4 0,-5 5 0,3-5 0,-3 0 0,4-1 0,1 0 0,0 0 0,0 1 0,-5 0 0,3 0 0,-9 0 0,4 1 0,-5 4 0,-1-3 0,1 8 0,0-8 0,0 3 0,5-4 0,-4-1 0,10 0 0,-5 0 0,0 0 0,6-6 0,-5 5 0,1-5 0,-3 6 0,1-5 0,-4 4 0,9-5 0,-10 7 0,10-2 0,-4 1 0,0-5 0,-2 4 0,-4 1 0,4 1 0,-4 4 0,0-5 0,-2 6 0,-3-4 0,3 7 0,-3-7 0,3 8 0,-4-4 0,1 0 0,3 4 0,-3-8 0,3 7 0,2-12 0,-1 7 0,6-9 0,-5 6 0,4-1 0,-5 1 0,0 0 0,-5 5 0,-1 1 0,-4 4 0,4 0 0,1 0 0,1-5 0,8 3 0,-7-7 0,14-4 0,-9 2 0,10-6 0,-11 6 0,4 5 0,-5-3 0,-5 3 0,4 1 0,-4 0 0,1 5 0,2-5 0,-7 5 0,8-9 0,-9 8 0,4-3 0,-4 8 0,-1-3 0,1 4 0,-1-1 0,0-2 0,1 2 0,-2 1 0,-2 0 0,-2 4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6:09:01.8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24575,'0'12'0,"0"4"0,0-6 0,0 8 0,0-4 0,0 10 0,0-4 0,0 4 0,0 0 0,0 2 0,0-1 0,0 5 0,0-5 0,0 6 0,0 0 0,0-5 0,5 3 0,-4-3 0,8-1 0,-8 5 0,7-10 0,-2 9 0,-1-8 0,5 8 0,-5-9 0,5 10 0,-5-10 0,4 4 0,-8-5 0,8 0 0,-8 0 0,7 0 0,-7-5 0,7-1 0,-7 0 0,3-3 0,0 7 0,-3-7 0,7 8 0,-7-9 0,8 9 0,-8-4 0,7 0 0,-7 4 0,7-4 0,-7 5 0,7 0 0,-7 0 0,7-1 0,-7 1 0,8 0 0,-8-5 0,3-1 0,0-4 0,-3-1 0,3 1 0,-4-1 0,3 1 0,-2 4 0,3-3 0,0 7 0,-3-2 0,3 3 0,1 7 0,-4-5 0,8 9 0,-8-9 0,9 10 0,-9-10 0,8 4 0,-8 0 0,7 2 0,-7-1 0,9 5 0,-9-10 0,8 10 0,-8-10 0,4 4 0,-1 0 0,-3-4 0,8 4 0,-8-10 0,8 4 0,-8-8 0,7 7 0,-7-3 0,3 5 0,0 0 0,-3 0 0,8 5 0,-8-4 0,8 10 0,-8-10 0,4 9 0,-1-9 0,-3 10 0,3-14 0,0 7 0,-3-9 0,4 0 0,-1 4 0,-3-9 0,3 9 0,0-4 0,-3 5 0,3 0 0,1 0 0,-4 5 0,7-4 0,-7 9 0,3-3 0,-4 0 0,0-2 0,0-5 0,4-5 0,-3 3 0,3-7 0,-4 3 0,0-4 0,0-1 0,0 1 0,0-1 0,0 0 0,0 0 0,0 0 0,0 0 0,0 0 0,0 0 0,0 5 0,0-3 0,4 7 0,-3-3 0,3 5 0,-4 0 0,0-5 0,0-1 0,0-4 0,0-1 0,0 1 0,0-1 0,0 1 0,0-1 0,0-1 0,0 1 0,0 0 0,0 0 0,0 0 0,0-7 0,4 2 0,0-10 0,4 2 0,1-3 0,-1-1 0,1 1 0,-1-1 0,1 0 0,0-4 0,0-1 0,0-5 0,5 0 0,-4 0 0,8 4 0,-8-3 0,8 3 0,-8 1 0,3 1 0,-4 4 0,-1 5 0,1-4 0,-1 3 0,5 0 0,-3-2 0,7 6 0,3-3 0,0 0 0,4-2 0,-5 1 0,0-3 0,5 6 0,-4-2 0,0 0 0,-2 3 0,-9-2 0,9 3 0,-8 0 0,3 0 0,0-5 0,-4 4 0,9-3 0,-8 4 0,7-4 0,-3 3 0,5-3 0,-5 4 0,4 0 0,-4 0 0,0 0 0,4 0 0,-8 0 0,7 0 0,-7 0 0,8 0 0,-9-4 0,9 3 0,-4-3 0,0 4 0,4 0 0,-8 0 0,7 0 0,-7-4 0,8 3 0,-9-3 0,4 1 0,0 2 0,-3-3 0,8 0 0,-9 3 0,9-8 0,-4 4 0,5-5 0,0 5 0,0-3 0,-1 2 0,1 1 0,0-4 0,-5 8 0,4-7 0,-4 7 0,0-7 0,4 7 0,-4-7 0,0 7 0,4-8 0,-8 8 0,7-7 0,-2 2 0,-1 1 0,3-3 0,-7 7 0,8-8 0,-4 8 0,5-7 0,5 7 0,-4-8 0,4 8 0,0-8 0,-3 4 0,3-1 0,-5-2 0,-1 7 0,1-8 0,0 4 0,0 0 0,0-4 0,-1 4 0,6 0 0,-4-4 0,5 4 0,-1-5 0,-4 5 0,4-4 0,-5 4 0,0-1 0,-5-2 0,4 3 0,-4 0 0,5-3 0,-5 3 0,3-4 0,-2 4 0,-1-3 0,-1 7 0,0-8 0,1 4 0,0 0 0,4-4 0,10 4 0,-6-4 0,11-1 0,-14 5 0,-5-3 0,-1 7 0,-5-7 0,5 7 0,-3-2 0,3-1 0,-5 3 0,-3-7 0,2 7 0,-6-6 0,3 3 0,0-1 0,-3-2 0,2 2 0,1-3 0,0 0 0,9-5 0,1-2 0,5 1 0,5-5 0,-3 8 0,3-8 0,-5 9 0,-1-8 0,1 7 0,0-2 0,-5 4 0,4-1 0,-9 1 0,9 4 0,-8-2 0,7 1 0,-7-2 0,8-2 0,-9 5 0,4-3 0,-4 3 0,-1 1 0,1-4 0,0 7 0,-1-7 0,1 4 0,4-5 0,-4 4 0,9-4 0,-9 4 0,5-4 0,-6 5 0,0-4 0,1 7 0,4-7 0,-3 3 0,3 0 0,-5-3 0,1 3 0,4-4 0,1 0 0,0 0 0,4 0 0,-9 0 0,9 0 0,-4-4 0,5 2 0,0-3 0,-5 5 0,3 0 0,-2 0 0,3-1 0,1 1 0,-5 0 0,4-1 0,-4 1 0,5 0 0,-5 0 0,9-1 0,-7 0 0,8 1 0,-6-1 0,1 1 0,0-1 0,5-4 0,-8 3 0,7-3 0,-9 5 0,5-1 0,-1 1 0,1-1 0,0 1 0,0-1 0,0-3 0,5 2 0,-9-3 0,8 4 0,-8 1 0,3 0 0,-3 0 0,2-1 0,-7 1 0,3 0 0,-4 1 0,-1 3 0,1-3 0,-1 7 0,-3-6 0,2 6 0,-6-7 0,2 4 0,1-1 0,1-2 0,3 2 0,1-4 0,0-4 0,4 3 0,1-8 0,5 8 0,-4-8 0,-2 8 0,-4-3 0,-1 4 0,1 4 0,-5-2 0,4 6 0,-7-7 0,3 3 0,-4-3 0,4-4 0,0 2 0,5-2 0,0-2 0,-1 5 0,1-4 0,0 4 0,-5 0 0,4 1 0,-4-1 0,4 5 0,-3-4 0,-5 7 0,-5-3 0,-3 4 0,3 0 0,1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6:09:07.1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1 455 24575,'26'0'0,"1"0"0,4 0 0,6 0 0,9 11 0,1 2 0,6 16 0,7-3 0,-10 2 0,12 3 0,-15-1 0,0 0 0,-7-2 0,4-6 0,-17-2 0,9 2 0,-11-3 0,6 2 0,-5-5 0,3-2 0,-8 0 0,8-3 0,-3 8 0,-1-8 0,5 4 0,-10-6 0,4 5 0,-5-3 0,0 2 0,-1-3 0,1-1 0,0 0 0,0 5 0,0-4 0,-1 8 0,6-7 0,-3 7 0,8-3 0,-9 0 0,10 5 0,-10-10 0,9 10 0,-8-10 0,8 10 0,-9-10 0,5 5 0,-7-6 0,1 0 0,0 1 0,0-1 0,5 1 0,2 0 0,-1 0 0,5 5 0,-5 0 0,6 1 0,0 4 0,0-9 0,0 9 0,0-9 0,0 4 0,-6-5 0,5 5 0,-10-5 0,4 5 0,-5-6 0,5 1 0,-4 0 0,5-1 0,-7 1 0,7 0 0,-5-1 0,4 1 0,0 0 0,-4-1 0,4 1 0,-5-5 0,0 4 0,0-4 0,0 4 0,0 1 0,-1-1 0,1-4 0,0 4 0,0-4 0,0 4 0,-1 1 0,7-1 0,-5 1 0,4 0 0,0-1 0,2 1 0,-1 0 0,5 0 0,-5 5 0,6-4 0,0 4 0,-6-1 0,5-3 0,-10 7 0,10-6 0,-5 2 0,1-4 0,3 0 0,-8-1 0,3 1 0,0 0 0,1 0 0,6 0 0,0 0 0,0 1 0,0-1 0,-6-4 0,5 3 0,-14-8 0,7 3 0,-9 1 0,10-4 0,-4 7 0,10-7 0,-10 3 0,16 1 0,-9-3 0,10 7 0,-6-8 0,0 8 0,0-3 0,0 0 0,0 3 0,0-8 0,0 8 0,-1-8 0,1 4 0,0 0 0,0-4 0,0 3 0,-5-4 0,3 0 0,-9 5 0,10-4 0,-10 3 0,10-4 0,-5 0 0,6 0 0,0 0 0,0 0 0,0 0 0,0 4 0,0-3 0,0 4 0,0-5 0,-6 0 0,-5 0 0,-7 0 0,-5 0 0,1 0 0,-1 0 0,1 0 0,-1 0 0,0 0 0,0 0 0,-1 0 0,1 0 0,-4-4 0,3 3 0,-2-3 0,-1 1 0,4 2 0,-3-3 0,3 0 0,1 3 0,-1-7 0,0 7 0,0-2 0,-3-1 0,2 3 0,-3-3 0,4 0 0,0 3 0,0-2 0,1 3 0,-1-4 0,0 3 0,1-3 0,-5 0 0,3 3 0,-2-2 0,-1-1 0,3 3 0,-2-2 0,-1-1 0,4 3 0,-4-7 0,5 7 0,-4-7 0,2 7 0,-2-2 0,0-1 0,-2-1 0,-3-3 0,0 0 0,0-1 0,0 0 0,0 1 0,-3-1 0,2 1 0,-3-1 0,4 1 0,0 0 0,0 0 0,0 0 0,0 0 0,0 0 0,0-5 0,0-7 0,-4 0 0,3-10 0,-4 4 0,5-5 0,0 0 0,0 6 0,-4-5 0,3 10 0,-4-5 0,5 7 0,-4-1 0,3 0 0,-4 4 0,5 2 0,-3 5 0,2-1 0,-3 0 0,4 1 0,-4 0 0,3-1 0,-2 1 0,-1-5 0,2-7 0,-6-6 0,6-11 0,-7-1 0,8-7 0,-10 0 0,10 0 0,-9 6 0,9 2 0,-8 6 0,8 0 0,-4 5 0,1 2 0,3 9 0,-3-2 0,0 2 0,3 1 0,-4 1 0,5 0 0,0 3 0,-3-3 0,2 5 0,-3-1 0,4 1 0,0 0 0,0 0 0,0 0 0,0-5 0,0 3 0,0-3 0,0 0 0,0 3 0,0-8 0,0 9 0,0-9 0,0 4 0,0 0 0,0 2 0,0 4 0,0-1 0,0 1 0,0-1 0,0 1 0,0-1 0,0-4 0,0 0 0,0-1 0,0 2 0,0 3 0,0 1 0,0-1 0,0 0 0,0 1 0,0-1 0,0 1 0,0-1 0,0 1 0,0-1 0,0 0 0,0 1 0,0-1 0,-4-4 0,3-1 0,-4-1 0,5-3 0,0 4 0,-4-5 0,3 5 0,-3-4 0,4 8 0,0-3 0,-4 4 0,3 1 0,-3-1 0,4 1 0,0-1 0,0 1 0,0 0 0,0 0 0,0 0 0,-3 4 0,2-3 0,-3 2 0,4-3 0,0 0 0,0-5 0,0 4 0,0-9 0,0 4 0,0-5 0,0 4 0,-4 2 0,3 4 0,-3 1 0,4-1 0,0 4 0,0 2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6:10:35.4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24575,'0'5'0,"0"7"0,0 13 0,0 20 0,0 10 0,5 8 0,8 13 0,0-20 0,12 27 0,-5-17 0,7 21 0,-6 0 0,9-6 0,-8 5-533,10-7 533,-14-31 0,-2-1 0,11 21 0,7 24 0,-5-36 0,-2 21 0,2-22 0,1 12 0,-11-20 0,10 12 0,-13-19 0,8 18 533,-7-18-533,5 12 0,-9-7 0,8 0 0,-9 0 0,5 0 0,-6 0 0,0-6 0,-1-2 0,0-6 0,1 0 0,-1-6 0,-5 5 0,4-10 0,-4 4 0,5 0 0,-1 2 0,2 5 0,-1 0 0,1 6 0,0 2 0,0 5 0,0 1 0,0 0 0,0 0 0,1 0 0,-1 7 0,1-5 0,-1 5 0,0-7 0,1 0 0,-1 0 0,0-6 0,0 4 0,-1-11 0,1 11 0,0-4 0,0 0 0,-5-2 0,3-6 0,-3 0 0,-1-6 0,4 0 0,-8-7 0,3-3 0,-4-2 0,4-5 0,-3 1 0,3-1 0,-4 1 0,4-1 0,-3 1 0,6-1 0,-6 5 0,7 1 0,-3 5 0,5 5 0,0 2 0,0 5 0,1 0 0,-1-6 0,0 5 0,-1-10 0,1 4 0,-1-5 0,1 0 0,-1-5 0,-4-1 0,2-5 0,-6-3 0,3-2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6:10:47.7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1321 0 24575,'0'17'0,"0"0"0,0 7 0,-9 2 0,-3 11 0,-5 2 0,1 6 0,-1 0 0,1-7 0,-2 6 0,4-17 0,3 8 0,1-9 0,0-1 0,4 0 0,-2-7 0,7 1 0,-8 0 0,8 0 0,-7 0 0,7 5 0,-8-4 0,4 4 0,0-5 0,-4 5 0,4-4 0,-1 4 0,-3 0 0,4-3 0,-6 8 0,2-9 0,3 5 0,-2-7 0,3-3 0,-5 2 0,5-7 0,1 3 0,0 0 0,3-3 0,-3 3 0,0-5 0,3 1 0,-3-1 0,4 1 0,-4 4 0,-1-4 0,0 9 0,-3-4 0,2 10 0,1-4 0,-5 10 0,5-4 0,-6 5 0,1-6 0,0 5 0,4-5 0,-3 6 0,3 0 0,-4 0 0,4-6 0,-3 0 0,8-1 0,-3-4 0,0 4 0,-2-5 0,1 0 0,-3 0 0,7-1 0,-8 1 0,8 0 0,-3 0 0,0 0 0,3-1 0,-8 1 0,4 0 0,-1 5 0,-2-4 0,7 10 0,-8-5 0,4 1 0,-6 3 0,6-3 0,-4-1 0,4 0 0,0-7 0,-4 1 0,8 0 0,-8 5 0,4-4 0,-1 5 0,-2-7 0,7 7 0,-8-5 0,3 9 0,1-9 0,-4 5 0,3-1 0,1 1 0,-4 1 0,4-2 0,0 0 0,-4-4 0,8 5 0,-8-7 0,8 1 0,-7-5 0,7 4 0,-2-8 0,-2 7 0,4-7 0,-3 7 0,0-7 0,3 8 0,-6-9 0,6 9 0,-7-4 0,6 5 0,-6 0 0,7-1 0,-7 1 0,6 0 0,-2 5 0,0-4 0,-1 5 0,-1-7 0,-2 1 0,3 0 0,0 0 0,-4-1 0,8 1 0,-8 0 0,4 0 0,0 5 0,-4-4 0,4 4 0,-4-5 0,3 0 0,-2 0 0,3 0 0,-1-5 0,-2 4 0,7-4 0,-8 5 0,8-5 0,-7 4 0,7-9 0,-8 9 0,4-4 0,0 0 0,-4 4 0,8-4 0,-7 0 0,7 4 0,-7-8 0,7 7 0,-2-7 0,-2 8 0,4-9 0,-7 9 0,7-4 0,-7 0 0,7 4 0,-7-4 0,7 1 0,-8 2 0,8-7 0,-8 8 0,8-4 0,-7 0 0,7 4 0,-2-4 0,-2 5 0,1-5 0,-2 3 0,3-2 0,-1-1 0,3 3 0,-7-7 0,7 8 0,-3-9 0,0 9 0,3-8 0,-3 3 0,0-5 0,3 1 0,-3-1 0,4 5 0,-4-3 0,3 7 0,-6 1 0,2 2 0,0-2 0,-4 0 0,8-4 0,-7 0 0,7 4 0,-2-4 0,-1 0 0,3-1 0,-7 0 0,7-3 0,-4 3 0,5-5 0,-4 5 0,3-3 0,-3 3 0,0 0 0,3-3 0,-8 7 0,4-2 0,0 3 0,-4-3 0,9 2 0,-9-3 0,8 5 0,-7-4 0,7 2 0,-2-7 0,-1 3 0,3-5 0,-3 5 0,4-3 0,-4 3 0,3-4 0,-3-1 0,4 1 0,0-1 0,0 0 0,0 1 0,-4-1 0,3 1 0,-2-1 0,3 1 0,0 4 0,0 1 0,-5 5 0,4 0 0,-3 5 0,4 1 0,-5 6 0,4 0 0,-3 0 0,4 6 0,0-4 0,-5 10 0,3-11 0,-3 6 0,5-1 0,0-5 0,0 5 0,-4-6 0,3 0 0,-4-5 0,5 3 0,-5-3 0,4-1 0,-4 0 0,1-1 0,3-4 0,-8 4 0,8-5 0,-4 0 0,1 0 0,3-5 0,-3 4 0,4-9 0,0 4 0,-4 0 0,3-3 0,-4 8 0,5-9 0,0 9 0,0-4 0,0 0 0,0 4 0,0-4 0,0 5 0,0 0 0,0 5 0,0-4 0,0 4 0,0-5 0,0 0 0,0-5 0,0 4 0,0-4 0,0 0 0,0 3 0,0-7 0,0 8 0,0-9 0,0 9 0,0-8 0,0 7 0,0-7 0,0 3 0,0-4 0,0-1 0,0 5 0,0-3 0,0 3 0,0 0 0,0-3 0,0 7 0,0-7 0,0 7 0,0-7 0,0 3 0,0-4 0,0-1 0,0 1 0,0-1 0,0 1 0,4-5 0,-3 4 0,6-7 0,-3 2 0,0 4 0,-1 8 0,-3 4 0,0 10 0,0-9 0,-4 9 0,3-3 0,-4-1 0,1 5 0,2 1 0,-2 2 0,4 4 0,-5 0 0,4-4 0,-4 4 0,5-6 0,0-6 0,0 5 0,-5-10 0,4 4 0,-3-5 0,4 0 0,0-5 0,0 4 0,0-4 0,0 0 0,0 4 0,0-9 0,0 4 0,0 0 0,0-3 0,0 3 0,0 0 0,0-3 0,0 7 0,0-2 0,0 3 0,0 7 0,0-5 0,0 9 0,0-3 0,0 5 0,0-6 0,0 5 0,0-10 0,0 4 0,0-5 0,0 0 0,0-1 0,0 1 0,0-5 0,4 4 0,-3-8 0,3 3 0,0-5 0,-3 5 0,7-3 0,-3 7 0,-1-2 0,5 3 0,-4 1 0,4-5 0,-4 4 0,3-8 0,-7 3 0,2-5 0,1 1 0,-3-1 0,7 1 0,-7-1 0,2 0 0,1 1 0,-3-1 0,7 1 0,-7-1 0,6 1 0,-2-1 0,0 1 0,3 4 0,-4-3 0,2 3 0,1 0 0,-1 1 0,3 0 0,0 4 0,-4-4 0,3 0 0,-3 4 0,0-9 0,3 5 0,-4-6 0,1 1 0,3-1 0,-7 1 0,6-1 0,-2 1 0,0-1 0,2 1 0,-2-1 0,0 1 0,2-5 0,-6 4 0,7-3 0,-7 3 0,6 1 0,-2-1 0,-1 0 0,4 1 0,-7-1 0,6 1 0,-2-1 0,0 1 0,3 4 0,-3 1 0,4 0 0,0 4 0,0-4 0,0 0 0,0 4 0,0-9 0,0 9 0,-4-8 0,3 3 0,-7 0 0,6-3 0,-6 3 0,3-5 0,0 1 0,-3-1 0,6 1 0,-6-1 0,3 0 0,0 1 0,-3-1 0,3 1 0,-1-1 0,-2 1 0,2-2 0,1-2 0,-3 2 0,3-2 0,-1 3 0,-2-4 0,3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6:11:25.0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24575,'12'0'0,"2"0"0,10 0 0,-4 0 0,16 5 0,-9 0 0,17 12 0,-6 0 0,7 5 0,-6 0 0,4 0 0,-4-1 0,-1-4 0,0 4 0,-8-10 0,1 8 0,-5-8 0,-2 4 0,-5-6 0,-5 0 0,-1 0 0,-4 0 0,-1-1 0,1-3 0,-1 2 0,1-2 0,4 4 0,1 0 0,10 1 0,-4-1 0,10 1 0,-5 5 0,6-4 0,0 9 0,0-9 0,0 9 0,0-9 0,0 9 0,0-9 0,6 9 0,-5-8 0,12 9 0,-12-9 0,5 3 0,-6 0 0,6-3 0,-4 8 0,4-9 0,0 5 0,-5-1 0,5-3 0,1 3 0,-6 0 0,11-3 0,-10 8 0,17-2 0,-9 3 0,10 3 0,1-1 0,2 0 0,7 7 0,7-4 0,-5 10 0,6-4 0,-9-1 0,1 4 0,0-9 0,-5 9 0,3-10 0,-9 10 0,9-9 0,-3 9 0,-2-10 0,5 10 0,-13-11 0,6 5 0,0-1 0,-5-4 0,5 5 0,-8-12 0,1 4 0,0-8 0,0 8 0,0-4 0,-6 0 0,4 4 0,-11-9 0,25 14 0,-15-8 0,11 3 0,-16-1 0,-6-8 0,0 3 0,-6-5 0,5 0 0,-10-1 0,9 1 0,-9 0 0,10 0 0,-10 0 0,10 0 0,-10-1 0,4 1 0,-5-1 0,0 1 0,-1-1 0,1 1 0,0-1 0,-5-4 0,4 4 0,-4-4 0,5 4 0,0 1 0,0-1 0,-1 1 0,7-1 0,-5-3 0,4 2 0,-5-2 0,-1 3 0,1 0 0,0-3 0,0 2 0,0-3 0,-1 4 0,1-3 0,0-2 0,-5 0 0,-1-3 0,-4 6 0,-1-6 0,1 3 0,-1-4 0,0 0 0,0 0 0,0 4 0,0-3 0,0 2 0,1 1 0,-1-3 0,1 6 0,-1-6 0,-1 3 0,1-4 0,0 0 0,1 4 0,-1-3 0,1 2 0,-1 1 0,0-3 0,5 7 0,-3-7 0,8 7 0,-9-7 0,4 3 0,-4 0 0,-1-3 0,1 3 0,-1-4 0,-3 4 0,2-3 0,-3 2 0,4-3 0,-4 4 0,-1 0 0,-3 4 0,0 0 0,0 0 0,0 0 0,-4-4 0,0 4 0,-10-3 0,5 4 0,-9 0 0,3 0 0,-3 0 0,-1 1 0,0-1 0,-6 1 0,5-1 0,-4 1 0,5 0 0,-5-1 0,3-3 0,-8 3 0,3-4 0,-18 17 0,15-5 0,-34 18 0,16 1 0,-22 4 0,12 3 0,-5 0 0,4 3 0,-5-1 0,-2 6 0,1-6 0,6 0 0,-4-1 0,12-8 0,-4 1 0,12-2 0,-3-5 0,3 3 0,1-4 0,-6 7 0,12-2 0,-6 1 0,1 6 0,4-6 0,-4 5 0,6-6 0,0 0 0,0-1 0,0 1 0,1 0 0,-1 0 0,0-1 0,0 1 0,0 0 0,6-2 0,-4 1 0,4 0 0,-6 0 0,2-5 0,-2 5 0,2-6 0,-2 7 0,1-6 0,5 3 0,-1-9 0,2 3 0,-5 1 0,6-4 0,-5 4 0,11-7 0,-10 1 0,10-1 0,-11 7 0,10-5 0,-10 5 0,11-7 0,-10 2 0,10-2 0,-11 7 0,10-6 0,-10 2 0,11-4 0,-4-3 0,-1 5 0,5-1 0,-4 0 0,0 1 0,3-5 0,-3 3 0,-2 3 0,6-4 0,-6 7 0,1-3 0,4 0 0,-10 5 0,11-7 0,-10 1 0,10-1 0,-9 1 0,8-1 0,-8 2 0,9-2 0,-5 0 0,6 0 0,0-4 0,0 2 0,1-2 0,-15 8 0,15-3 0,-14-1 0,17-1 0,-3-8 0,-1 4 0,0-5 0,0 1 0,0 3 0,5-3 0,-4 4 0,-2-5 0,5 0 0,-8 1 0,8-1 0,-4 0 0,5 0 0,-4 0 0,9 0 0,-5 0 0,6-5 0,3 4 0,-3-7 0,7 6 0,-6-6 0,2 3 0,1-1 0,0 1 0,8 0 0,0 0 0,9-4 0,1 0 0,5 0 0,0 0 0,0 0 0,0 0 0,-1 0 0,1-4 0,-5 3 0,4-8 0,-4 4 0,1 0 0,2-4 0,-3 4 0,1-1 0,2 2 0,-7 0 0,8 3 0,1-2 0,7 3 0,5 0 0,6 0 0,-5 0 0,19 0 0,-11 0 0,12 0 0,-7 0 0,0 0 0,0 0 0,0 0 0,-6 0 0,-2 0 0,0 0 0,-5 0 0,12 0 0,-12 0 0,5 0 0,0 0 0,-5 0 0,6 0 0,-8 0 0,1 0 0,0 0 0,0 0 0,0 0 0,0 0 0,-6 0 0,5 0 0,-5 0 0,6 0 0,0 0 0,0 0 0,-6 0 0,-1 0 0,1 0 0,-5 0 0,4 0 0,-5 0 0,0 0 0,-1 0 0,1 0 0,0 0 0,5 0 0,-4 0 0,5 0 0,-1 0 0,-4 0 0,9 0 0,-9 0 0,10 0 0,-10 0 0,10 0 0,-10 0 0,9 0 0,-8 0 0,8 0 0,-9 0 0,5 0 0,-7 0 0,1 0 0,5 0 0,-8 0 0,7 4 0,-9-3 0,5 3 0,-5-4 0,4 0 0,-4 0 0,5 0 0,0 4 0,0-3 0,-1 3 0,1 1 0,5-4 0,2 3 0,-1 0 0,5-3 0,-5 8 0,6-4 0,-5 1 0,-2 3 0,0-8 0,-4 7 0,10-2 0,-10-1 0,4 4 0,0-8 0,-4 7 0,18 2 0,-10 1 0,11-1 0,-8-1 0,0-3 0,0 4 0,0 0 0,-6 0 0,5 0 0,-10 0 0,4-1 0,-10 0 0,4-4 0,-9 3 0,9-7 0,-9 3 0,9 0 0,-4-3 0,5 7 0,5-2 0,-4 3 0,10 1 0,-10 0 0,4-5 0,-5 4 0,-1-8 0,-3 7 0,2-7 0,-7 6 0,3-6 0,0 3 0,-3 0 0,7 1 0,-2 0 0,3 3 0,7-7 0,-5 8 0,4-8 0,-5 7 0,0-7 0,-5 7 0,4-7 0,-4 7 0,0-7 0,4 3 0,-9 0 0,9-3 0,-8 6 0,3-6 0,-5 3 0,1-4 0,-1 4 0,1-3 0,-1 3 0,0-4 0,-4 0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7:00:48.9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185 76 24575,'13'0'0,"1"0"0,23 0 0,-8 0 0,28 0 0,7 0 0,-12 0 0,30 0 0,-25 0 0,14 0 0,-3 0 0,-7 0 0,-7-10 0,-2 8 0,-7-8 0,-7 10 0,0 0 0,-13 0 0,-1 0 0,-10 0 0,0 0 0,-6 0 0,0 0 0,1 0 0,-1 0 0,1 0 0,-4-4 0,2 3 0,-2-3 0,3 4 0,0 0 0,1 0 0,-5-3 0,-1-2 0,-7-8 0,-5 4 0,2-1 0,-1 6 0</inkml:trace>
  <inkml:trace contextRef="#ctx0" brushRef="#br0" timeOffset="2580">270 161 24575,'0'8'0,"0"10"0,0-3 0,0 28 0,0-14 0,0 22 0,0 2 0,0-4 0,0 25 0,0-18 0,0 5 0,0-9 0,0-7 0,0 0 0,0-12 0,0 9 0,0-15 0,0 5 0,0-3 0,0-3 0,0-1 0,0 5 0,0-5 0,0 6 0,0 0 0,0 0 0,0 6 0,0-4 0,0 10 0,0-10 0,0 4 0,0-6 0,0 0 0,0 0 0,0-6 0,0-1 0,0 0 0,0 2 0,0-1 0,-4 5 0,3-4 0,-4 4 0,5 1 0,0 0 0,-4-5 0,3 3 0,-3-9 0,-1 10 0,4-10 0,-4 4 0,5-5 0,-4-5 0,3 4 0,-3-4 0,4 0 0,0 4 0,-3-8 0,2 7 0,-3-7 0,4 8 0,0-9 0,0 4 0,0 0 0,0-3 0,0 3 0,0-5 0,0 5 0,0-3 0,0 3 0,0-5 0,-4 6 0,3-5 0,-4 9 0,5-9 0,0 4 0,0 0 0,0-3 0,0 3 0,0-4 0,0-1 0,0 0 0,0 1 0,0-1 0,0 1 0,0-1 0,0 1 0,0-1 0,0 1 0,0-1 0,0 1 0,0-1 0,0 1 0,0-1 0,0 1 0,0-1 0,0 1 0,0-1 0,0 1 0,0 4 0,0-4 0,0 4 0,0-4 0,0-1 0,0 0 0,0 1 0,0-1 0,0-1 0,0 1 0,0 0 0,-3-4 0,-2 0 0,1-4 0,0 0 0</inkml:trace>
  <inkml:trace contextRef="#ctx0" brushRef="#br0" timeOffset="6064">172 2530 24575,'12'0'0,"4"0"0,-7 0 0,5 0 0,-6 0 0,0 0 0,1 0 0,-1 0 0,1 0 0,-1 0 0,1 0 0,-1 0 0,0 0 0,5 0 0,-3 0 0,3 0 0,0 0 0,-3 0 0,7 4 0,-7 1 0,8 4 0,-4 0 0,0 0 0,3 0 0,-2 0 0,-1 0 0,3 0 0,-2 0 0,3 1 0,-3-1 0,2 0 0,-7 4 0,3-3 0,1 4 0,-4-6 0,7 2 0,-7-2 0,3 1 0,-5-1 0,5 1 0,-3 0 0,3 0 0,-4 4 0,4-3 0,-3 3 0,3-4 0,-4-1 0,0 6 0,-1-5 0,1 4 0,0-4 0,-1-1 0,1 5 0,0-3 0,0 3 0,-1-4 0,1 4 0,0-4 0,0 4 0,-1-4 0,0-1 0,-3 1 0,3-1 0,-3 5 0,3-3 0,-2 3 0,2 0 0,-4-3 0,6 8 0,-2-9 0,-3 9 0,3-8 0,-3 7 0,4-3 0,-4 1 0,4 2 0,-4-2 0,4 3 0,-3 1 0,2 0 0,-3 0 0,0 0 0,4-1 0,-4 1 0,4 0 0,-3 5 0,2-8 0,-3 7 0,-1-9 0,4 0 0,-7-1 0,3 0 0,0-3 0,-3 3 0,6-5 0,-6 1 0,7-1 0,-7 1 0,2-1 0,1 1 0,-3-1 0,7 1 0,-8-1 0,4 5 0,0-3 0,-3 7 0,3-3 0,0 5 0,-3 0 0,3 0 0,-4 0 0,0 5 0,0 4 0,0 4 0,0-4 0,0-4 0,0-9 0,0 2 0,0-3 0,0 5 0,0 0 0,0-5 0,0 4 0,-4-4 0,-1 5 0,-1 0 0,-2-1 0,7 1 0,-7 0 0,6-5 0,-6 4 0,7-9 0,-7 9 0,6-8 0,-2 3 0,0-5 0,3 1 0,-6-1 0,6 1 0,-3-1 0,0 1 0,3-1 0,-6 1 0,6-1 0,-3 1 0,0-1 0,-1 0 0,0 1 0,-2-1 0,2 1 0,-4-1 0,0 6 0,-4 0 0,2 5 0,-7 5 0,3-4 0,-1 10 0,-2-10 0,3 4 0,0-5 0,-3 0 0,7-1 0,-2 1 0,-1-4 0,4-2 0,0 0 0,3-3 0,2 3 0,-4-5 0,1 1 0,3-1 0,-3 1 0,4-1 0,-5 1 0,1-1 0,-1 0 0,1 1 0,-1-5 0,4 4 0,-2-7 0,2 6 0,-3-2 0,-1 0 0,1 2 0,-1-6 0,1 3 0,3-1 0,-3-2 0,3 3 0,-3-4 0,-1 0 0,1 0 0,-1 0 0,0 0 0,1 0 0,-5 0 0,-2 0 0,1 0 0,-4 0 0,4 0 0,-5 0 0,0 0 0,0 0 0,0 0 0,0 0 0,5 0 0,-4 0 0,4 0 0,-5 0 0,0 0 0,5 0 0,-4 0 0,4 0 0,-1 0 0,2 0 0,4 0 0,-4 0 0,3 0 0,-3 0 0,5 0 0,-1 0 0,0 0 0,-4 0 0,3 0 0,-3 0 0,5 0 0,-6 0 0,5 0 0,-5 0 0,6 0 0,-6 0 0,5 0 0,-5 0 0,6 0 0,-1 0 0,1 0 0,-1 0 0,1 0 0,3 0 0,2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7:07:18.6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2384 3908 24575,'-24'15'0,"5"-3"0,-20 26 0,12-19 0,-26 20 0,11-14 0,-25 12 0,15 0 0,-23 2 0,17-8 0,-5 5 0,-7 4 0,12-7 0,-7 11 0,5-19 0,18 4 0,-10 0 0,11 0 0,-6 1 0,5 4 0,-2-10 0,9 8 0,-10-2 0,4-1 0,-1 5 0,-2-10 0,9 8 0,-9-8 0,11 2 0,-6 2 0,1-5 0,5 3 0,-5-4 0,6 4 0,1-4 0,-2 5 0,2-7 0,6 0 0,0 0 0,6-6 0,0 0 0,5-1 0,-4-2 0,8 2 0,-4-4 0,10-1 0,-4 1 0,3-1 0,-3 1 0,-1-4 0,4 2 0,-3-2 0,4 3 0,-5 1 0,0-1 0,1 1 0,-1-1 0,1 1 0,-6-1 0,4 6 0,-8 0 0,8 0 0,-7 0 0,7-1 0,-4-3 0,1 3 0,-2 1 0,1-4 0,1 3 0,0 0 0,3-4 0,-8 5 0,8-6 0,-7 6 0,2-4 0,1 3 0,-4 0 0,8-3 0,-3 3 0,0-4 0,3 0 0,-8 0 0,9-1 0,-9 6 0,8-4 0,-8 3 0,8 0 0,-8-2 0,8 2 0,-8-4 0,9 0 0,-5 0 0,6-1 0,-1 1 0,0-1 0,5 1 0,-4-1 0,3-3 0,1-5 0,0-9 0,4-5 0,0-5 0,0 0 0,0-5 0,0 4 0,0-10 0,0 10 0,0-10 0,4 10 0,-3-5 0,3 1 0,1 4 0,-4-5 0,3 1 0,0 4 0,-3-10 0,3 4 0,1-5 0,-4-6 0,8-2 0,-2-13 0,5-2 0,-6-6 0,5-1 0,-4 0 0,5 0 0,0 0 0,0 7 0,0-5 0,-1 13 0,0-6 0,1 7 0,-6 0 0,3 7 0,-3-6 0,0 12 0,4-12 0,-4 5 0,5 0 0,1-11 0,-1 9 0,1-18 0,-1 5 0,2-15 0,4 6 0,-3-5 0,10-1 0,-10 6 0,4-6 0,0 8 0,-5 7 0,4-4 0,-6 11 0,1-5 0,-1 7 0,0 0 0,0 2 0,0-2 0,0 1 0,6-8 0,-4-2 0,5-7 0,-6 0 0,0-7 0,1-3 0,6-8 0,-5 9 0,10-7 0,-10 14 0,10-6 0,-11 15 0,10-5 0,-10 12 0,9-5 0,-10 7 0,4 0 0,0 0 0,3-7 0,-2 11 0,5-9 0,-10 11 0,8 0 0,-7-5 0,7 6 0,-8-1 0,4-5 0,0 5 0,-4-6 0,10 0 0,-10-7 0,10 5 0,-10-5 0,10 7 0,-10 0 0,9 1 0,-9 5 0,8 2 0,-8-1 0,3 6 0,0-5 0,-3 6 0,3-7 0,1 0 0,-4-1 0,9-4 0,-9 4 0,8 0 0,-8 2 0,3 6 0,-5 0 0,0 0 0,0 6 0,-4-5 0,2 10 0,-7-5 0,8 1 0,-8 8 0,3-7 0,1 9 0,-4 0 0,3 0 0,-4 6 0,3 3 0,2 2 0,2 3 0,-3-4 0,4 3 0,-7-6 0,6 6 0,-6-7 0,3 4 0,0-5 0,-3 0 0,6-4 0,-1-6 0,4-2 0,0-8 0,0-3 0,1-1 0,0-11 0,-1 12 0,5-5 0,-4 11 0,4 2 0,-6 5 0,-4 4 0,0 2 0,-2 8 0,-2 5 0,3 4 0,-4 5 0,0 4 0,0 1 0,0 5 0,0-1 0,0 7 0,0 0 0,0 6 0,0-5 0,0 10 0,0-15 0,0 21 0,0-15 0,0 10 0,0 1 0,0 0 0,0 14 0,0-5 0,0 12 0,0-12 0,5 5 0,-4-7 0,4 0 0,-5-7 0,5 0 0,-4-13 0,4 5 0,-1-10 0,-3 9 0,3-8 0,1 8 0,-4-3 0,8 11 0,-8-5 0,9 12 0,-8-6 0,8 7 0,-9 0 0,4 0 0,0 0 0,-4 0 0,4 0 0,0 7 0,-3-5 0,3 5 0,1 0 0,-5 2 0,9-1 0,-3 6 0,-1-5 0,5 0 0,-10 5 0,9-12 0,-4 12 0,1-13 0,3 6 0,-9 0 0,9-5 0,-8 5 0,8-7 0,-9 0 0,8-6 0,-8 11 0,8-16 0,-2 17 0,-2-13 0,5 1 0,-4 4 0,0-4 0,3-1 0,-3 6 0,5-6 0,1 14 0,-1-5 0,1 12 0,-1-12 0,1 12 0,0-6 0,0 8 0,-5 0 0,3-7 0,-4-2 0,1 0 0,2-12 0,-8 11 0,8-19 0,-7 5 0,7 0 0,-8-4 0,9 4 0,-4-6 0,-1 0 0,5 0 0,-4 6 0,0-4 0,3 4 0,-3-6 0,0 0 0,3-1 0,-8 1 0,8-5 0,-8 4 0,3-10 0,0 4 0,-3 0 0,3-4 0,-4 10 0,5-5 0,-4 6 0,4 0 0,0 6 0,-4-4 0,4 10 0,0-4 0,-4 0 0,9-2 0,-9 0 0,3-4 0,-4 4 0,5-6 0,-4-1 0,4 1 0,-1 0 0,-3-5 0,4 3 0,-5-8 0,4 3 0,-3 0 0,3-4 0,1 10 0,-4-10 0,8 9 0,-8-8 0,9 8 0,-9-3 0,8 5 0,-8-6 0,4 5 0,-1-5 0,-3 6 0,4-5 0,-5 3 0,4-9 0,-3 5 0,3-1 0,-4-4 0,0 9 0,5-3 0,-4 5 0,8 0 0,-8 0 0,9 6 0,-9-5 0,9 12 0,-9-6 0,4 1 0,0 4 0,-4-4 0,9 0 0,-9 4 0,8-10 0,-8 10 0,4-10 0,-1 4 0,-2-6 0,7-1 0,-8 1 0,4 0 0,-1 0 0,-3-5 0,8 3 0,-7-9 0,2 10 0,0-10 0,-3 4 0,4-5 0,-1 0 0,-3 0 0,3-1 0,0 1 0,-3 4 0,3-8 0,-4 2 0,0-9 0,4-3 0,-3-1 0,2-4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7:04:39.8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1514 660 24575,'0'-12'0,"0"-2"0,0-5 0,-4-6 0,-6 5 0,-1-4 0,-2 5 0,-1 0 0,3 0 0,-12-1 0,11 6 0,-12-10 0,10 8 0,-6-8 0,1 5 0,-5 4 0,4-3 0,-5 3 0,6 0 0,-5-4 0,4 8 0,-4-7 0,5 3 0,-6 0 0,5-3 0,-10 2 0,10-3 0,-4 3 0,5-2 0,-6 3 0,5 0 0,-4 0 0,-1 1 0,5 3 0,-4-4 0,0 6 0,3-1 0,-3 4 0,0-3 0,3 4 0,-3-1 0,5-2 0,0 7 0,-5-3 0,4 4 0,-5 0 0,11 0 0,-4 0 0,4 0 0,-5 0 0,0 0 0,5 0 0,-4 0 0,4 0 0,-5 0 0,4 0 0,-2 0 0,2 0 0,-4 0 0,0 4 0,0 1 0,5 4 0,-4 0 0,9 0 0,-5 0 0,6-1 0,-1 1 0,1-1 0,3 1 0,-3-1 0,7 5 0,-3-3 0,4 7 0,0-7 0,0 8 0,0-4 0,0 0 0,0 4 0,0-9 0,0 9 0,0-4 0,0 5 0,0-5 0,0 4 0,0-4 0,0 5 0,0 5 0,0-4 0,0 10 0,0-5 0,-4 6 0,-2 0 0,0 0 0,-3 6 0,3-4 0,-6 10 0,2-11 0,-1 12 0,0-12 0,0 5 0,1 1 0,-1-6 0,0 11 0,0-10 0,0 4 0,6 0 0,-5-4 0,4 10 0,-4-10 0,3 10 0,-2-11 0,8 5 0,-4-6 0,1 0 0,3 0 0,-9 0 0,9 0 0,-3 0 0,4 0 0,-5-6 0,4 5 0,-3-5 0,4 6 0,0 0 0,0-6 0,0 5 0,0-5 0,-4 6 0,2 0 0,-2-5 0,4 3 0,0-3 0,-4-1 0,3 5 0,-4-5 0,5 1 0,0 3 0,0-8 0,0 8 0,-4 10 0,2-4 0,-2 9 0,4-13 0,0 6 0,-5 2 0,4-1 0,-5 13 0,6-11 0,0 12 0,0-7 0,0 7 0,0-6 0,0 6 0,0-7 0,0 0 0,0-1 0,0 1 0,0 0 0,0 0 0,0 0 0,0-7 0,0 6 0,0-6 0,0 7 0,0 0 0,0-6 0,0 4 0,0-4 0,0-1 0,0 6 0,0-12 0,0 12 0,0-6 0,0 7 0,0 0 0,0 0 0,0 0 0,0 0 0,0 0 0,0-7 0,0 6 0,0-12 0,0 12 0,5-12 0,1 5 0,0-6 0,3 0 0,-3 6 0,4-4 0,1 4 0,-1-6 0,1 6 0,-1-5 0,1 12 0,5-5 0,-4-1 0,9 6 0,-9-6 0,4 1 0,0 4 0,-4-4 0,4 0 0,0 4 0,-4-10 0,9 10 0,-10-11 0,10 5 0,-5-6 0,0 7 0,4-6 0,-4 5 0,0-11 0,3 3 0,1 5 0,-3-1 0,5 1 0,-11-10 0,7-5 0,-8-5 0,3 4 0,0-8 0,-2 8 0,2-8 0,0 3 0,-3-4 0,3 0 0,0 0 0,-4-1 0,9 1 0,-4 4 0,1-3 0,2 4 0,-7-5 0,8 0 0,-9 0 0,9-4 0,-9-2 0,4-3 0,-4 4 0,-1-3 0,6 3 0,-5-4 0,9 4 0,1-3 0,7 8 0,5-8 0,0 8 0,6-3 0,2 5 0,5 0 0,9-5 0,-7 4 0,13-3 0,-12-1 0,12 0 0,-12-1 0,12-4 0,-12 4 0,5-5 0,-7 0 0,0 0 0,-7 0 0,6 0 0,-12 0 0,12 0 0,-12 0 0,5-5 0,-6 0 0,0-6 0,0 1 0,0-1 0,0 1 0,-1-5 0,1 3 0,0-3 0,6 0 0,-5 3 0,5-8 0,1 8 0,0-9 0,1 4 0,12-6 0,-11 1 0,12-1 0,-7 0 0,0 1 0,7-7 0,-5 5 0,5-5 0,-8 7 0,3-7 0,-2 5 0,4-11 0,-2 4 0,1-5 0,1-1 0,0 1 0,-1-1 0,-6 2 0,5-2 0,-4 2 0,-1 0 0,-1-7 0,0 5 0,-10-9 0,9 10 0,-12-3 0,6 5 0,-6 2 0,4-2 0,-10 3 0,4 4 0,-6-3 0,0 4 0,0 1 0,0 0 0,-5 1 0,-2 4 0,-2-10 0,-2 10 0,1-5 0,-1 6 0,1 1 0,-1-1 0,-4 0 0,-1 4 0,-4-3 0,0 4 0,0 0 0,0-4 0,0-2 0,0 0 0,5-10 0,1-2 0,0 0 0,4-6 0,-4 1 0,4 4 0,-4-10 0,4-16 0,-9 15 0,4-19 0,-5 24 0,0-6 0,0 6 0,0-4 0,0 11 0,0-5 0,0 11 0,0-4 0,0 10 0,0-4 0,0 5 0,0 5 0,0-4 0,0 4 0,-4-1 0,-1-2 0,-4 2 0,-1-4 0,1 0 0,-1 0 0,1 0 0,-5 0 0,3 1 0,-7-1 0,8 0 0,-8 0 0,7 0 0,-7 0 0,8 0 0,-8 0 0,3 0 0,1 5 0,-4-4 0,4 3 0,-1 1 0,-2-4 0,2 8 0,-4-4 0,0 1 0,5 3 0,-4-4 0,8 5 0,-7 0 0,7 0 0,-8 0 0,8 0 0,-8-1 0,4 1 0,-5 0 0,0-5 0,0 4 0,0-4 0,0 0 0,1 4 0,-1-4 0,0 0 0,0 4 0,0-4 0,0 4 0,0 1 0,0-1 0,0 1 0,-5-1 0,4 1 0,-10-2 0,10 6 0,-10-4 0,5 3 0,-1-4 0,-7 0 0,12 0 0,-6 5 0,8-3 0,0 7 0,-5-4 0,3 5 0,-3-4 0,5 3 0,-5-3 0,4 4 0,-5-4 0,1 3 0,4-4 0,-4 1 0,-1 3 0,5-3 0,-4 0 0,-1 3 0,0-4 0,-1 1 0,-3 3 0,-3-3 0,5 0 0,-9 3 0,10-3 0,-5-1 0,0 4 0,5-4 0,-4 5 0,5-5 0,-6 4 0,5-3 0,-4 4 0,10 0 0,-10 0 0,10 0 0,-4 0 0,5 0 0,-6 0 0,5 0 0,-4 0 0,0 0 0,3 0 0,-8 0 0,3 0 0,0 0 0,-3 0 0,3 0 0,-5 0 0,0 0 0,0 0 0,0 4 0,0 2 0,0 0 0,0 3 0,-1-3 0,1 4 0,0-4 0,6 2 0,-5-2 0,4 4 0,-5-4 0,0 3 0,0-3 0,0 4 0,0 0 0,0 0 0,0 1 0,0-6 0,0 4 0,0-3 0,5 4 0,-3-4 0,8 2 0,-8-2 0,8 3 0,-3-3 0,5 2 0,0-3 0,0 0 0,0 4 0,1-4 0,3 4 0,-11 0 0,14 0 0,-14 0 0,16-1 0,-7-2 0,7 1 0,-3-2 0,0-1 0,3 4 0,-3-3 0,-1 4 0,5-1 0,-9 1 0,8 0 0,-8 0 0,9 0 0,-9 0 0,4 0 0,-5 0 0,4 0 0,-2 1 0,2-1 0,-4 0 0,0 0 0,5 0 0,-4 1 0,4-1 0,-5 0 0,5 0 0,-4 0 0,3 0 0,1 0 0,-4 1 0,4-1 0,0 0 0,0 4 0,1-3 0,2 3 0,-6-3 0,7-2 0,-8 2 0,8 3 0,-3-3 0,-1 8 0,4-9 0,-7 5 0,6-1 0,-2-3 0,4 3 0,0 0 0,0-3 0,0 3 0,5-5 0,0 1 0,0-1 0,3 1 0,-3-1 0,1 0 0,2 1 0,-3-5 0,4-1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7:07:32.1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1 226 24575,'18'0'0,"16"0"0,28 0 0,11 0 0,-22 0 0,2 0-613,2 0 1,1 0 612,5 0 0,0 0 0,10 0 0,-2 0 0,-17 0 0,0 0 0,11 0 0,-1 0 0,29 0 0,-37 0 0,0 0 0,35 0 132,-2 0-132,-16 0 0,5 0 0,-13 0 0,6-5 0,-8 3 0,-1-3 918,-6 5-918,-2 0 175,-7 0-175,-6 0 0,-7 0 0,-3 0 0,-9 0 0,10 0 0,-10 0 0,10 0 0,1 0 0,2 0 0,10 0 0,3 0 0,1 0 0,4 0 0,-6 0 0,0 0 0,0 0 0,-6 0 0,-2 0 0,-6 0 0,-5 0 0,3 0 0,-3 0 0,5 0 0,6 0 0,-5 0 0,12 0 0,-6-5 0,7-1 0,0-1 0,-6-2 0,4 2 0,-11 2 0,0-5 0,-2 9 0,-5-8 0,0 8 0,5-3 0,1-1 0,2 3 0,10-3 0,2 0 0,2 4 0,4-5 0,-6 1 0,7 4 0,-11-4 0,9 0 0,-17 3 0,4-7 0,0 8 0,-5-9 0,5 5 0,-6-1 0,0-3 0,0 7 0,0-2 0,-6-1 0,-1 4 0,-9-3 0,2 4 0,-2 0 0,-1 0 0,4 0 0,-9 0 0,9 0 0,-4-4 0,5 3 0,5-3 0,2-1 0,5 4 0,-1-8 0,8 7 0,-6-7 0,12 8 0,-12-8 0,0 8 0,-3-4 0,-13 5 0,7 0 0,-13 0 0,3 0 0,-5 0 0,1 0 0,-1 0 0,0 0 0,1 0 0,-1 0 0,1 0 0,-1 0 0,1 0 0,-1 0 0,1 0 0,-1 0 0,1 0 0,4 0 0,6 0 0,7 0 0,5 0 0,0 0 0,0 0 0,-1 0 0,-4 0 0,-2 0 0,-5 0 0,-5 0 0,-1 0 0,-5 0 0,-3 3 0,-1 2 0,-4 3 0,0 0 0,0 1 0,0-1 0,0 1 0,0-1 0,0 0 0,-4 1 0,-1 4 0,-4-3 0,4 7 0,-3-7 0,3 7 0,-4-2 0,0 3 0,-5-3 0,4 3 0,-4-4 0,0 10 0,3-3 0,-8 3 0,8-5 0,-7 5 0,7-4 0,-3 4 0,-1 0 0,4-4 0,-7 4 0,7-5 0,-3 0 0,0 5 0,3-4 0,-3 5 0,4-7 0,0 1 0,1-4 0,0 2 0,0-7 0,0 8 0,0-9 0,4 4 0,-3-4 0,3-1 0,1 1 0,-4-1 0,3 1 0,0-1 0,-2 1 0,2-1 0,-4 5 0,0-3 0,0 8 0,-1-4 0,1 0 0,0 4 0,0-9 0,0 9 0,4-8 0,-3 3 0,3 0 0,-4-4 0,0 9 0,4-8 0,-4 7 0,4-3 0,-4 5 0,-1 5 0,0-4 0,0 5 0,-4-1 0,3 1 0,-4 6 0,0 0 0,3 0 0,-7 0 0,2 6 0,0-5 0,-4 11 0,5-10 0,-2 10 0,-2-4 0,2 6 0,-3-7 0,-2 6 0,2-6 0,-8 9 0,5-2 0,-5 2 0,7-3 0,-1 1 0,1 6 0,-1-5 0,0 6 0,-6-6 0,4 6 0,-4-3 0,5 10 0,1-13 0,-1 13 0,0-5 0,1 0 0,-1 5 0,-5-6 0,4 1 0,-4-2 0,6 0 0,0-5 0,-1 5 0,2-7 0,0-7 0,0 6 0,0-5 0,-1 13 0,-5-11 0,2 17 0,-1-16 0,3 10 0,1 0 0,-6-4 0,3 12 0,-4-5 0,6-1 0,0 5 0,1-12 0,-1 12 0,1-12 0,-1 12 0,1-6 0,-2 8 0,2-7 0,-7 5 0,5-5 0,-10 6 0,8 9 0,-8-7 0,8 15 0,-10-7-343,16-22 0,-1 1 343,-19 34 0,16-31 0,0 1 0,-16 36 0,1 0 0,0-10 0,1-2 0,15-28 0,0 0 0,-17 24 0,17-22 0,-2 1 0,-21 31 0,7-13 0,-7 15 0,10-22 0,0 0-56,-1 5 56,2-7 0,4 0 0,-3-6 0,9 4 0,-3-3 0,-12 26 0,13-16 0,-12 9 683,16-16-683,0-5 59,6-1-59,-5 6 0,5-12 0,-5 5 0,5-7 0,-3-1 0,9-5 0,-8-3 0,8-5 0,-3 0 0,0 0 0,4-6 0,-4 5 0,1-5 0,2 6 0,-7 0 0,7 0 0,-3 0 0,0 0 0,3 0 0,-3 0 0,5 0 0,-5 0 0,3 0 0,-3-1 0,1-4 0,3 3 0,-3-3 0,4 0 0,0-2 0,0-5 0,1-1 0,-1 1 0,5-5 0,-4 4 0,4-8 0,-4 7 0,4-7 0,-3 3 0,7-4 0,-7-1 0,7 1 0,-7 4 0,7-4 0,-7 4 0,7-4 0,-3-1 0,1 1 0,2-1 0,-3-3 0,4-1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7T16:15:58.5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2112 9 24575,'-8'-5'0,"-5"1"0,3 4 0,-13 0 0,12 0 0,-18 0 0,14 0 0,-10 0 0,1 0 0,-2 0 0,-5 0 0,0 0 0,0 0 0,0 0 0,6 0 0,-11 0 0,8 0 0,-15 0 0,4 0 0,-5 0 0,-1 0 0,-1 0 0,1 0 0,0 0 0,0 0 0,7 0 0,-6 5 0,12 1 0,-6 5 0,1-6 0,5 4 0,0-3 0,2 4 0,10-5 0,0 4 0,3-4 0,2 0 0,1 3 0,-4-3 0,8 3 0,-3 1 0,5-4 0,-1 2 0,0-2 0,5 3 0,-4-3 0,7 2 0,-6-2 0,2 4 0,-4-1 0,0 5 0,0 1 0,-5 11 0,-1-5 0,-7 16 0,2-9 0,-8 18 0,4-6 0,-11 15 0,10-1 0,-10 3 0,10-4 0,-4-6 0,12-1 0,-4-6 0,10-7 0,-4-3 0,5-3 0,0 5 0,-1 0 0,5 0 0,-3-1 0,8 1 0,-9 7 0,9 0 0,-4 7 0,0-6 0,4 4 0,-3-10 0,4-1 0,0-3 0,0-9 0,0 5 0,0-11 0,0-1 0,0-5 0,0 5 0,0 2 0,4 3 0,1 7 0,6 6 0,-1 8 0,2 6 0,-1 7 0,1 1 0,0 8 0,6 0 0,-5-7 0,8-2 0,-3-8 0,4 1 0,-4 0 0,2-6 0,2-1 0,1 0 0,11 3 0,-4 6 0,6 1 0,0 1 0,7 6 0,-5-4 0,12 11 0,-12-6 0,5 1 0,-7 2 0,0-10 0,-5 4 0,2-12 0,-9 3 0,3-4 0,-4 5 0,5 1 0,-4 0 0,6 7 0,-2 1 0,-3-1 0,5 6 0,-7-5 0,7 7 0,-5-7 0,4 5 0,-11-12 0,4 5 0,-4-1 0,0-4 0,4 5 0,-9 0 0,3-5 0,-4 12 0,0-5 0,-1-1 0,1-1 0,-1-13 0,-1-2 0,0-11 0,-4-7 0,-2-1 0,0-8 0,-3 3 0,3-5 0,-4 0 0,0 1 0,0-2 0,0 1 0,-4-4 0,-1 0 0,-3-4 0,0 0 0,0 3 0,-1-2 0,1 3 0,0 0 0,-5-3 0,-2 6 0,-4-1 0,0 3 0,-5 1 0,4-1 0,-4 1 0,-1 4 0,0-3 0,-1 4 0,2-1 0,0-3 0,4 2 0,-5-3 0,1 0 0,4-1 0,-10 2 0,10-2 0,-5 1 0,6-5 0,1 3 0,-1-7 0,0 8 0,0-8 0,0 3 0,-5 1 0,-2-4 0,-5 3 0,0-4 0,-6 0 0,4 5 0,-4-4 0,6 4 0,-1-5 0,1 0 0,-6 0 0,5 0 0,-12 0 0,11 0 0,-10 0 0,10 0 0,-4-5 0,6-5 0,5-1 0,2-4 0,9 1 0,2 4 0,4-3 0,0 0 0,0 3 0,0-3 0,0 0 0,-4 2 0,-2-2 0,-4 3 0,0-3 0,-5 2 0,4-3 0,-10 4 0,10 0 0,-10 0 0,10 0 0,-4 0 0,5-4 0,0 4 0,4-3 0,-2 3 0,7 1 0,-3 0 0,4 1 0,1-1 0,3 1 0,-3 3 0,3-3 0,-3 3 0,3-3 0,-3-5 0,3 3 0,-4-3 0,0 0 0,0-2 0,4 1 0,-4-4 0,8 4 0,-7-1 0,7-2 0,-3 7 0,0-8 0,3 4 0,-3-5 0,4 4 0,0-2 0,0 7 0,0-8 0,0 4 0,0-10 0,0-2 0,0 0 0,0-10 0,4 9 0,2-10 0,4 6 0,1-7 0,4 6 0,-3-6 0,7 7 0,-3 0 0,5 0 0,0 0 0,-1 0 0,7-1 0,-5 1 0,10-3 0,-3-5 0,5 3 0,1-4 0,6 5 0,-5-6 0,5 4 0,-6-4 0,5 6 0,-4 1 0,4-1 0,-12 3 0,11-3 0,-11 8 0,6-6 0,-3 6 0,-3-6 0,12-2 0,-5 7 0,5-6 0,-9 12 0,2-11 0,5 10 0,-3-9 0,2 9 0,2-5 0,-7 7 0,12-1 0,-12 1 0,5 0 0,-6 0 0,1-6 0,-1 5 0,2-4 0,-3 10 0,-4-3 0,4 3 0,-10-3 0,9-2 0,-9 2 0,10-1 0,-5 0 0,2-6 0,2 5 0,-2-5 0,5 0 0,9-11 0,-7 7 0,2-9 0,-6 17 0,-2-9 0,-3 9 0,7-10 0,-11 11 0,11-11 0,-6 11 0,1-10 0,3 9 0,-8-8 0,2 9 0,2-10 0,-5 5 0,6-6 0,-7 1 0,0 6 0,0-5 0,0 4 0,1-5 0,-1 0 0,-4 6 0,12-19 0,-14 15 0,10-16 0,-14 20 0,0-5 0,-1 10 0,1-5 0,0 1 0,-1 4 0,-3-4 0,3-1 0,-8 5 0,3-4 0,1 0 0,-4 3 0,8-8 0,-8 3 0,4 0 0,-1-3 0,-2 3 0,2-5 0,1 0 0,-4 0 0,3 5 0,-4-4 0,0 10 0,0-4 0,0 5 0,0 0 0,0 0 0,0 0 0,0 0 0,0 5 0,0-4 0,0 8 0,0-8 0,0 9 0,0-9 0,0 3 0,-4-9 0,-2-2 0,-4-5 0,-6-6 0,4 4 0,-4-4 0,6 6 0,-5 0 0,4 5 0,0 7 0,3 1 0,3 8 0,-4 1 0,1 5 0,1 4 0,-1 0 0,0 0 0,0 0 0,-1 0 0,1-3 0,-5-3 0,3-2 0,-8-2 0,8 5 0,-3-3 0,0 3 0,3 0 0,-3-3 0,5 7 0,-1-2 0,1 3 0,0 0 0,0 0 0,0 0 0,0 0 0,4 3 0,0-2 0,4 2 0</inkml:trace>
</inkml:ink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5/7/19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5/7/19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5/7/19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5/7/19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5/7/19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5/7/19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5/7/19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5/7/19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5/7/19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5/7/19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5/7/19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5/7/19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2.xml"/><Relationship Id="rId5" Type="http://schemas.openxmlformats.org/officeDocument/2006/relationships/image" Target="../media/image46.png"/><Relationship Id="rId4" Type="http://schemas.openxmlformats.org/officeDocument/2006/relationships/customXml" Target="../ink/ink2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.xml"/><Relationship Id="rId3" Type="http://schemas.openxmlformats.org/officeDocument/2006/relationships/image" Target="../media/image49.jpeg"/><Relationship Id="rId7" Type="http://schemas.openxmlformats.org/officeDocument/2006/relationships/image" Target="../media/image5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.xml"/><Relationship Id="rId5" Type="http://schemas.openxmlformats.org/officeDocument/2006/relationships/image" Target="../media/image50.png"/><Relationship Id="rId4" Type="http://schemas.openxmlformats.org/officeDocument/2006/relationships/customXml" Target="../ink/ink23.xml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8.xml"/><Relationship Id="rId3" Type="http://schemas.openxmlformats.org/officeDocument/2006/relationships/image" Target="../media/image54.jpeg"/><Relationship Id="rId7" Type="http://schemas.openxmlformats.org/officeDocument/2006/relationships/image" Target="../media/image5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7.xml"/><Relationship Id="rId5" Type="http://schemas.openxmlformats.org/officeDocument/2006/relationships/image" Target="../media/image55.png"/><Relationship Id="rId4" Type="http://schemas.openxmlformats.org/officeDocument/2006/relationships/customXml" Target="../ink/ink26.xml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61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0.xml"/><Relationship Id="rId5" Type="http://schemas.openxmlformats.org/officeDocument/2006/relationships/image" Target="../media/image60.png"/><Relationship Id="rId4" Type="http://schemas.openxmlformats.org/officeDocument/2006/relationships/customXml" Target="../ink/ink2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3.xml"/><Relationship Id="rId3" Type="http://schemas.openxmlformats.org/officeDocument/2006/relationships/image" Target="../media/image63.jpeg"/><Relationship Id="rId7" Type="http://schemas.openxmlformats.org/officeDocument/2006/relationships/image" Target="../media/image65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2.xml"/><Relationship Id="rId5" Type="http://schemas.openxmlformats.org/officeDocument/2006/relationships/image" Target="../media/image64.png"/><Relationship Id="rId4" Type="http://schemas.openxmlformats.org/officeDocument/2006/relationships/customXml" Target="../ink/ink31.xml"/><Relationship Id="rId9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4.xml"/><Relationship Id="rId7" Type="http://schemas.openxmlformats.org/officeDocument/2006/relationships/image" Target="../media/image70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5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7" Type="http://schemas.openxmlformats.org/officeDocument/2006/relationships/image" Target="../media/image74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7.xml"/><Relationship Id="rId5" Type="http://schemas.openxmlformats.org/officeDocument/2006/relationships/image" Target="../media/image73.png"/><Relationship Id="rId4" Type="http://schemas.openxmlformats.org/officeDocument/2006/relationships/customXml" Target="../ink/ink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78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9.xml"/><Relationship Id="rId5" Type="http://schemas.openxmlformats.org/officeDocument/2006/relationships/image" Target="../media/image77.png"/><Relationship Id="rId4" Type="http://schemas.openxmlformats.org/officeDocument/2006/relationships/customXml" Target="../ink/ink3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42.xml"/><Relationship Id="rId3" Type="http://schemas.openxmlformats.org/officeDocument/2006/relationships/image" Target="../media/image80.jpeg"/><Relationship Id="rId7" Type="http://schemas.openxmlformats.org/officeDocument/2006/relationships/image" Target="../media/image82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1.xml"/><Relationship Id="rId5" Type="http://schemas.openxmlformats.org/officeDocument/2006/relationships/image" Target="../media/image81.png"/><Relationship Id="rId4" Type="http://schemas.openxmlformats.org/officeDocument/2006/relationships/customXml" Target="../ink/ink40.xml"/><Relationship Id="rId9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5.xml"/><Relationship Id="rId3" Type="http://schemas.openxmlformats.org/officeDocument/2006/relationships/customXml" Target="../ink/ink43.xml"/><Relationship Id="rId7" Type="http://schemas.openxmlformats.org/officeDocument/2006/relationships/image" Target="../media/image87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customXml" Target="../ink/ink44.xml"/><Relationship Id="rId4" Type="http://schemas.openxmlformats.org/officeDocument/2006/relationships/image" Target="../media/image85.png"/><Relationship Id="rId9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9.png"/><Relationship Id="rId4" Type="http://schemas.openxmlformats.org/officeDocument/2006/relationships/image" Target="../media/image8.JP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image" Target="../media/image14.png"/><Relationship Id="rId4" Type="http://schemas.openxmlformats.org/officeDocument/2006/relationships/customXml" Target="../ink/ink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5" Type="http://schemas.openxmlformats.org/officeDocument/2006/relationships/image" Target="../media/image18.png"/><Relationship Id="rId4" Type="http://schemas.openxmlformats.org/officeDocument/2006/relationships/customXml" Target="../ink/ink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5" Type="http://schemas.openxmlformats.org/officeDocument/2006/relationships/image" Target="../media/image22.png"/><Relationship Id="rId4" Type="http://schemas.openxmlformats.org/officeDocument/2006/relationships/customXml" Target="../ink/ink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7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customXml" Target="../ink/ink11.xml"/><Relationship Id="rId7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.xml"/><Relationship Id="rId3" Type="http://schemas.openxmlformats.org/officeDocument/2006/relationships/image" Target="../media/image34.jpeg"/><Relationship Id="rId7" Type="http://schemas.openxmlformats.org/officeDocument/2006/relationships/image" Target="../media/image3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.xml"/><Relationship Id="rId5" Type="http://schemas.openxmlformats.org/officeDocument/2006/relationships/image" Target="../media/image35.png"/><Relationship Id="rId4" Type="http://schemas.openxmlformats.org/officeDocument/2006/relationships/customXml" Target="../ink/ink14.xml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3" Type="http://schemas.openxmlformats.org/officeDocument/2006/relationships/image" Target="../media/image39.jpeg"/><Relationship Id="rId7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.xml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openxmlformats.org/officeDocument/2006/relationships/customXml" Target="../ink/ink20.xml"/><Relationship Id="rId4" Type="http://schemas.openxmlformats.org/officeDocument/2006/relationships/customXml" Target="../ink/ink17.xml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4664CB4-B2D2-4732-AB2C-939321E99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3168EC-D910-4109-8158-A433124BB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EB50A5-ED88-4DB9-A0A0-1370FEEE6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3" y="1110053"/>
            <a:ext cx="6631431" cy="458030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109BF4-C124-4D3C-9A47-AD9F0EDD05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6600" y="1585564"/>
            <a:ext cx="5965470" cy="3357976"/>
          </a:xfrm>
        </p:spPr>
        <p:txBody>
          <a:bodyPr anchor="ctr">
            <a:normAutofit/>
          </a:bodyPr>
          <a:lstStyle/>
          <a:p>
            <a:pPr algn="ctr"/>
            <a:r>
              <a:rPr lang="es-ES" sz="8000" dirty="0"/>
              <a:t>ALPHABET </a:t>
            </a:r>
            <a:br>
              <a:rPr lang="es-ES" sz="8000" dirty="0"/>
            </a:br>
            <a:r>
              <a:rPr lang="es-ES" sz="8000" dirty="0"/>
              <a:t>AND </a:t>
            </a:r>
            <a:br>
              <a:rPr lang="es-ES" sz="8000" dirty="0"/>
            </a:br>
            <a:r>
              <a:rPr lang="es-ES" sz="8000" dirty="0"/>
              <a:t>NUMBERS</a:t>
            </a:r>
            <a:endParaRPr lang="en-US" sz="80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0EA51C-616C-4FCD-B9A5-7F762B746D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0448" y="4652268"/>
            <a:ext cx="6412199" cy="646332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s-ES" sz="2600" dirty="0">
                <a:solidFill>
                  <a:srgbClr val="000000"/>
                </a:solidFill>
              </a:rPr>
              <a:t>Elena Ferre, Ana Jiménez and Noemí Sánchez</a:t>
            </a:r>
          </a:p>
          <a:p>
            <a:pPr algn="ctr"/>
            <a:r>
              <a:rPr lang="es-ES" sz="2600" dirty="0">
                <a:solidFill>
                  <a:srgbClr val="000000"/>
                </a:solidFill>
              </a:rPr>
              <a:t>Spring 2019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071D6B7-5245-4AEF-B568-01526FC5B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7547" y="2376215"/>
            <a:ext cx="2798745" cy="174680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AA47C27-8894-42A7-8D01-C902DA9B7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B4BD81D-EAC7-4C48-A5FD-A1156EC84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CAF43F4-8892-4C5D-A8ED-C423F5175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D028E2F-5F35-49A4-86F5-81814931EB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498C4F36-1003-564E-BF15-12F2737F3CDF}"/>
              </a:ext>
            </a:extLst>
          </p:cNvPr>
          <p:cNvSpPr txBox="1"/>
          <p:nvPr/>
        </p:nvSpPr>
        <p:spPr>
          <a:xfrm>
            <a:off x="8253712" y="4368702"/>
            <a:ext cx="2651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Outdoor</a:t>
            </a:r>
            <a:r>
              <a:rPr lang="es-ES" dirty="0"/>
              <a:t> </a:t>
            </a:r>
            <a:r>
              <a:rPr lang="es-ES" dirty="0" err="1"/>
              <a:t>Education</a:t>
            </a:r>
            <a:r>
              <a:rPr lang="es-ES" dirty="0"/>
              <a:t> and</a:t>
            </a:r>
          </a:p>
          <a:p>
            <a:r>
              <a:rPr lang="es-ES" dirty="0"/>
              <a:t> </a:t>
            </a:r>
            <a:r>
              <a:rPr lang="es-ES" dirty="0" err="1"/>
              <a:t>Experiential</a:t>
            </a:r>
            <a:r>
              <a:rPr lang="es-ES" dirty="0"/>
              <a:t> </a:t>
            </a:r>
            <a:r>
              <a:rPr lang="es-ES" dirty="0" err="1"/>
              <a:t>Learning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05962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naturaleza&#10;&#10;Descripción generada automáticamente">
            <a:extLst>
              <a:ext uri="{FF2B5EF4-FFF2-40B4-BE49-F238E27FC236}">
                <a16:creationId xmlns:a16="http://schemas.microsoft.com/office/drawing/2014/main" id="{33DE6B8D-1716-4789-ABDB-D8091E3EB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165" t="25777" b="28387"/>
          <a:stretch/>
        </p:blipFill>
        <p:spPr>
          <a:xfrm>
            <a:off x="548641" y="928467"/>
            <a:ext cx="3018228" cy="2124222"/>
          </a:xfrm>
        </p:spPr>
      </p:pic>
      <p:pic>
        <p:nvPicPr>
          <p:cNvPr id="7" name="Imagen 6" descr="Imagen que contiene árbol, nieve, exterior, cubierto&#10;&#10;Descripción generada automáticamente">
            <a:extLst>
              <a:ext uri="{FF2B5EF4-FFF2-40B4-BE49-F238E27FC236}">
                <a16:creationId xmlns:a16="http://schemas.microsoft.com/office/drawing/2014/main" id="{91514410-13B6-4761-9D8A-51C42DEC4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45" b="30258"/>
          <a:stretch/>
        </p:blipFill>
        <p:spPr>
          <a:xfrm>
            <a:off x="5359010" y="661181"/>
            <a:ext cx="3266123" cy="4107766"/>
          </a:xfrm>
          <a:prstGeom prst="rect">
            <a:avLst/>
          </a:prstGeom>
        </p:spPr>
      </p:pic>
      <p:pic>
        <p:nvPicPr>
          <p:cNvPr id="8" name="Marcador de contenido 4" descr="Imagen que contiene naturaleza&#10;&#10;Descripción generada automáticamente">
            <a:extLst>
              <a:ext uri="{FF2B5EF4-FFF2-40B4-BE49-F238E27FC236}">
                <a16:creationId xmlns:a16="http://schemas.microsoft.com/office/drawing/2014/main" id="{3EA59A01-2F6E-4FCF-A0E4-CF0D08CE1A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5" t="25777" b="28387"/>
          <a:stretch/>
        </p:blipFill>
        <p:spPr>
          <a:xfrm>
            <a:off x="1898675" y="3429000"/>
            <a:ext cx="3018228" cy="2124222"/>
          </a:xfrm>
          <a:prstGeom prst="rect">
            <a:avLst/>
          </a:prstGeom>
        </p:spPr>
      </p:pic>
      <p:pic>
        <p:nvPicPr>
          <p:cNvPr id="9" name="Imagen 8" descr="Imagen que contiene árbol, nieve, exterior, cubierto&#10;&#10;Descripción generada automáticamente">
            <a:extLst>
              <a:ext uri="{FF2B5EF4-FFF2-40B4-BE49-F238E27FC236}">
                <a16:creationId xmlns:a16="http://schemas.microsoft.com/office/drawing/2014/main" id="{8D9341B7-BA84-40DC-8827-C02B89B030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45" b="30258"/>
          <a:stretch/>
        </p:blipFill>
        <p:spPr>
          <a:xfrm>
            <a:off x="8784212" y="1990578"/>
            <a:ext cx="3266123" cy="410776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071DE37E-BD48-7844-9E8B-F69F058B109A}"/>
                  </a:ext>
                </a:extLst>
              </p14:cNvPr>
              <p14:cNvContentPartPr/>
              <p14:nvPr/>
            </p14:nvContentPartPr>
            <p14:xfrm>
              <a:off x="9267611" y="2262315"/>
              <a:ext cx="2528640" cy="3652560"/>
            </p14:xfrm>
          </p:contentPart>
        </mc:Choice>
        <mc:Fallback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071DE37E-BD48-7844-9E8B-F69F058B10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58611" y="2253315"/>
                <a:ext cx="2546280" cy="36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51751A8E-07E2-2C4F-98C7-99CDB5939BFA}"/>
                  </a:ext>
                </a:extLst>
              </p14:cNvPr>
              <p14:cNvContentPartPr/>
              <p14:nvPr/>
            </p14:nvContentPartPr>
            <p14:xfrm>
              <a:off x="2890571" y="4023435"/>
              <a:ext cx="1146240" cy="892080"/>
            </p14:xfrm>
          </p:contentPart>
        </mc:Choice>
        <mc:Fallback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51751A8E-07E2-2C4F-98C7-99CDB5939BF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81931" y="4014795"/>
                <a:ext cx="1163880" cy="90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7302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nieve, árbol, exterior, suelo&#10;&#10;Descripción generada automáticamente">
            <a:extLst>
              <a:ext uri="{FF2B5EF4-FFF2-40B4-BE49-F238E27FC236}">
                <a16:creationId xmlns:a16="http://schemas.microsoft.com/office/drawing/2014/main" id="{384F0227-A019-48B6-BDB8-D690F5942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925" t="18139"/>
          <a:stretch/>
        </p:blipFill>
        <p:spPr>
          <a:xfrm>
            <a:off x="6096000" y="925946"/>
            <a:ext cx="2736923" cy="3316458"/>
          </a:xfrm>
        </p:spPr>
      </p:pic>
      <p:pic>
        <p:nvPicPr>
          <p:cNvPr id="6" name="Marcador de contenido 4" descr="Imagen que contiene nieve, árbol, exterior, suelo&#10;&#10;Descripción generada automáticamente">
            <a:extLst>
              <a:ext uri="{FF2B5EF4-FFF2-40B4-BE49-F238E27FC236}">
                <a16:creationId xmlns:a16="http://schemas.microsoft.com/office/drawing/2014/main" id="{B52DE718-7055-424C-BE95-FD3BF26EF3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5" t="18139"/>
          <a:stretch/>
        </p:blipFill>
        <p:spPr>
          <a:xfrm>
            <a:off x="9111219" y="2825262"/>
            <a:ext cx="2736923" cy="331645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8F96BE-47A1-5B4D-B6EA-15C6A4463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63" y="986800"/>
            <a:ext cx="2202365" cy="391531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9CB1373-A1DF-C44C-9972-94D76B1ED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782" y="2687584"/>
            <a:ext cx="2202365" cy="391531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A0687401-C3B5-FB48-ADAE-F5FD50D1033D}"/>
                  </a:ext>
                </a:extLst>
              </p14:cNvPr>
              <p14:cNvContentPartPr/>
              <p14:nvPr/>
            </p14:nvContentPartPr>
            <p14:xfrm>
              <a:off x="3929568" y="4343496"/>
              <a:ext cx="214920" cy="1539000"/>
            </p14:xfrm>
          </p:contentPart>
        </mc:Choice>
        <mc:Fallback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A0687401-C3B5-FB48-ADAE-F5FD50D1033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20928" y="4334856"/>
                <a:ext cx="232560" cy="155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44B3852D-A1B4-EC4A-8651-D5B98D5190A0}"/>
                  </a:ext>
                </a:extLst>
              </p14:cNvPr>
              <p14:cNvContentPartPr/>
              <p14:nvPr/>
            </p14:nvContentPartPr>
            <p14:xfrm>
              <a:off x="4222608" y="3622056"/>
              <a:ext cx="152280" cy="107640"/>
            </p14:xfrm>
          </p:contentPart>
        </mc:Choice>
        <mc:Fallback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44B3852D-A1B4-EC4A-8651-D5B98D5190A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13608" y="3613416"/>
                <a:ext cx="169920" cy="1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0C0AE1F2-CD73-F74F-9DE6-5BC2A024AC2E}"/>
                  </a:ext>
                </a:extLst>
              </p14:cNvPr>
              <p14:cNvContentPartPr/>
              <p14:nvPr/>
            </p14:nvContentPartPr>
            <p14:xfrm>
              <a:off x="9787091" y="3371475"/>
              <a:ext cx="1148040" cy="2040120"/>
            </p14:xfrm>
          </p:contentPart>
        </mc:Choice>
        <mc:Fallback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0C0AE1F2-CD73-F74F-9DE6-5BC2A024AC2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78091" y="3362835"/>
                <a:ext cx="1165680" cy="205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0182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naturaleza, lluvia, exterior&#10;&#10;Descripción generada automáticamente">
            <a:extLst>
              <a:ext uri="{FF2B5EF4-FFF2-40B4-BE49-F238E27FC236}">
                <a16:creationId xmlns:a16="http://schemas.microsoft.com/office/drawing/2014/main" id="{103CB7F6-FBBA-4C25-819F-0A2FB5F223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893" b="29484"/>
          <a:stretch/>
        </p:blipFill>
        <p:spPr>
          <a:xfrm>
            <a:off x="391046" y="781878"/>
            <a:ext cx="3350960" cy="2659941"/>
          </a:xfrm>
        </p:spPr>
      </p:pic>
      <p:pic>
        <p:nvPicPr>
          <p:cNvPr id="7" name="Imagen 6" descr="Imagen que contiene naturaleza, lluvia, pared, blanco&#10;&#10;Descripción generada automáticamente">
            <a:extLst>
              <a:ext uri="{FF2B5EF4-FFF2-40B4-BE49-F238E27FC236}">
                <a16:creationId xmlns:a16="http://schemas.microsoft.com/office/drawing/2014/main" id="{93EFC887-12DC-4BA6-8541-75FAD926DD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11" t="25016" r="9695" b="21046"/>
          <a:stretch/>
        </p:blipFill>
        <p:spPr>
          <a:xfrm>
            <a:off x="9056662" y="3021496"/>
            <a:ext cx="2744292" cy="2915478"/>
          </a:xfrm>
          <a:prstGeom prst="rect">
            <a:avLst/>
          </a:prstGeom>
        </p:spPr>
      </p:pic>
      <p:pic>
        <p:nvPicPr>
          <p:cNvPr id="8" name="Imagen 7" descr="Imagen que contiene naturaleza, lluvia, pared, blanco&#10;&#10;Descripción generada automáticamente">
            <a:extLst>
              <a:ext uri="{FF2B5EF4-FFF2-40B4-BE49-F238E27FC236}">
                <a16:creationId xmlns:a16="http://schemas.microsoft.com/office/drawing/2014/main" id="{D32A2174-41FD-475A-90F2-9F168226D2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11" t="25016" r="9695" b="21046"/>
          <a:stretch/>
        </p:blipFill>
        <p:spPr>
          <a:xfrm>
            <a:off x="6096000" y="1159565"/>
            <a:ext cx="2744292" cy="2915478"/>
          </a:xfrm>
          <a:prstGeom prst="rect">
            <a:avLst/>
          </a:prstGeom>
        </p:spPr>
      </p:pic>
      <p:pic>
        <p:nvPicPr>
          <p:cNvPr id="9" name="Marcador de contenido 4" descr="Imagen que contiene naturaleza, lluvia, exterior&#10;&#10;Descripción generada automáticamente">
            <a:extLst>
              <a:ext uri="{FF2B5EF4-FFF2-40B4-BE49-F238E27FC236}">
                <a16:creationId xmlns:a16="http://schemas.microsoft.com/office/drawing/2014/main" id="{093BF107-A12B-4E53-95A4-AD3D39754B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93" b="29484"/>
          <a:stretch/>
        </p:blipFill>
        <p:spPr>
          <a:xfrm>
            <a:off x="2010218" y="3726307"/>
            <a:ext cx="3463575" cy="274933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E86D4A6C-EE76-5846-985B-F9A40A7ED1C8}"/>
                  </a:ext>
                </a:extLst>
              </p14:cNvPr>
              <p14:cNvContentPartPr/>
              <p14:nvPr/>
            </p14:nvContentPartPr>
            <p14:xfrm>
              <a:off x="10044851" y="3458235"/>
              <a:ext cx="1284480" cy="196812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E86D4A6C-EE76-5846-985B-F9A40A7ED1C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36211" y="3449595"/>
                <a:ext cx="1302120" cy="19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DC5FE925-8A77-C243-B0FF-8A885E383B76}"/>
                  </a:ext>
                </a:extLst>
              </p14:cNvPr>
              <p14:cNvContentPartPr/>
              <p14:nvPr/>
            </p14:nvContentPartPr>
            <p14:xfrm>
              <a:off x="3068771" y="3993195"/>
              <a:ext cx="370440" cy="2147400"/>
            </p14:xfrm>
          </p:contentPart>
        </mc:Choice>
        <mc:Fallback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DC5FE925-8A77-C243-B0FF-8A885E383B7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60131" y="3984195"/>
                <a:ext cx="388080" cy="21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8" name="Entrada de lápiz 17">
                <a:extLst>
                  <a:ext uri="{FF2B5EF4-FFF2-40B4-BE49-F238E27FC236}">
                    <a16:creationId xmlns:a16="http://schemas.microsoft.com/office/drawing/2014/main" id="{32DBF779-EE75-DF45-AFBD-BE1B06540FFF}"/>
                  </a:ext>
                </a:extLst>
              </p14:cNvPr>
              <p14:cNvContentPartPr/>
              <p14:nvPr/>
            </p14:nvContentPartPr>
            <p14:xfrm>
              <a:off x="3400691" y="4706355"/>
              <a:ext cx="1565640" cy="1311480"/>
            </p14:xfrm>
          </p:contentPart>
        </mc:Choice>
        <mc:Fallback>
          <p:pic>
            <p:nvPicPr>
              <p:cNvPr id="18" name="Entrada de lápiz 17">
                <a:extLst>
                  <a:ext uri="{FF2B5EF4-FFF2-40B4-BE49-F238E27FC236}">
                    <a16:creationId xmlns:a16="http://schemas.microsoft.com/office/drawing/2014/main" id="{32DBF779-EE75-DF45-AFBD-BE1B06540FF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91691" y="4697355"/>
                <a:ext cx="1583280" cy="132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3638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árbol, exterior, bosque, nieve&#10;&#10;Descripción generada automáticamente">
            <a:extLst>
              <a:ext uri="{FF2B5EF4-FFF2-40B4-BE49-F238E27FC236}">
                <a16:creationId xmlns:a16="http://schemas.microsoft.com/office/drawing/2014/main" id="{495AC445-5E52-488A-8D80-C1D6AB45A7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8143" y="207947"/>
            <a:ext cx="2911869" cy="3880066"/>
          </a:xfrm>
        </p:spPr>
      </p:pic>
      <p:pic>
        <p:nvPicPr>
          <p:cNvPr id="8" name="Marcador de contenido 6" descr="Imagen que contiene hierba, exterior, suelo, de pie&#10;&#10;Descripción generada automáticamente">
            <a:extLst>
              <a:ext uri="{FF2B5EF4-FFF2-40B4-BE49-F238E27FC236}">
                <a16:creationId xmlns:a16="http://schemas.microsoft.com/office/drawing/2014/main" id="{321A6A2F-8D00-49C0-A5B2-7629E9278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09" y="642730"/>
            <a:ext cx="3378561" cy="2533920"/>
          </a:xfrm>
          <a:prstGeom prst="rect">
            <a:avLst/>
          </a:prstGeom>
        </p:spPr>
      </p:pic>
      <p:pic>
        <p:nvPicPr>
          <p:cNvPr id="9" name="Marcador de contenido 6" descr="Imagen que contiene hierba, exterior, suelo, de pie&#10;&#10;Descripción generada automáticamente">
            <a:extLst>
              <a:ext uri="{FF2B5EF4-FFF2-40B4-BE49-F238E27FC236}">
                <a16:creationId xmlns:a16="http://schemas.microsoft.com/office/drawing/2014/main" id="{B2FAC3B9-DE5A-44F0-BC8C-D08063DAF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195" y="3549603"/>
            <a:ext cx="3554224" cy="2665667"/>
          </a:xfrm>
          <a:prstGeom prst="rect">
            <a:avLst/>
          </a:prstGeom>
        </p:spPr>
      </p:pic>
      <p:pic>
        <p:nvPicPr>
          <p:cNvPr id="10" name="Marcador de contenido 4" descr="Imagen que contiene árbol, exterior, bosque, nieve&#10;&#10;Descripción generada automáticamente">
            <a:extLst>
              <a:ext uri="{FF2B5EF4-FFF2-40B4-BE49-F238E27FC236}">
                <a16:creationId xmlns:a16="http://schemas.microsoft.com/office/drawing/2014/main" id="{BBD1E6DE-423C-423B-84FE-5182E16E7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510" y="2422879"/>
            <a:ext cx="3040375" cy="40513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484C9F48-1476-EE42-B389-4529A55E627F}"/>
                  </a:ext>
                </a:extLst>
              </p14:cNvPr>
              <p14:cNvContentPartPr/>
              <p14:nvPr/>
            </p14:nvContentPartPr>
            <p14:xfrm>
              <a:off x="9190211" y="2481915"/>
              <a:ext cx="1676160" cy="3629880"/>
            </p14:xfrm>
          </p:contentPart>
        </mc:Choice>
        <mc:Fallback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484C9F48-1476-EE42-B389-4529A55E62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81211" y="2473275"/>
                <a:ext cx="1693800" cy="36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A1EF6B2D-E32C-6F44-815E-67980E0F1538}"/>
                  </a:ext>
                </a:extLst>
              </p14:cNvPr>
              <p14:cNvContentPartPr/>
              <p14:nvPr/>
            </p14:nvContentPartPr>
            <p14:xfrm>
              <a:off x="1648931" y="4025595"/>
              <a:ext cx="3076200" cy="1576080"/>
            </p14:xfrm>
          </p:contentPart>
        </mc:Choice>
        <mc:Fallback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A1EF6B2D-E32C-6F44-815E-67980E0F153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39931" y="4016595"/>
                <a:ext cx="3093840" cy="159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02633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nieve, exterior, animal, árbol&#10;&#10;Descripción generada automáticamente">
            <a:extLst>
              <a:ext uri="{FF2B5EF4-FFF2-40B4-BE49-F238E27FC236}">
                <a16:creationId xmlns:a16="http://schemas.microsoft.com/office/drawing/2014/main" id="{E159828E-6FC7-49D5-970C-F8B864CFE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907" b="2371"/>
          <a:stretch/>
        </p:blipFill>
        <p:spPr>
          <a:xfrm>
            <a:off x="316378" y="566531"/>
            <a:ext cx="2844433" cy="2862469"/>
          </a:xfrm>
        </p:spPr>
      </p:pic>
      <p:pic>
        <p:nvPicPr>
          <p:cNvPr id="7" name="Imagen 6" descr="Imagen que contiene exterior, árbol, suelo, cielo&#10;&#10;Descripción generada automáticamente">
            <a:extLst>
              <a:ext uri="{FF2B5EF4-FFF2-40B4-BE49-F238E27FC236}">
                <a16:creationId xmlns:a16="http://schemas.microsoft.com/office/drawing/2014/main" id="{287E2F98-AE2B-4735-B269-9513DF5B9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746" y="255306"/>
            <a:ext cx="2341613" cy="4800600"/>
          </a:xfrm>
          <a:prstGeom prst="rect">
            <a:avLst/>
          </a:prstGeom>
        </p:spPr>
      </p:pic>
      <p:pic>
        <p:nvPicPr>
          <p:cNvPr id="8" name="Marcador de contenido 4" descr="Imagen que contiene nieve, exterior, animal, árbol&#10;&#10;Descripción generada automáticamente">
            <a:extLst>
              <a:ext uri="{FF2B5EF4-FFF2-40B4-BE49-F238E27FC236}">
                <a16:creationId xmlns:a16="http://schemas.microsoft.com/office/drawing/2014/main" id="{6BCAA872-0BF6-443E-AF40-E5E6120E23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07" b="2371"/>
          <a:stretch/>
        </p:blipFill>
        <p:spPr>
          <a:xfrm>
            <a:off x="1952048" y="3680893"/>
            <a:ext cx="2844433" cy="2862469"/>
          </a:xfrm>
          <a:prstGeom prst="rect">
            <a:avLst/>
          </a:prstGeom>
        </p:spPr>
      </p:pic>
      <p:pic>
        <p:nvPicPr>
          <p:cNvPr id="9" name="Imagen 8" descr="Imagen que contiene exterior, árbol, suelo, cielo&#10;&#10;Descripción generada automáticamente">
            <a:extLst>
              <a:ext uri="{FF2B5EF4-FFF2-40B4-BE49-F238E27FC236}">
                <a16:creationId xmlns:a16="http://schemas.microsoft.com/office/drawing/2014/main" id="{94A5BBC0-A8CC-4125-BCFF-17DEF440D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094" y="1454628"/>
            <a:ext cx="2341613" cy="4800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35060F5A-489D-DF45-8658-6B48FB1BFA75}"/>
                  </a:ext>
                </a:extLst>
              </p14:cNvPr>
              <p14:cNvContentPartPr/>
              <p14:nvPr/>
            </p14:nvContentPartPr>
            <p14:xfrm>
              <a:off x="8914028" y="2114328"/>
              <a:ext cx="394200" cy="393768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35060F5A-489D-DF45-8658-6B48FB1BFA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05028" y="2105328"/>
                <a:ext cx="411840" cy="39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323DDB3C-CB7E-C946-B1A6-4724AA08CFB9}"/>
                  </a:ext>
                </a:extLst>
              </p14:cNvPr>
              <p14:cNvContentPartPr/>
              <p14:nvPr/>
            </p14:nvContentPartPr>
            <p14:xfrm>
              <a:off x="8953268" y="2007048"/>
              <a:ext cx="1995120" cy="1965240"/>
            </p14:xfrm>
          </p:contentPart>
        </mc:Choice>
        <mc:Fallback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323DDB3C-CB7E-C946-B1A6-4724AA08CFB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44628" y="1998408"/>
                <a:ext cx="2012760" cy="19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6C969DBF-C332-3044-96EE-06B590EBD454}"/>
                  </a:ext>
                </a:extLst>
              </p14:cNvPr>
              <p14:cNvContentPartPr/>
              <p14:nvPr/>
            </p14:nvContentPartPr>
            <p14:xfrm>
              <a:off x="2199011" y="4063755"/>
              <a:ext cx="2280240" cy="2127240"/>
            </p14:xfrm>
          </p:contentPart>
        </mc:Choice>
        <mc:Fallback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6C969DBF-C332-3044-96EE-06B590EBD45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90011" y="4054755"/>
                <a:ext cx="2297880" cy="214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7488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1AC79AD-2265-CE47-A047-4F453F6FF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61" y="952933"/>
            <a:ext cx="2330284" cy="310704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5BEBF41-1DB8-9047-9188-BCBB258A9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874" y="2791629"/>
            <a:ext cx="2330284" cy="310704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6EFCE8C0-EC18-7B4D-8D30-AD689BE0E511}"/>
                  </a:ext>
                </a:extLst>
              </p14:cNvPr>
              <p14:cNvContentPartPr/>
              <p14:nvPr/>
            </p14:nvContentPartPr>
            <p14:xfrm>
              <a:off x="3071244" y="3828544"/>
              <a:ext cx="1332000" cy="1467720"/>
            </p14:xfrm>
          </p:contentPart>
        </mc:Choice>
        <mc:Fallback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6EFCE8C0-EC18-7B4D-8D30-AD689BE0E51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62244" y="3819904"/>
                <a:ext cx="1349640" cy="148536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Imagen 13">
            <a:extLst>
              <a:ext uri="{FF2B5EF4-FFF2-40B4-BE49-F238E27FC236}">
                <a16:creationId xmlns:a16="http://schemas.microsoft.com/office/drawing/2014/main" id="{EE299F0B-7DD2-FB4C-9FBD-B0FBD8A1CD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506" y="881845"/>
            <a:ext cx="2864675" cy="381956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3457EC3-607C-F148-8339-C9E7BBA1DD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7413" y="2506456"/>
            <a:ext cx="2864675" cy="381956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100562C9-3902-5A41-A9F8-735DC685EB75}"/>
                  </a:ext>
                </a:extLst>
              </p14:cNvPr>
              <p14:cNvContentPartPr/>
              <p14:nvPr/>
            </p14:nvContentPartPr>
            <p14:xfrm>
              <a:off x="9330611" y="2951378"/>
              <a:ext cx="1666440" cy="2961000"/>
            </p14:xfrm>
          </p:contentPart>
        </mc:Choice>
        <mc:Fallback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100562C9-3902-5A41-A9F8-735DC685EB7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21611" y="2942378"/>
                <a:ext cx="1684080" cy="297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0918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 descr="Imagen que contiene árbol, exterior, nieve, planta&#10;&#10;Descripción generada automáticamente">
            <a:extLst>
              <a:ext uri="{FF2B5EF4-FFF2-40B4-BE49-F238E27FC236}">
                <a16:creationId xmlns:a16="http://schemas.microsoft.com/office/drawing/2014/main" id="{3166177D-CD33-4CEC-9FBF-F23138320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473" y="283063"/>
            <a:ext cx="2791284" cy="3721712"/>
          </a:xfrm>
        </p:spPr>
      </p:pic>
      <p:pic>
        <p:nvPicPr>
          <p:cNvPr id="9" name="Imagen 8" descr="Imagen que contiene exterior, hierba, árbol, persona&#10;&#10;Descripción generada automáticamente">
            <a:extLst>
              <a:ext uri="{FF2B5EF4-FFF2-40B4-BE49-F238E27FC236}">
                <a16:creationId xmlns:a16="http://schemas.microsoft.com/office/drawing/2014/main" id="{02CDEC8D-200C-430F-8021-73B70C74CC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73" t="3149" r="35427" b="26983"/>
          <a:stretch/>
        </p:blipFill>
        <p:spPr>
          <a:xfrm rot="10800000">
            <a:off x="6295372" y="455340"/>
            <a:ext cx="2300733" cy="2817946"/>
          </a:xfrm>
          <a:prstGeom prst="rect">
            <a:avLst/>
          </a:prstGeom>
        </p:spPr>
      </p:pic>
      <p:pic>
        <p:nvPicPr>
          <p:cNvPr id="10" name="Marcador de contenido 6" descr="Imagen que contiene árbol, exterior, nieve, planta&#10;&#10;Descripción generada automáticamente">
            <a:extLst>
              <a:ext uri="{FF2B5EF4-FFF2-40B4-BE49-F238E27FC236}">
                <a16:creationId xmlns:a16="http://schemas.microsoft.com/office/drawing/2014/main" id="{09C7DBA8-529D-4C0D-95FF-31489B05F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648" y="2639337"/>
            <a:ext cx="2676982" cy="3569309"/>
          </a:xfrm>
          <a:prstGeom prst="rect">
            <a:avLst/>
          </a:prstGeom>
        </p:spPr>
      </p:pic>
      <p:pic>
        <p:nvPicPr>
          <p:cNvPr id="11" name="Imagen 10" descr="Imagen que contiene exterior, hierba, árbol, persona&#10;&#10;Descripción generada automáticamente">
            <a:extLst>
              <a:ext uri="{FF2B5EF4-FFF2-40B4-BE49-F238E27FC236}">
                <a16:creationId xmlns:a16="http://schemas.microsoft.com/office/drawing/2014/main" id="{C6F8B76B-A426-4330-98A0-B7C58357D4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73" t="3149" r="35427" b="26983"/>
          <a:stretch/>
        </p:blipFill>
        <p:spPr>
          <a:xfrm rot="9242155">
            <a:off x="8806659" y="3273286"/>
            <a:ext cx="2300733" cy="281794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02ECEF56-F683-F242-9635-0ACB7885A4A6}"/>
                  </a:ext>
                </a:extLst>
              </p14:cNvPr>
              <p14:cNvContentPartPr/>
              <p14:nvPr/>
            </p14:nvContentPartPr>
            <p14:xfrm>
              <a:off x="4107731" y="3017235"/>
              <a:ext cx="864720" cy="2984400"/>
            </p14:xfrm>
          </p:contentPart>
        </mc:Choice>
        <mc:Fallback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02ECEF56-F683-F242-9635-0ACB7885A4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98731" y="3008595"/>
                <a:ext cx="882360" cy="30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BD7F5140-CBBE-3F47-835B-034E0FF089AB}"/>
                  </a:ext>
                </a:extLst>
              </p14:cNvPr>
              <p14:cNvContentPartPr/>
              <p14:nvPr/>
            </p14:nvContentPartPr>
            <p14:xfrm>
              <a:off x="9100211" y="3764955"/>
              <a:ext cx="1555200" cy="1872360"/>
            </p14:xfrm>
          </p:contentPart>
        </mc:Choice>
        <mc:Fallback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BD7F5140-CBBE-3F47-835B-034E0FF089A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91571" y="3756315"/>
                <a:ext cx="1572840" cy="189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35837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árbol, nieve, exterior, bosque&#10;&#10;Descripción generada automáticamente">
            <a:extLst>
              <a:ext uri="{FF2B5EF4-FFF2-40B4-BE49-F238E27FC236}">
                <a16:creationId xmlns:a16="http://schemas.microsoft.com/office/drawing/2014/main" id="{2D3CBE52-1F8E-4B1B-B3C7-C4B6532585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557" y="302171"/>
            <a:ext cx="2543904" cy="3391872"/>
          </a:xfrm>
        </p:spPr>
      </p:pic>
      <p:pic>
        <p:nvPicPr>
          <p:cNvPr id="7" name="Imagen 6" descr="Imagen que contiene naturaleza, pared, exterior, lluvia&#10;&#10;Descripción generada automáticamente">
            <a:extLst>
              <a:ext uri="{FF2B5EF4-FFF2-40B4-BE49-F238E27FC236}">
                <a16:creationId xmlns:a16="http://schemas.microsoft.com/office/drawing/2014/main" id="{9753832E-D205-42A9-93B5-1EBBD73FEC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8" t="26645" r="9707" b="3371"/>
          <a:stretch/>
        </p:blipFill>
        <p:spPr>
          <a:xfrm>
            <a:off x="6354418" y="719614"/>
            <a:ext cx="2794161" cy="2974429"/>
          </a:xfrm>
          <a:prstGeom prst="rect">
            <a:avLst/>
          </a:prstGeom>
        </p:spPr>
      </p:pic>
      <p:pic>
        <p:nvPicPr>
          <p:cNvPr id="8" name="Imagen 7" descr="Imagen que contiene naturaleza, pared, exterior, lluvia&#10;&#10;Descripción generada automáticamente">
            <a:extLst>
              <a:ext uri="{FF2B5EF4-FFF2-40B4-BE49-F238E27FC236}">
                <a16:creationId xmlns:a16="http://schemas.microsoft.com/office/drawing/2014/main" id="{02E7AF47-0134-4C09-BB64-11D2B5D226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8" t="26645" r="9707" b="3371"/>
          <a:stretch/>
        </p:blipFill>
        <p:spPr>
          <a:xfrm rot="20339087">
            <a:off x="9289773" y="3232512"/>
            <a:ext cx="2696293" cy="2870246"/>
          </a:xfrm>
          <a:prstGeom prst="rect">
            <a:avLst/>
          </a:prstGeom>
        </p:spPr>
      </p:pic>
      <p:pic>
        <p:nvPicPr>
          <p:cNvPr id="9" name="Marcador de contenido 4" descr="Imagen que contiene árbol, nieve, exterior, bosque&#10;&#10;Descripción generada automáticamente">
            <a:extLst>
              <a:ext uri="{FF2B5EF4-FFF2-40B4-BE49-F238E27FC236}">
                <a16:creationId xmlns:a16="http://schemas.microsoft.com/office/drawing/2014/main" id="{5B024FF6-9FFF-4059-BC23-D3364E04C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897" y="2710886"/>
            <a:ext cx="2543904" cy="339187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B8B97446-6726-F346-A60C-EE6C1BDE3E96}"/>
                  </a:ext>
                </a:extLst>
              </p14:cNvPr>
              <p14:cNvContentPartPr/>
              <p14:nvPr/>
            </p14:nvContentPartPr>
            <p14:xfrm>
              <a:off x="3904331" y="2917618"/>
              <a:ext cx="1406880" cy="284400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B8B97446-6726-F346-A60C-EE6C1BDE3E9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95691" y="2908978"/>
                <a:ext cx="1424520" cy="286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24AB947A-A811-5A4A-9869-23CF07BBC154}"/>
                  </a:ext>
                </a:extLst>
              </p14:cNvPr>
              <p14:cNvContentPartPr/>
              <p14:nvPr/>
            </p14:nvContentPartPr>
            <p14:xfrm>
              <a:off x="10113251" y="3674595"/>
              <a:ext cx="1029240" cy="2170080"/>
            </p14:xfrm>
          </p:contentPart>
        </mc:Choice>
        <mc:Fallback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24AB947A-A811-5A4A-9869-23CF07BBC15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104251" y="3665955"/>
                <a:ext cx="1046880" cy="218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4491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árbol, exterior, nieve, animal&#10;&#10;Descripción generada automáticamente">
            <a:extLst>
              <a:ext uri="{FF2B5EF4-FFF2-40B4-BE49-F238E27FC236}">
                <a16:creationId xmlns:a16="http://schemas.microsoft.com/office/drawing/2014/main" id="{E0C3AF9B-56E7-4A9C-B662-EA947DF1E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04" t="-13" r="104" b="30748"/>
          <a:stretch/>
        </p:blipFill>
        <p:spPr>
          <a:xfrm>
            <a:off x="5715518" y="622852"/>
            <a:ext cx="3038475" cy="2806148"/>
          </a:xfrm>
        </p:spPr>
      </p:pic>
      <p:pic>
        <p:nvPicPr>
          <p:cNvPr id="6" name="Marcador de contenido 4" descr="Imagen que contiene árbol, exterior, nieve, animal&#10;&#10;Descripción generada automáticamente">
            <a:extLst>
              <a:ext uri="{FF2B5EF4-FFF2-40B4-BE49-F238E27FC236}">
                <a16:creationId xmlns:a16="http://schemas.microsoft.com/office/drawing/2014/main" id="{9DDBE4AD-9CA4-4541-8EF1-7A119EEF95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4" t="-13" r="104" b="30748"/>
          <a:stretch/>
        </p:blipFill>
        <p:spPr>
          <a:xfrm rot="2494411">
            <a:off x="8188694" y="3397142"/>
            <a:ext cx="3038475" cy="2806148"/>
          </a:xfrm>
          <a:prstGeom prst="rect">
            <a:avLst/>
          </a:prstGeom>
        </p:spPr>
      </p:pic>
      <p:pic>
        <p:nvPicPr>
          <p:cNvPr id="7" name="Marcador de contenido 4" descr="Imagen que contiene árbol, exterior, nieve, esquí&#10;&#10;Descripción generada automáticamente">
            <a:extLst>
              <a:ext uri="{FF2B5EF4-FFF2-40B4-BE49-F238E27FC236}">
                <a16:creationId xmlns:a16="http://schemas.microsoft.com/office/drawing/2014/main" id="{9AE90AA9-2D25-4AF0-A377-05C46F2214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958" b="26126"/>
          <a:stretch/>
        </p:blipFill>
        <p:spPr>
          <a:xfrm>
            <a:off x="2378429" y="4165015"/>
            <a:ext cx="3456599" cy="2070133"/>
          </a:xfrm>
          <a:prstGeom prst="rect">
            <a:avLst/>
          </a:prstGeom>
        </p:spPr>
      </p:pic>
      <p:pic>
        <p:nvPicPr>
          <p:cNvPr id="8" name="Marcador de contenido 4" descr="Imagen que contiene árbol, exterior, nieve, esquí&#10;&#10;Descripción generada automáticamente">
            <a:extLst>
              <a:ext uri="{FF2B5EF4-FFF2-40B4-BE49-F238E27FC236}">
                <a16:creationId xmlns:a16="http://schemas.microsoft.com/office/drawing/2014/main" id="{F80C632A-5D03-455B-BFA1-5DAB1B262F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958" b="26126"/>
          <a:stretch/>
        </p:blipFill>
        <p:spPr>
          <a:xfrm>
            <a:off x="519688" y="1657918"/>
            <a:ext cx="3456599" cy="207013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E09FA88D-A7FF-7D41-A971-B564DB985462}"/>
                  </a:ext>
                </a:extLst>
              </p14:cNvPr>
              <p14:cNvContentPartPr/>
              <p14:nvPr/>
            </p14:nvContentPartPr>
            <p14:xfrm>
              <a:off x="9120925" y="4008124"/>
              <a:ext cx="1865880" cy="1938240"/>
            </p14:xfrm>
          </p:contentPart>
        </mc:Choice>
        <mc:Fallback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E09FA88D-A7FF-7D41-A971-B564DB98546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12285" y="3999122"/>
                <a:ext cx="1883520" cy="19558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1485C168-6961-9E4D-980A-0580972BD2E5}"/>
                  </a:ext>
                </a:extLst>
              </p14:cNvPr>
              <p14:cNvContentPartPr/>
              <p14:nvPr/>
            </p14:nvContentPartPr>
            <p14:xfrm>
              <a:off x="3186491" y="4533948"/>
              <a:ext cx="1497240" cy="940320"/>
            </p14:xfrm>
          </p:contentPart>
        </mc:Choice>
        <mc:Fallback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1485C168-6961-9E4D-980A-0580972BD2E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77491" y="4524948"/>
                <a:ext cx="1514880" cy="9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7BEF9CE9-75F6-4C4E-93A2-08CBDC917EF9}"/>
                  </a:ext>
                </a:extLst>
              </p14:cNvPr>
              <p14:cNvContentPartPr/>
              <p14:nvPr/>
            </p14:nvContentPartPr>
            <p14:xfrm>
              <a:off x="3594011" y="4704948"/>
              <a:ext cx="1602720" cy="722880"/>
            </p14:xfrm>
          </p:contentPart>
        </mc:Choice>
        <mc:Fallback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7BEF9CE9-75F6-4C4E-93A2-08CBDC917EF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85371" y="4696308"/>
                <a:ext cx="1620360" cy="74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1135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C7C4B0C-0C47-A249-8CFE-1B781C927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44" y="795647"/>
            <a:ext cx="2098698" cy="373932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691F1A7-075F-3F41-BDA8-1745FD975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450" y="2833664"/>
            <a:ext cx="2098698" cy="373932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F4CD8EA9-073A-DC4C-A70B-7FD83F926113}"/>
                  </a:ext>
                </a:extLst>
              </p14:cNvPr>
              <p14:cNvContentPartPr/>
              <p14:nvPr/>
            </p14:nvContentPartPr>
            <p14:xfrm>
              <a:off x="3136039" y="3719955"/>
              <a:ext cx="411120" cy="1332000"/>
            </p14:xfrm>
          </p:contentPart>
        </mc:Choice>
        <mc:Fallback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F4CD8EA9-073A-DC4C-A70B-7FD83F92611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27399" y="3710955"/>
                <a:ext cx="428760" cy="134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FB1F12C2-0E46-4E40-87EF-6AE944D4A701}"/>
                  </a:ext>
                </a:extLst>
              </p14:cNvPr>
              <p14:cNvContentPartPr/>
              <p14:nvPr/>
            </p14:nvContentPartPr>
            <p14:xfrm>
              <a:off x="3503291" y="3691875"/>
              <a:ext cx="475560" cy="2827080"/>
            </p14:xfrm>
          </p:contentPart>
        </mc:Choice>
        <mc:Fallback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FB1F12C2-0E46-4E40-87EF-6AE944D4A70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94651" y="3682875"/>
                <a:ext cx="493200" cy="284472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Imagen 11">
            <a:extLst>
              <a:ext uri="{FF2B5EF4-FFF2-40B4-BE49-F238E27FC236}">
                <a16:creationId xmlns:a16="http://schemas.microsoft.com/office/drawing/2014/main" id="{DC358C39-2F23-4545-970D-ED7A539C5A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1989" y="634334"/>
            <a:ext cx="2484912" cy="441762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A12FE30-E7C2-CD42-B336-D338188335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5094" y="2101334"/>
            <a:ext cx="2484912" cy="441762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1B1C57EE-9F48-BC41-9534-544A80D51396}"/>
                  </a:ext>
                </a:extLst>
              </p14:cNvPr>
              <p14:cNvContentPartPr/>
              <p14:nvPr/>
            </p14:nvContentPartPr>
            <p14:xfrm>
              <a:off x="9022091" y="2680822"/>
              <a:ext cx="1668960" cy="1886040"/>
            </p14:xfrm>
          </p:contentPart>
        </mc:Choice>
        <mc:Fallback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1B1C57EE-9F48-BC41-9534-544A80D5139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013451" y="2672182"/>
                <a:ext cx="1686600" cy="190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1291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29C54-7AE5-4045-B2BB-8EC638953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16959"/>
          </a:xfrm>
        </p:spPr>
        <p:txBody>
          <a:bodyPr/>
          <a:lstStyle/>
          <a:p>
            <a:pPr algn="ctr"/>
            <a:r>
              <a:rPr lang="es-ES" dirty="0"/>
              <a:t>NUMBERS</a:t>
            </a:r>
            <a:endParaRPr lang="en-US" dirty="0"/>
          </a:p>
        </p:txBody>
      </p:sp>
      <p:pic>
        <p:nvPicPr>
          <p:cNvPr id="5" name="Marcador de contenido 4" descr="Imagen que contiene exterior, suelo&#10;&#10;Descripción generada automáticamente">
            <a:extLst>
              <a:ext uri="{FF2B5EF4-FFF2-40B4-BE49-F238E27FC236}">
                <a16:creationId xmlns:a16="http://schemas.microsoft.com/office/drawing/2014/main" id="{EEFB1794-F8F6-45DE-84A0-3DB1054FFE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195" t="26633" r="38382" b="29702"/>
          <a:stretch/>
        </p:blipFill>
        <p:spPr>
          <a:xfrm rot="5400000">
            <a:off x="480592" y="2191011"/>
            <a:ext cx="2570658" cy="2376588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3F4F3E0-2FE8-46D1-A29E-5165A337D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716" y="3480706"/>
            <a:ext cx="2377646" cy="2566638"/>
          </a:xfrm>
          <a:prstGeom prst="rect">
            <a:avLst/>
          </a:prstGeom>
        </p:spPr>
      </p:pic>
      <p:pic>
        <p:nvPicPr>
          <p:cNvPr id="11" name="Imagen 10" descr="Imagen que contiene exterior, hierba, sentado, árbol&#10;&#10;Descripción generada automáticamente">
            <a:extLst>
              <a:ext uri="{FF2B5EF4-FFF2-40B4-BE49-F238E27FC236}">
                <a16:creationId xmlns:a16="http://schemas.microsoft.com/office/drawing/2014/main" id="{E0F905C5-2CA1-4D12-812D-2C41E86094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19" r="16522" b="11353"/>
          <a:stretch/>
        </p:blipFill>
        <p:spPr>
          <a:xfrm rot="5400000">
            <a:off x="5766195" y="2240706"/>
            <a:ext cx="3301242" cy="23765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06BDEF5-FAAC-4099-968E-71322C678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2586" y="3240811"/>
            <a:ext cx="2377646" cy="329822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38901CD7-AC9E-4243-9DBA-E6E48E18FEC9}"/>
                  </a:ext>
                </a:extLst>
              </p14:cNvPr>
              <p14:cNvContentPartPr/>
              <p14:nvPr/>
            </p14:nvContentPartPr>
            <p14:xfrm>
              <a:off x="3666371" y="4140435"/>
              <a:ext cx="1467000" cy="1482120"/>
            </p14:xfrm>
          </p:contentPart>
        </mc:Choice>
        <mc:Fallback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38901CD7-AC9E-4243-9DBA-E6E48E18FEC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57371" y="4131795"/>
                <a:ext cx="1484640" cy="149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6974C5FB-52A4-B541-8BEC-25F7E7D68579}"/>
                  </a:ext>
                </a:extLst>
              </p14:cNvPr>
              <p14:cNvContentPartPr/>
              <p14:nvPr/>
            </p14:nvContentPartPr>
            <p14:xfrm>
              <a:off x="9739211" y="3362835"/>
              <a:ext cx="781560" cy="2539800"/>
            </p14:xfrm>
          </p:contentPart>
        </mc:Choice>
        <mc:Fallback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6974C5FB-52A4-B541-8BEC-25F7E7D6857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30211" y="3354195"/>
                <a:ext cx="799200" cy="255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2322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 descr="Imagen que contiene persona&#10;&#10;Descripción generada automáticamente">
            <a:extLst>
              <a:ext uri="{FF2B5EF4-FFF2-40B4-BE49-F238E27FC236}">
                <a16:creationId xmlns:a16="http://schemas.microsoft.com/office/drawing/2014/main" id="{8ED61612-3951-445A-85E1-CCC3018197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79" r="40224" b="47174"/>
          <a:stretch/>
        </p:blipFill>
        <p:spPr>
          <a:xfrm rot="5400000">
            <a:off x="886655" y="768391"/>
            <a:ext cx="2264896" cy="3137886"/>
          </a:xfrm>
          <a:prstGeom prst="rect">
            <a:avLst/>
          </a:prstGeom>
        </p:spPr>
      </p:pic>
      <p:pic>
        <p:nvPicPr>
          <p:cNvPr id="32" name="Imagen 31" descr="Imagen que contiene persona&#10;&#10;Descripción generada automáticamente">
            <a:extLst>
              <a:ext uri="{FF2B5EF4-FFF2-40B4-BE49-F238E27FC236}">
                <a16:creationId xmlns:a16="http://schemas.microsoft.com/office/drawing/2014/main" id="{892D6D24-43DA-4A9D-BE0E-4F3E7A808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79" r="40224" b="47174"/>
          <a:stretch/>
        </p:blipFill>
        <p:spPr>
          <a:xfrm rot="5400000">
            <a:off x="3261935" y="3457561"/>
            <a:ext cx="2264896" cy="3137886"/>
          </a:xfrm>
          <a:prstGeom prst="rect">
            <a:avLst/>
          </a:prstGeom>
        </p:spPr>
      </p:pic>
      <p:pic>
        <p:nvPicPr>
          <p:cNvPr id="37" name="Imagen 36" descr="Imagen que contiene nieve, exterior, árbol, sentado&#10;&#10;Descripción generada automáticamente">
            <a:extLst>
              <a:ext uri="{FF2B5EF4-FFF2-40B4-BE49-F238E27FC236}">
                <a16:creationId xmlns:a16="http://schemas.microsoft.com/office/drawing/2014/main" id="{99D5299B-E0A3-41A5-95BD-4A8E1948A2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" t="16394" r="18428" b="31561"/>
          <a:stretch/>
        </p:blipFill>
        <p:spPr>
          <a:xfrm>
            <a:off x="5963326" y="758449"/>
            <a:ext cx="3334043" cy="2841674"/>
          </a:xfrm>
          <a:prstGeom prst="rect">
            <a:avLst/>
          </a:prstGeom>
        </p:spPr>
      </p:pic>
      <p:pic>
        <p:nvPicPr>
          <p:cNvPr id="42" name="Imagen 41" descr="Imagen que contiene nieve, exterior, árbol, sentado&#10;&#10;Descripción generada automáticamente">
            <a:extLst>
              <a:ext uri="{FF2B5EF4-FFF2-40B4-BE49-F238E27FC236}">
                <a16:creationId xmlns:a16="http://schemas.microsoft.com/office/drawing/2014/main" id="{BCE80843-54BF-4DF7-A391-ED99E05ABB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" t="16394" r="18428" b="31561"/>
          <a:stretch/>
        </p:blipFill>
        <p:spPr>
          <a:xfrm>
            <a:off x="8042490" y="4036714"/>
            <a:ext cx="3334043" cy="284167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8B586FB1-27F9-3B47-8CEE-67C2EC7FAB0F}"/>
                  </a:ext>
                </a:extLst>
              </p14:cNvPr>
              <p14:cNvContentPartPr/>
              <p14:nvPr/>
            </p14:nvContentPartPr>
            <p14:xfrm>
              <a:off x="3459011" y="4673235"/>
              <a:ext cx="1517040" cy="705600"/>
            </p14:xfrm>
          </p:contentPart>
        </mc:Choice>
        <mc:Fallback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8B586FB1-27F9-3B47-8CEE-67C2EC7FAB0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50011" y="4664235"/>
                <a:ext cx="1534680" cy="72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BDC8F8D4-4DBC-734E-84AF-C44E2A860426}"/>
                  </a:ext>
                </a:extLst>
              </p14:cNvPr>
              <p14:cNvContentPartPr/>
              <p14:nvPr/>
            </p14:nvContentPartPr>
            <p14:xfrm>
              <a:off x="8288411" y="4123155"/>
              <a:ext cx="2623320" cy="2703600"/>
            </p14:xfrm>
          </p:contentPart>
        </mc:Choice>
        <mc:Fallback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BDC8F8D4-4DBC-734E-84AF-C44E2A86042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79411" y="4114515"/>
                <a:ext cx="2640960" cy="272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54156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naturaleza&#10;&#10;Descripción generada automáticamente">
            <a:extLst>
              <a:ext uri="{FF2B5EF4-FFF2-40B4-BE49-F238E27FC236}">
                <a16:creationId xmlns:a16="http://schemas.microsoft.com/office/drawing/2014/main" id="{6E920DF8-4E6C-4406-BD22-6BAF2B4FC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93" t="14014" r="43747" b="51758"/>
          <a:stretch/>
        </p:blipFill>
        <p:spPr>
          <a:xfrm>
            <a:off x="374933" y="618979"/>
            <a:ext cx="2416532" cy="2951870"/>
          </a:xfrm>
          <a:prstGeom prst="rect">
            <a:avLst/>
          </a:prstGeom>
        </p:spPr>
      </p:pic>
      <p:pic>
        <p:nvPicPr>
          <p:cNvPr id="5" name="Imagen 4" descr="Imagen que contiene naturaleza&#10;&#10;Descripción generada automáticamente">
            <a:extLst>
              <a:ext uri="{FF2B5EF4-FFF2-40B4-BE49-F238E27FC236}">
                <a16:creationId xmlns:a16="http://schemas.microsoft.com/office/drawing/2014/main" id="{56715AE9-2DED-43B2-874B-DFBBCE1017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93" t="14014" r="43747" b="51758"/>
          <a:stretch/>
        </p:blipFill>
        <p:spPr>
          <a:xfrm>
            <a:off x="2965938" y="3570848"/>
            <a:ext cx="2416532" cy="29518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BC93773-9411-BF4D-B70B-991915AA3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811" y="855023"/>
            <a:ext cx="2805298" cy="374039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A064720-E260-7A40-AE97-A9437755F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2672" y="2504017"/>
            <a:ext cx="2805298" cy="374039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EC53450B-84EA-6A4F-8869-3D5270827065}"/>
                  </a:ext>
                </a:extLst>
              </p14:cNvPr>
              <p14:cNvContentPartPr/>
              <p14:nvPr/>
            </p14:nvContentPartPr>
            <p14:xfrm>
              <a:off x="10036211" y="3734476"/>
              <a:ext cx="426960" cy="1677960"/>
            </p14:xfrm>
          </p:contentPart>
        </mc:Choice>
        <mc:Fallback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EC53450B-84EA-6A4F-8869-3D52708270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27571" y="3725836"/>
                <a:ext cx="444600" cy="169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1E0CAE32-53CE-FB4A-A3C7-A656AFBB0ADE}"/>
                  </a:ext>
                </a:extLst>
              </p14:cNvPr>
              <p14:cNvContentPartPr/>
              <p14:nvPr/>
            </p14:nvContentPartPr>
            <p14:xfrm>
              <a:off x="3111611" y="3975915"/>
              <a:ext cx="858600" cy="2336400"/>
            </p14:xfrm>
          </p:contentPart>
        </mc:Choice>
        <mc:Fallback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1E0CAE32-53CE-FB4A-A3C7-A656AFBB0AD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02611" y="3967275"/>
                <a:ext cx="876240" cy="235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9546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exterior, suelo, árbol, naturaleza&#10;&#10;Descripción generada automáticamente">
            <a:extLst>
              <a:ext uri="{FF2B5EF4-FFF2-40B4-BE49-F238E27FC236}">
                <a16:creationId xmlns:a16="http://schemas.microsoft.com/office/drawing/2014/main" id="{41AAE3D5-1C2E-4733-932D-BB6B0B41A3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613" t="8468" r="23490" b="21676"/>
          <a:stretch/>
        </p:blipFill>
        <p:spPr>
          <a:xfrm rot="5400000">
            <a:off x="6191563" y="974209"/>
            <a:ext cx="3193365" cy="2623596"/>
          </a:xfrm>
        </p:spPr>
      </p:pic>
      <p:pic>
        <p:nvPicPr>
          <p:cNvPr id="6" name="Marcador de contenido 4" descr="Imagen que contiene exterior, suelo, árbol, naturaleza&#10;&#10;Descripción generada automáticamente">
            <a:extLst>
              <a:ext uri="{FF2B5EF4-FFF2-40B4-BE49-F238E27FC236}">
                <a16:creationId xmlns:a16="http://schemas.microsoft.com/office/drawing/2014/main" id="{544E6A8C-3CA7-48D6-877D-61D517E383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13" t="8468" r="23490" b="21676"/>
          <a:stretch/>
        </p:blipFill>
        <p:spPr>
          <a:xfrm rot="5400000">
            <a:off x="9053718" y="3021051"/>
            <a:ext cx="3193365" cy="262359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A4DE2AA-4413-4446-8929-29F4D9BC3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88" y="532745"/>
            <a:ext cx="2753339" cy="367111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BB28AE1-7F66-E94C-BC3C-A7907DAC1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185" y="3186881"/>
            <a:ext cx="2753339" cy="367111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8" name="Entrada de lápiz 17">
                <a:extLst>
                  <a:ext uri="{FF2B5EF4-FFF2-40B4-BE49-F238E27FC236}">
                    <a16:creationId xmlns:a16="http://schemas.microsoft.com/office/drawing/2014/main" id="{6F9B23F5-4455-BD49-863D-69F4999216CD}"/>
                  </a:ext>
                </a:extLst>
              </p14:cNvPr>
              <p14:cNvContentPartPr/>
              <p14:nvPr/>
            </p14:nvContentPartPr>
            <p14:xfrm>
              <a:off x="4227971" y="4150646"/>
              <a:ext cx="1389960" cy="1939320"/>
            </p14:xfrm>
          </p:contentPart>
        </mc:Choice>
        <mc:Fallback>
          <p:pic>
            <p:nvPicPr>
              <p:cNvPr id="18" name="Entrada de lápiz 17">
                <a:extLst>
                  <a:ext uri="{FF2B5EF4-FFF2-40B4-BE49-F238E27FC236}">
                    <a16:creationId xmlns:a16="http://schemas.microsoft.com/office/drawing/2014/main" id="{6F9B23F5-4455-BD49-863D-69F4999216C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18971" y="4142006"/>
                <a:ext cx="1407600" cy="195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9" name="Entrada de lápiz 18">
                <a:extLst>
                  <a:ext uri="{FF2B5EF4-FFF2-40B4-BE49-F238E27FC236}">
                    <a16:creationId xmlns:a16="http://schemas.microsoft.com/office/drawing/2014/main" id="{CB64A92B-2096-E449-842F-A174AB740028}"/>
                  </a:ext>
                </a:extLst>
              </p14:cNvPr>
              <p14:cNvContentPartPr/>
              <p14:nvPr/>
            </p14:nvContentPartPr>
            <p14:xfrm>
              <a:off x="9948371" y="2981595"/>
              <a:ext cx="1739520" cy="2721960"/>
            </p14:xfrm>
          </p:contentPart>
        </mc:Choice>
        <mc:Fallback>
          <p:pic>
            <p:nvPicPr>
              <p:cNvPr id="19" name="Entrada de lápiz 18">
                <a:extLst>
                  <a:ext uri="{FF2B5EF4-FFF2-40B4-BE49-F238E27FC236}">
                    <a16:creationId xmlns:a16="http://schemas.microsoft.com/office/drawing/2014/main" id="{CB64A92B-2096-E449-842F-A174AB74002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39731" y="2972955"/>
                <a:ext cx="1757160" cy="273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9037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99B1C12-FE7D-D244-AB60-384EB964B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32" y="950026"/>
            <a:ext cx="2079234" cy="369641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1460D04-C13E-C243-AF87-000F02125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164" y="2798234"/>
            <a:ext cx="2079234" cy="369641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E8E08F79-ADFB-034B-8027-98C4D9D2A7B1}"/>
                  </a:ext>
                </a:extLst>
              </p14:cNvPr>
              <p14:cNvContentPartPr/>
              <p14:nvPr/>
            </p14:nvContentPartPr>
            <p14:xfrm>
              <a:off x="3051444" y="3955797"/>
              <a:ext cx="907920" cy="1612080"/>
            </p14:xfrm>
          </p:contentPart>
        </mc:Choice>
        <mc:Fallback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E8E08F79-ADFB-034B-8027-98C4D9D2A7B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42804" y="3946797"/>
                <a:ext cx="925560" cy="16297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agen 7">
            <a:extLst>
              <a:ext uri="{FF2B5EF4-FFF2-40B4-BE49-F238E27FC236}">
                <a16:creationId xmlns:a16="http://schemas.microsoft.com/office/drawing/2014/main" id="{6B028023-9EFE-C545-AD3F-BCA349B04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917241" y="762431"/>
            <a:ext cx="2395025" cy="319336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59D5151-EBE4-A042-AEF9-3CB0A7BFA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860342" y="2798234"/>
            <a:ext cx="2395025" cy="319336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621EE6A2-3DC6-864D-92FA-1659BC0FDE51}"/>
                  </a:ext>
                </a:extLst>
              </p14:cNvPr>
              <p14:cNvContentPartPr/>
              <p14:nvPr/>
            </p14:nvContentPartPr>
            <p14:xfrm>
              <a:off x="9668291" y="3391766"/>
              <a:ext cx="892080" cy="2186280"/>
            </p14:xfrm>
          </p:contentPart>
        </mc:Choice>
        <mc:Fallback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621EE6A2-3DC6-864D-92FA-1659BC0FDE5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59651" y="3382766"/>
                <a:ext cx="909720" cy="220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0245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F2E1B-0E08-48BB-B0B5-921F2FD60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LETTERS</a:t>
            </a:r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2E6CE71-BBAC-F145-BAD3-29ACA1BE1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75" y="2093976"/>
            <a:ext cx="2419072" cy="431014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934A3E9-48CA-714F-AD8E-1AC88ED1F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968" y="2093976"/>
            <a:ext cx="2419072" cy="431014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E8283E16-EB79-084D-93E4-190AD49976FF}"/>
                  </a:ext>
                </a:extLst>
              </p14:cNvPr>
              <p14:cNvContentPartPr/>
              <p14:nvPr/>
            </p14:nvContentPartPr>
            <p14:xfrm>
              <a:off x="3907244" y="2929287"/>
              <a:ext cx="1349640" cy="2873880"/>
            </p14:xfrm>
          </p:contentPart>
        </mc:Choice>
        <mc:Fallback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E8283E16-EB79-084D-93E4-190AD49976F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98244" y="2920287"/>
                <a:ext cx="1367280" cy="289152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Imagen 11">
            <a:extLst>
              <a:ext uri="{FF2B5EF4-FFF2-40B4-BE49-F238E27FC236}">
                <a16:creationId xmlns:a16="http://schemas.microsoft.com/office/drawing/2014/main" id="{250BA0EB-0C57-8E49-AE9B-ED67181A73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2962" y="2093976"/>
            <a:ext cx="2419071" cy="431014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7242BAF-642C-3448-B686-49853C287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6138" y="2063219"/>
            <a:ext cx="2419071" cy="431014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20ACD64C-147E-274D-9ABE-1C12B9A94F60}"/>
                  </a:ext>
                </a:extLst>
              </p14:cNvPr>
              <p14:cNvContentPartPr/>
              <p14:nvPr/>
            </p14:nvContentPartPr>
            <p14:xfrm>
              <a:off x="9668409" y="3155123"/>
              <a:ext cx="159480" cy="2664720"/>
            </p14:xfrm>
          </p:contentPart>
        </mc:Choice>
        <mc:Fallback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20ACD64C-147E-274D-9ABE-1C12B9A94F6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59769" y="3146483"/>
                <a:ext cx="177120" cy="268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id="{9771E2A7-4D10-C240-A725-D9BAFC4697AC}"/>
                  </a:ext>
                </a:extLst>
              </p14:cNvPr>
              <p14:cNvContentPartPr/>
              <p14:nvPr/>
            </p14:nvContentPartPr>
            <p14:xfrm>
              <a:off x="9670569" y="2966843"/>
              <a:ext cx="1641600" cy="2738520"/>
            </p14:xfrm>
          </p:contentPart>
        </mc:Choice>
        <mc:Fallback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9771E2A7-4D10-C240-A725-D9BAFC4697A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661929" y="2957843"/>
                <a:ext cx="1659240" cy="275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28685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playa, exterior, animal, suelo&#10;&#10;Descripción generada automáticamente">
            <a:extLst>
              <a:ext uri="{FF2B5EF4-FFF2-40B4-BE49-F238E27FC236}">
                <a16:creationId xmlns:a16="http://schemas.microsoft.com/office/drawing/2014/main" id="{466EB418-C195-46F1-8388-C41BB0D05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451" b="27097"/>
          <a:stretch/>
        </p:blipFill>
        <p:spPr>
          <a:xfrm>
            <a:off x="323919" y="993826"/>
            <a:ext cx="3274166" cy="2213200"/>
          </a:xfrm>
        </p:spPr>
      </p:pic>
      <p:pic>
        <p:nvPicPr>
          <p:cNvPr id="6" name="Marcador de contenido 4" descr="Imagen que contiene playa, exterior, animal, suelo&#10;&#10;Descripción generada automáticamente">
            <a:extLst>
              <a:ext uri="{FF2B5EF4-FFF2-40B4-BE49-F238E27FC236}">
                <a16:creationId xmlns:a16="http://schemas.microsoft.com/office/drawing/2014/main" id="{69251BA2-3719-4AB3-A7EF-D05587D877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51" b="27097"/>
          <a:stretch/>
        </p:blipFill>
        <p:spPr>
          <a:xfrm>
            <a:off x="1572879" y="3604579"/>
            <a:ext cx="3274164" cy="2213199"/>
          </a:xfrm>
          <a:prstGeom prst="rect">
            <a:avLst/>
          </a:prstGeom>
        </p:spPr>
      </p:pic>
      <p:pic>
        <p:nvPicPr>
          <p:cNvPr id="8" name="Imagen 7" descr="Imagen que contiene exterior, rock&#10;&#10;Descripción generada automáticamente">
            <a:extLst>
              <a:ext uri="{FF2B5EF4-FFF2-40B4-BE49-F238E27FC236}">
                <a16:creationId xmlns:a16="http://schemas.microsoft.com/office/drawing/2014/main" id="{5E870978-042D-40CA-9C61-C3EEA5E8AB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80" t="7066" r="19458" b="3180"/>
          <a:stretch/>
        </p:blipFill>
        <p:spPr>
          <a:xfrm>
            <a:off x="6096000" y="775064"/>
            <a:ext cx="1974574" cy="3446538"/>
          </a:xfrm>
          <a:prstGeom prst="rect">
            <a:avLst/>
          </a:prstGeom>
        </p:spPr>
      </p:pic>
      <p:pic>
        <p:nvPicPr>
          <p:cNvPr id="9" name="Imagen 8" descr="Imagen que contiene exterior, rock&#10;&#10;Descripción generada automáticamente">
            <a:extLst>
              <a:ext uri="{FF2B5EF4-FFF2-40B4-BE49-F238E27FC236}">
                <a16:creationId xmlns:a16="http://schemas.microsoft.com/office/drawing/2014/main" id="{21AEAA4F-2EFC-4907-AF0E-F93E4A368A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80" t="7066" r="19458" b="3180"/>
          <a:stretch/>
        </p:blipFill>
        <p:spPr>
          <a:xfrm>
            <a:off x="8414825" y="2784400"/>
            <a:ext cx="1974574" cy="344653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709EF86C-802F-E747-BC34-70D40782CFB2}"/>
                  </a:ext>
                </a:extLst>
              </p14:cNvPr>
              <p14:cNvContentPartPr/>
              <p14:nvPr/>
            </p14:nvContentPartPr>
            <p14:xfrm>
              <a:off x="2845931" y="3842355"/>
              <a:ext cx="765000" cy="152568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709EF86C-802F-E747-BC34-70D40782CFB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37291" y="3833355"/>
                <a:ext cx="782640" cy="154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1FE50647-C1BA-A645-B1FA-E4F379CF78B2}"/>
                  </a:ext>
                </a:extLst>
              </p14:cNvPr>
              <p14:cNvContentPartPr/>
              <p14:nvPr/>
            </p14:nvContentPartPr>
            <p14:xfrm>
              <a:off x="8478491" y="3135315"/>
              <a:ext cx="92520" cy="2987640"/>
            </p14:xfrm>
          </p:contentPart>
        </mc:Choice>
        <mc:Fallback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1FE50647-C1BA-A645-B1FA-E4F379CF78B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69851" y="3126675"/>
                <a:ext cx="110160" cy="30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62506B6B-B94E-A847-92F9-2E58F28C13F4}"/>
                  </a:ext>
                </a:extLst>
              </p14:cNvPr>
              <p14:cNvContentPartPr/>
              <p14:nvPr/>
            </p14:nvContentPartPr>
            <p14:xfrm>
              <a:off x="8491091" y="3040995"/>
              <a:ext cx="1717920" cy="3116520"/>
            </p14:xfrm>
          </p:contentPart>
        </mc:Choice>
        <mc:Fallback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62506B6B-B94E-A847-92F9-2E58F28C13F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82091" y="3032355"/>
                <a:ext cx="1735560" cy="313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7699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E018A72-487A-43B2-AA61-BE62C5B18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054" b="28387"/>
          <a:stretch/>
        </p:blipFill>
        <p:spPr>
          <a:xfrm>
            <a:off x="345562" y="1308294"/>
            <a:ext cx="3185429" cy="2359691"/>
          </a:xfrm>
        </p:spPr>
      </p:pic>
      <p:pic>
        <p:nvPicPr>
          <p:cNvPr id="12" name="Marcador de contenido 4">
            <a:extLst>
              <a:ext uri="{FF2B5EF4-FFF2-40B4-BE49-F238E27FC236}">
                <a16:creationId xmlns:a16="http://schemas.microsoft.com/office/drawing/2014/main" id="{D62E0E79-7228-4F53-B503-A0F4D5434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54" b="28387"/>
          <a:stretch/>
        </p:blipFill>
        <p:spPr>
          <a:xfrm>
            <a:off x="2326762" y="3936608"/>
            <a:ext cx="3185429" cy="235969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D60B658-5038-E247-A810-1726DC45F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987" y="1308294"/>
            <a:ext cx="2374290" cy="422096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FA447A4-2C6A-C249-B4A1-1D9364A51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4073" y="1791919"/>
            <a:ext cx="2374290" cy="422096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B50D5CD8-3B83-A946-8AF1-A5969FB3D8B4}"/>
                  </a:ext>
                </a:extLst>
              </p14:cNvPr>
              <p14:cNvContentPartPr/>
              <p14:nvPr/>
            </p14:nvContentPartPr>
            <p14:xfrm>
              <a:off x="9225969" y="2721323"/>
              <a:ext cx="1200600" cy="2788920"/>
            </p14:xfrm>
          </p:contentPart>
        </mc:Choice>
        <mc:Fallback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B50D5CD8-3B83-A946-8AF1-A5969FB3D8B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16972" y="2712683"/>
                <a:ext cx="1218235" cy="28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1" name="Entrada de lápiz 20">
                <a:extLst>
                  <a:ext uri="{FF2B5EF4-FFF2-40B4-BE49-F238E27FC236}">
                    <a16:creationId xmlns:a16="http://schemas.microsoft.com/office/drawing/2014/main" id="{79B18D3C-B9D4-EE42-9E4F-D5C1F32603B7}"/>
                  </a:ext>
                </a:extLst>
              </p14:cNvPr>
              <p14:cNvContentPartPr/>
              <p14:nvPr/>
            </p14:nvContentPartPr>
            <p14:xfrm>
              <a:off x="9251808" y="3901680"/>
              <a:ext cx="1180440" cy="350280"/>
            </p14:xfrm>
          </p:contentPart>
        </mc:Choice>
        <mc:Fallback>
          <p:pic>
            <p:nvPicPr>
              <p:cNvPr id="21" name="Entrada de lápiz 20">
                <a:extLst>
                  <a:ext uri="{FF2B5EF4-FFF2-40B4-BE49-F238E27FC236}">
                    <a16:creationId xmlns:a16="http://schemas.microsoft.com/office/drawing/2014/main" id="{79B18D3C-B9D4-EE42-9E4F-D5C1F32603B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242808" y="3893040"/>
                <a:ext cx="1198080" cy="3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6" name="Entrada de lápiz 25">
                <a:extLst>
                  <a:ext uri="{FF2B5EF4-FFF2-40B4-BE49-F238E27FC236}">
                    <a16:creationId xmlns:a16="http://schemas.microsoft.com/office/drawing/2014/main" id="{673D8988-8F40-7748-88F3-4B5636EF9281}"/>
                  </a:ext>
                </a:extLst>
              </p14:cNvPr>
              <p14:cNvContentPartPr/>
              <p14:nvPr/>
            </p14:nvContentPartPr>
            <p14:xfrm>
              <a:off x="3315371" y="4176435"/>
              <a:ext cx="1586520" cy="169920"/>
            </p14:xfrm>
          </p:contentPart>
        </mc:Choice>
        <mc:Fallback>
          <p:pic>
            <p:nvPicPr>
              <p:cNvPr id="26" name="Entrada de lápiz 25">
                <a:extLst>
                  <a:ext uri="{FF2B5EF4-FFF2-40B4-BE49-F238E27FC236}">
                    <a16:creationId xmlns:a16="http://schemas.microsoft.com/office/drawing/2014/main" id="{673D8988-8F40-7748-88F3-4B5636EF928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06731" y="4167795"/>
                <a:ext cx="160416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9" name="Entrada de lápiz 28">
                <a:extLst>
                  <a:ext uri="{FF2B5EF4-FFF2-40B4-BE49-F238E27FC236}">
                    <a16:creationId xmlns:a16="http://schemas.microsoft.com/office/drawing/2014/main" id="{79A3C28C-5D72-2A44-8DB0-285C6CA22B49}"/>
                  </a:ext>
                </a:extLst>
              </p14:cNvPr>
              <p14:cNvContentPartPr/>
              <p14:nvPr/>
            </p14:nvContentPartPr>
            <p14:xfrm>
              <a:off x="3379091" y="4354275"/>
              <a:ext cx="1182960" cy="1693080"/>
            </p14:xfrm>
          </p:contentPart>
        </mc:Choice>
        <mc:Fallback>
          <p:pic>
            <p:nvPicPr>
              <p:cNvPr id="29" name="Entrada de lápiz 28">
                <a:extLst>
                  <a:ext uri="{FF2B5EF4-FFF2-40B4-BE49-F238E27FC236}">
                    <a16:creationId xmlns:a16="http://schemas.microsoft.com/office/drawing/2014/main" id="{79A3C28C-5D72-2A44-8DB0-285C6CA22B4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70451" y="4345635"/>
                <a:ext cx="1200600" cy="171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88469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tras en mader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19</Words>
  <Application>Microsoft Macintosh PowerPoint</Application>
  <PresentationFormat>Panorámica</PresentationFormat>
  <Paragraphs>7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Calibri</vt:lpstr>
      <vt:lpstr>Rockwell</vt:lpstr>
      <vt:lpstr>Rockwell Condensed</vt:lpstr>
      <vt:lpstr>Rockwell Extra Bold</vt:lpstr>
      <vt:lpstr>Wingdings</vt:lpstr>
      <vt:lpstr>Letras en madera</vt:lpstr>
      <vt:lpstr>ALPHABET  AND  NUMBERS</vt:lpstr>
      <vt:lpstr>NUMBERS</vt:lpstr>
      <vt:lpstr>Presentación de PowerPoint</vt:lpstr>
      <vt:lpstr>Presentación de PowerPoint</vt:lpstr>
      <vt:lpstr>Presentación de PowerPoint</vt:lpstr>
      <vt:lpstr>Presentación de PowerPoint</vt:lpstr>
      <vt:lpstr>LETTERS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natural area</dc:title>
  <dc:creator>Noemi Sánchez</dc:creator>
  <cp:lastModifiedBy>fesane@alumni.uv.es</cp:lastModifiedBy>
  <cp:revision>24</cp:revision>
  <dcterms:created xsi:type="dcterms:W3CDTF">2019-04-17T15:21:27Z</dcterms:created>
  <dcterms:modified xsi:type="dcterms:W3CDTF">2019-05-07T17:11:56Z</dcterms:modified>
</cp:coreProperties>
</file>