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65" r:id="rId5"/>
    <p:sldId id="258" r:id="rId6"/>
    <p:sldId id="269" r:id="rId7"/>
    <p:sldId id="261" r:id="rId8"/>
    <p:sldId id="264" r:id="rId9"/>
    <p:sldId id="262" r:id="rId10"/>
    <p:sldId id="259" r:id="rId11"/>
    <p:sldId id="260" r:id="rId12"/>
    <p:sldId id="263" r:id="rId13"/>
    <p:sldId id="266" r:id="rId14"/>
    <p:sldId id="268" r:id="rId1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B6F636-708D-4B6A-A7F6-EF0284F21C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CBFBA5B-A05D-468E-9BFF-FD56132290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マスター字幕の書式設定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ADB9536-6F54-4217-B0D6-FE24D8561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6DAF7-A9F1-4BFB-B146-AFC80748F4BC}" type="datetimeFigureOut">
              <a:rPr kumimoji="1" lang="ja-JP" altLang="en-US" smtClean="0"/>
              <a:t>2018/3/18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B708B5-5E37-4EBB-9DCF-00902BF92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7BE09C-6331-4625-AB8E-B2C77E085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FDE1-C3C1-4D02-95F5-CF3E213B9D16}" type="slidenum">
              <a:rPr kumimoji="1" lang="ja-JP" altLang="en-US" smtClean="0"/>
              <a:t>‹nr.›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67033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782D42-16DD-48CB-A6EA-5E1D84C9E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A9723C3-371C-4A64-981F-B5876108D1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2E470F-3584-4581-84AE-B2F8E30A2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6DAF7-A9F1-4BFB-B146-AFC80748F4BC}" type="datetimeFigureOut">
              <a:rPr kumimoji="1" lang="ja-JP" altLang="en-US" smtClean="0"/>
              <a:t>2018/3/18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92465E6-EE44-4F36-B1CB-FD63918F4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93D47C-9750-4470-A562-740A90BB3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FDE1-C3C1-4D02-95F5-CF3E213B9D16}" type="slidenum">
              <a:rPr kumimoji="1" lang="ja-JP" altLang="en-US" smtClean="0"/>
              <a:t>‹nr.›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57390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C440CA5-AA7A-451A-BB19-BD4981052E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4FB20CD-BC2B-47B6-A945-AE979E9ACF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2BA85E4-6662-4424-BB4F-CBCE39BBD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6DAF7-A9F1-4BFB-B146-AFC80748F4BC}" type="datetimeFigureOut">
              <a:rPr kumimoji="1" lang="ja-JP" altLang="en-US" smtClean="0"/>
              <a:t>2018/3/18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42CBED5-DFBB-4D95-B600-BC352F169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D509DE-4A97-4837-9B51-4D06150A9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FDE1-C3C1-4D02-95F5-CF3E213B9D16}" type="slidenum">
              <a:rPr kumimoji="1" lang="ja-JP" altLang="en-US" smtClean="0"/>
              <a:t>‹nr.›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44382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AD433F-CA63-4F6E-9E1F-BDCFFA25F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DD68132-7764-410F-B752-84A3C271A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A9D294-1978-42ED-8B1B-4A8E57303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6DAF7-A9F1-4BFB-B146-AFC80748F4BC}" type="datetimeFigureOut">
              <a:rPr kumimoji="1" lang="ja-JP" altLang="en-US" smtClean="0"/>
              <a:t>2018/3/18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E470905-6BE9-41B4-9F80-CE6554877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A14FFE-EC9D-481A-9900-97EDCB8A0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FDE1-C3C1-4D02-95F5-CF3E213B9D16}" type="slidenum">
              <a:rPr kumimoji="1" lang="ja-JP" altLang="en-US" smtClean="0"/>
              <a:t>‹nr.›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66292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B86C28-55A9-4B1F-AAEC-FAB1542B8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B2537FE-021B-420B-AD26-E7580B6E24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8D9D35-0D17-42E0-9BA1-C14DF9ACD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6DAF7-A9F1-4BFB-B146-AFC80748F4BC}" type="datetimeFigureOut">
              <a:rPr kumimoji="1" lang="ja-JP" altLang="en-US" smtClean="0"/>
              <a:t>2018/3/18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62E2C8F-61A9-4BB0-AEB6-E5276E0A9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EB8BC6-40DA-4737-B99A-2167EAF9F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FDE1-C3C1-4D02-95F5-CF3E213B9D16}" type="slidenum">
              <a:rPr kumimoji="1" lang="ja-JP" altLang="en-US" smtClean="0"/>
              <a:t>‹nr.›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6290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D4FAE9-C317-45CB-8BAE-57138BB5A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58EB91-A509-4C63-8663-DA2AAF6D17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50377C8-D8C0-4C97-9EFB-9945CF4D4A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A49E444-C73F-4636-AF07-7BB9FFC34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6DAF7-A9F1-4BFB-B146-AFC80748F4BC}" type="datetimeFigureOut">
              <a:rPr kumimoji="1" lang="ja-JP" altLang="en-US" smtClean="0"/>
              <a:t>2018/3/18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0C75D7A-4FEC-463D-A9DC-E386D3654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59C5518-2B6B-4AE5-A8C9-9724363AD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FDE1-C3C1-4D02-95F5-CF3E213B9D16}" type="slidenum">
              <a:rPr kumimoji="1" lang="ja-JP" altLang="en-US" smtClean="0"/>
              <a:t>‹nr.›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85297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85C92E-052D-4133-A415-68159849A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875230A-3FEB-46A3-B2AF-998888432C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A68ABE-DD1E-47DD-9D07-D4CA791669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DD5ECBB-F634-432E-8D72-7D28423A4F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1870691-9B12-4D8F-BF69-F8C5BF891B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BAF48EF-300C-4FE2-B428-73448AE9B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6DAF7-A9F1-4BFB-B146-AFC80748F4BC}" type="datetimeFigureOut">
              <a:rPr kumimoji="1" lang="ja-JP" altLang="en-US" smtClean="0"/>
              <a:t>2018/3/18</a:t>
            </a:fld>
            <a:endParaRPr kumimoji="1" lang="ja-JP" altLang="en-US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78BE113-5A6F-4C93-87D0-CBD23DA90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58087C1-FD0C-4D58-9C43-6CBFA0A13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FDE1-C3C1-4D02-95F5-CF3E213B9D16}" type="slidenum">
              <a:rPr kumimoji="1" lang="ja-JP" altLang="en-US" smtClean="0"/>
              <a:t>‹nr.›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29462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F1A392-8FF0-441F-8E3E-1A60FFCFC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D9B24F9-09DB-4539-AD09-109FC4DFA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6DAF7-A9F1-4BFB-B146-AFC80748F4BC}" type="datetimeFigureOut">
              <a:rPr kumimoji="1" lang="ja-JP" altLang="en-US" smtClean="0"/>
              <a:t>2018/3/18</a:t>
            </a:fld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C9D7662-BACE-4229-98D5-7CE58CA48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0811C1C-1CDC-43FD-A0FC-B57A2A152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FDE1-C3C1-4D02-95F5-CF3E213B9D16}" type="slidenum">
              <a:rPr kumimoji="1" lang="ja-JP" altLang="en-US" smtClean="0"/>
              <a:t>‹nr.›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99410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FDC8700-408B-41A5-B104-B6D303CA3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6DAF7-A9F1-4BFB-B146-AFC80748F4BC}" type="datetimeFigureOut">
              <a:rPr kumimoji="1" lang="ja-JP" altLang="en-US" smtClean="0"/>
              <a:t>2018/3/18</a:t>
            </a:fld>
            <a:endParaRPr kumimoji="1"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B05F436-E66D-4D1E-89E9-4164FAB1E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EC2112E-9BD8-4145-827B-97B405D63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FDE1-C3C1-4D02-95F5-CF3E213B9D16}" type="slidenum">
              <a:rPr kumimoji="1" lang="ja-JP" altLang="en-US" smtClean="0"/>
              <a:t>‹nr.›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60329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32C3A0-B1FD-4306-9F65-06813F52C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4690CBC-652D-466B-ABC1-4A89B25FD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5D6F2E7-758E-42B4-82CB-D6CF6D9757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88A8EAD-3A35-4233-87BF-9FF52DD84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6DAF7-A9F1-4BFB-B146-AFC80748F4BC}" type="datetimeFigureOut">
              <a:rPr kumimoji="1" lang="ja-JP" altLang="en-US" smtClean="0"/>
              <a:t>2018/3/18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6E32919-629C-42CE-9C93-84FD0ED9E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2F80CEB-72FD-47A6-B3D4-3536573E8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FDE1-C3C1-4D02-95F5-CF3E213B9D16}" type="slidenum">
              <a:rPr kumimoji="1" lang="ja-JP" altLang="en-US" smtClean="0"/>
              <a:t>‹nr.›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67023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C592AE-235E-4DCF-BBAD-33A0DA4F2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483A80F-62DC-484C-AA7C-0407076ADF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B956D23-0CB1-4436-AFB6-4A68D0FB95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1299F04-15E0-4466-A64C-355967502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6DAF7-A9F1-4BFB-B146-AFC80748F4BC}" type="datetimeFigureOut">
              <a:rPr kumimoji="1" lang="ja-JP" altLang="en-US" smtClean="0"/>
              <a:t>2018/3/18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9483416-B030-4A60-A426-BB8E32AE9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3EE2182-C2BF-4540-BA4E-496871896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FDE1-C3C1-4D02-95F5-CF3E213B9D16}" type="slidenum">
              <a:rPr kumimoji="1" lang="ja-JP" altLang="en-US" smtClean="0"/>
              <a:t>‹nr.›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99292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91587F3-13EE-42AC-BBE2-3E9638CED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0B6AC5F-F699-4F5C-81CC-EB358C314E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B78256-0ACA-4EE0-887E-70CF398480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6DAF7-A9F1-4BFB-B146-AFC80748F4BC}" type="datetimeFigureOut">
              <a:rPr kumimoji="1" lang="ja-JP" altLang="en-US" smtClean="0"/>
              <a:t>2018/3/18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5589A7-AA00-4A0B-AE19-E50893AB64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301F33-E200-4D4A-B2C9-3C2BC654DB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AFDE1-C3C1-4D02-95F5-CF3E213B9D16}" type="slidenum">
              <a:rPr kumimoji="1" lang="ja-JP" altLang="en-US" smtClean="0"/>
              <a:t>‹nr.›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3153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DC4BED-14A8-4885-85B0-7C5B3643E2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/>
              <a:t>Note for presentation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32E654E-EBF9-439B-A178-D3E1EFBD6C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42017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316124-92CB-446F-ABC6-17FF69C7A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503" y="347369"/>
            <a:ext cx="10515600" cy="1325563"/>
          </a:xfrm>
        </p:spPr>
        <p:txBody>
          <a:bodyPr/>
          <a:lstStyle/>
          <a:p>
            <a:r>
              <a:rPr lang="en-US" altLang="ja-JP" dirty="0"/>
              <a:t>Chemical structure / molecules</a:t>
            </a:r>
            <a:br>
              <a:rPr lang="en-US" altLang="ja-JP" dirty="0"/>
            </a:b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68FA432-A9EE-4435-9B12-FAD2262644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/>
              <a:t>The period </a:t>
            </a:r>
            <a:r>
              <a:rPr kumimoji="1" lang="en-US" altLang="ja-JP" dirty="0"/>
              <a:t>table</a:t>
            </a:r>
          </a:p>
          <a:p>
            <a:r>
              <a:rPr kumimoji="1" lang="en-US" altLang="ja-JP" dirty="0"/>
              <a:t>Atomic structure and weight (Neutron /proton / electron)</a:t>
            </a:r>
          </a:p>
          <a:p>
            <a:pPr marL="0" indent="0">
              <a:buNone/>
            </a:pPr>
            <a:r>
              <a:rPr kumimoji="1" lang="en-US" altLang="ja-JP" dirty="0"/>
              <a:t>         hydrogen</a:t>
            </a:r>
            <a:r>
              <a:rPr lang="en-US" altLang="ja-JP" dirty="0">
                <a:sym typeface="Wingdings" panose="05000000000000000000" pitchFamily="2" charset="2"/>
              </a:rPr>
              <a:t>: (N:0 P:1 E:1)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         carbon: (N:6 P:6 E:6)</a:t>
            </a:r>
          </a:p>
          <a:p>
            <a:pPr marL="0" indent="0">
              <a:buNone/>
            </a:pPr>
            <a:r>
              <a:rPr lang="en-US" altLang="ja-JP" dirty="0"/>
              <a:t> the weight of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22969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C4E85B-EE82-4FD5-BEC2-48AF515E4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How to separate oils/ distillation/ crude oil refining</a:t>
            </a:r>
            <a:br>
              <a:rPr lang="en-US" altLang="ja-JP" dirty="0"/>
            </a:b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E435099-A2BE-487E-8C48-0BCA9FA91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Burning crude oil at the bottom of the refining tower</a:t>
            </a:r>
          </a:p>
          <a:p>
            <a:r>
              <a:rPr lang="en-US" altLang="ja-JP" dirty="0"/>
              <a:t>Separating by boiling pointing</a:t>
            </a:r>
          </a:p>
          <a:p>
            <a:r>
              <a:rPr kumimoji="1" lang="en-US" altLang="ja-JP" dirty="0"/>
              <a:t>Image gas, thin liquid and dense oil</a:t>
            </a:r>
          </a:p>
          <a:p>
            <a:r>
              <a:rPr lang="en-US" altLang="ja-JP" dirty="0"/>
              <a:t>Bitumen :  ingredient of asphalt / pavement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21581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5B40B2-ED06-43DD-837B-324DC2857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id="{C2566BD7-EDEF-444F-8851-86C799D133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7736" y="935875"/>
            <a:ext cx="6810014" cy="498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295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D27827-6DFB-471D-BE03-BD73E241D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Last Massages 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48EC42-A8C7-4601-A165-F6921D58D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/>
              <a:t>Hikaru</a:t>
            </a:r>
            <a:endParaRPr lang="en-US" altLang="ja-JP" dirty="0"/>
          </a:p>
          <a:p>
            <a:r>
              <a:rPr lang="en-US" altLang="ja-JP" dirty="0"/>
              <a:t>The earth has taken 150 million years to create crude oil since Ancient times.</a:t>
            </a:r>
          </a:p>
          <a:p>
            <a:r>
              <a:rPr lang="en-US" altLang="ja-JP" dirty="0"/>
              <a:t>Many people have dedicated themselves to drilling, to refining and also to transporting oil since we found it in America in 1850s.</a:t>
            </a:r>
          </a:p>
          <a:p>
            <a:r>
              <a:rPr kumimoji="1" lang="en-US" altLang="ja-JP" dirty="0"/>
              <a:t>Bu</a:t>
            </a:r>
            <a:r>
              <a:rPr lang="en-US" altLang="ja-JP" dirty="0"/>
              <a:t>t now, we are spending those oil in only one day or half of day.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513364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D27827-6DFB-471D-BE03-BD73E241D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Last Massages 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48EC42-A8C7-4601-A165-F6921D58D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Sarah</a:t>
            </a:r>
          </a:p>
          <a:p>
            <a:r>
              <a:rPr kumimoji="1" lang="en-US" altLang="ja-JP" dirty="0"/>
              <a:t>In 2051 we will run out of oil</a:t>
            </a:r>
            <a:r>
              <a:rPr kumimoji="1" lang="ja-JP" altLang="en-US" dirty="0"/>
              <a:t> </a:t>
            </a:r>
            <a:r>
              <a:rPr kumimoji="1" lang="en-US" altLang="ja-JP" dirty="0"/>
              <a:t>without</a:t>
            </a:r>
            <a:r>
              <a:rPr kumimoji="1" lang="ja-JP" altLang="en-US" dirty="0"/>
              <a:t> </a:t>
            </a:r>
            <a:r>
              <a:rPr lang="en-US" altLang="ja-JP" dirty="0"/>
              <a:t>other ways,</a:t>
            </a:r>
          </a:p>
          <a:p>
            <a:r>
              <a:rPr kumimoji="1" lang="en-US" altLang="ja-JP" dirty="0"/>
              <a:t>(last coal and fossil souse in 2088)</a:t>
            </a:r>
          </a:p>
          <a:p>
            <a:r>
              <a:rPr lang="en-US" altLang="ja-JP" dirty="0"/>
              <a:t>“The Stone Age didn’t end for lack of stone, and the oil age will end long before the world run out of oil” </a:t>
            </a:r>
          </a:p>
          <a:p>
            <a:pPr marL="0" indent="0" algn="r">
              <a:buNone/>
            </a:pPr>
            <a:r>
              <a:rPr lang="en-US" altLang="ja-JP" i="1" dirty="0"/>
              <a:t>     </a:t>
            </a:r>
            <a:r>
              <a:rPr lang="en-US" altLang="ja-JP" i="1" dirty="0" err="1"/>
              <a:t>Shelk</a:t>
            </a:r>
            <a:r>
              <a:rPr lang="en-US" altLang="ja-JP" i="1" dirty="0"/>
              <a:t> Ahmed </a:t>
            </a:r>
            <a:r>
              <a:rPr lang="en-US" altLang="ja-JP" i="1" dirty="0" err="1"/>
              <a:t>Zaki</a:t>
            </a:r>
            <a:r>
              <a:rPr lang="en-US" altLang="ja-JP" i="1" dirty="0"/>
              <a:t> </a:t>
            </a:r>
            <a:r>
              <a:rPr lang="en-US" altLang="ja-JP" i="1" dirty="0" err="1"/>
              <a:t>Yamani,the</a:t>
            </a:r>
            <a:r>
              <a:rPr lang="en-US" altLang="ja-JP" i="1" dirty="0"/>
              <a:t> Saudi  Oil Minister in 1970’s</a:t>
            </a:r>
          </a:p>
          <a:p>
            <a:r>
              <a:rPr lang="en-US" altLang="ja-JP" i="1" dirty="0"/>
              <a:t> 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75682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5B33D1-85F2-44D9-ABB5-FDAC9C1CF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769" y="445717"/>
            <a:ext cx="9699594" cy="700195"/>
          </a:xfrm>
        </p:spPr>
        <p:txBody>
          <a:bodyPr/>
          <a:lstStyle/>
          <a:p>
            <a:r>
              <a:rPr kumimoji="1" lang="en-US" altLang="ja-JP" dirty="0"/>
              <a:t>St</a:t>
            </a:r>
            <a:r>
              <a:rPr lang="en-US" altLang="ja-JP" dirty="0"/>
              <a:t>ream of our presentation 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BC793F1-D826-4436-974C-92D745B50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709" y="1337353"/>
            <a:ext cx="11496582" cy="51433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/>
              <a:t>1</a:t>
            </a:r>
            <a:r>
              <a:rPr lang="en-US" altLang="ja-JP" baseline="30000" dirty="0"/>
              <a:t>st</a:t>
            </a:r>
            <a:r>
              <a:rPr lang="en-US" altLang="ja-JP" dirty="0"/>
              <a:t> :Geological part</a:t>
            </a:r>
          </a:p>
          <a:p>
            <a:pPr marL="0" indent="0">
              <a:buNone/>
            </a:pPr>
            <a:r>
              <a:rPr lang="en-US" altLang="ja-JP" dirty="0"/>
              <a:t>1.1 Question: oil lakes under grounds ? But, from compressed rock.</a:t>
            </a:r>
          </a:p>
          <a:p>
            <a:pPr marL="0" indent="0">
              <a:buNone/>
            </a:pPr>
            <a:r>
              <a:rPr lang="en-US" altLang="ja-JP" dirty="0"/>
              <a:t>1.2 You got oil. Next, How do you transport it ?</a:t>
            </a:r>
          </a:p>
          <a:p>
            <a:pPr marL="0" indent="0">
              <a:buNone/>
            </a:pPr>
            <a:r>
              <a:rPr lang="en-US" altLang="ja-JP" dirty="0"/>
              <a:t>1.3 What is crude oil in the first place? 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2</a:t>
            </a:r>
            <a:r>
              <a:rPr kumimoji="1" lang="en-US" altLang="ja-JP" baseline="30000" dirty="0"/>
              <a:t>nd</a:t>
            </a:r>
            <a:r>
              <a:rPr kumimoji="1" lang="en-US" altLang="ja-JP" dirty="0"/>
              <a:t>:Chemical structure / molecules</a:t>
            </a:r>
          </a:p>
          <a:p>
            <a:pPr marL="0" indent="0">
              <a:buNone/>
            </a:pPr>
            <a:r>
              <a:rPr lang="en-US" altLang="ja-JP" dirty="0"/>
              <a:t>2.1 Oil is constructed by carbon and hydrogen molecules called        carbohydrates </a:t>
            </a:r>
          </a:p>
          <a:p>
            <a:pPr marL="0" indent="0">
              <a:buNone/>
            </a:pPr>
            <a:r>
              <a:rPr lang="en-US" altLang="ja-JP" dirty="0"/>
              <a:t>2.2 What's carbohydrates? Show examples with chemical structures</a:t>
            </a:r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85129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B40918-E8AD-4743-99FD-AB7EFC56C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Stream of our presentation 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27A4CE5-977C-4B07-A547-F522BA6C37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dirty="0"/>
              <a:t>3rd How to separate oils/ distillation/ crude oil refining</a:t>
            </a:r>
          </a:p>
          <a:p>
            <a:pPr marL="0" indent="0">
              <a:buNone/>
            </a:pPr>
            <a:r>
              <a:rPr lang="en-US" altLang="ja-JP" dirty="0"/>
              <a:t>3.1 the boiling point </a:t>
            </a:r>
          </a:p>
          <a:p>
            <a:pPr marL="0" indent="0">
              <a:buNone/>
            </a:pPr>
            <a:r>
              <a:rPr lang="en-US" altLang="ja-JP" dirty="0"/>
              <a:t>3.2 the periodic table of chemical of the element</a:t>
            </a:r>
          </a:p>
          <a:p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4th Last message from us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17685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8508D2-E19F-43D8-885F-97FDF1562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Transportation 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BDE7C9-4706-48AD-BA02-1E433360B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VLCC, 330,000KL crude oil unloading</a:t>
            </a:r>
          </a:p>
          <a:p>
            <a:r>
              <a:rPr lang="en-US" altLang="ja-JP" dirty="0"/>
              <a:t>During unloading, injecting inert gas instead of oil</a:t>
            </a:r>
          </a:p>
          <a:p>
            <a:r>
              <a:rPr lang="en-US" altLang="ja-JP" dirty="0"/>
              <a:t>Take off the sea berth with Tugboat(heading to the Singapore Straits )</a:t>
            </a:r>
          </a:p>
          <a:p>
            <a:r>
              <a:rPr lang="en-US" altLang="ja-JP" dirty="0"/>
              <a:t>Emergency practice prescribed by low par a month or three month</a:t>
            </a:r>
          </a:p>
          <a:p>
            <a:r>
              <a:rPr lang="en-US" altLang="ja-JP" dirty="0"/>
              <a:t>Checking lunar age in crowed straits for night cruse</a:t>
            </a:r>
          </a:p>
          <a:p>
            <a:r>
              <a:rPr lang="en-US" altLang="ja-JP" dirty="0"/>
              <a:t>Loading 2 mil barrels of crude oil in Saudi Arabia (consumed a half  day in Japan)  for 35-40 hours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96595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FB3B35-3BA4-4ABB-A844-EBF299F34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Geological place to drill oil / the layer of soil</a:t>
            </a:r>
            <a:br>
              <a:rPr lang="en-US" altLang="ja-JP" dirty="0"/>
            </a:b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D8A9F24-B0A5-4F69-9C9F-D627586C9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4939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2" descr="the periodic table に対する画像結果">
            <a:extLst>
              <a:ext uri="{FF2B5EF4-FFF2-40B4-BE49-F238E27FC236}">
                <a16:creationId xmlns:a16="http://schemas.microsoft.com/office/drawing/2014/main" id="{5D8B4000-8838-4B07-9020-E8F565F6354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667250" y="262890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9C4263E5-7C52-4CF3-913B-27A9E8D299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462" y="1222057"/>
            <a:ext cx="7881938" cy="4413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371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15DCFA-5BB5-4C63-B0F1-C211DB34D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Chemical structure / molecules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B51BC03-E4C2-436C-A409-42D1050D4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/>
          </a:p>
          <a:p>
            <a:r>
              <a:rPr kumimoji="1" lang="en-US" altLang="ja-JP" dirty="0"/>
              <a:t>Methane: the smallest in carbohydrates CH4</a:t>
            </a:r>
          </a:p>
          <a:p>
            <a:r>
              <a:rPr kumimoji="1" lang="en-US" altLang="ja-JP" dirty="0"/>
              <a:t>Propane : the most familiar with us/ tapped gas for daily life</a:t>
            </a:r>
          </a:p>
          <a:p>
            <a:pPr marL="0" indent="0">
              <a:buNone/>
            </a:pPr>
            <a:r>
              <a:rPr lang="en-US" altLang="ja-JP" dirty="0"/>
              <a:t>              gas form C3H8</a:t>
            </a:r>
            <a:endParaRPr kumimoji="1" lang="en-US" altLang="ja-JP" dirty="0"/>
          </a:p>
          <a:p>
            <a:r>
              <a:rPr lang="en-US" altLang="ja-JP" dirty="0"/>
              <a:t>Benzene : the base of gasoline / petroleum liquid form</a:t>
            </a:r>
          </a:p>
          <a:p>
            <a:pPr marL="0" indent="0">
              <a:buNone/>
            </a:pPr>
            <a:r>
              <a:rPr lang="en-US" altLang="ja-JP" dirty="0"/>
              <a:t>                             C6H6</a:t>
            </a:r>
          </a:p>
          <a:p>
            <a:r>
              <a:rPr kumimoji="1" lang="en-US" altLang="ja-JP" dirty="0"/>
              <a:t>Bitumen</a:t>
            </a:r>
            <a:r>
              <a:rPr lang="en-US" altLang="ja-JP" dirty="0"/>
              <a:t> :  95%: carbohydrate 5% other ingredient of asphalt / pavement  dense liquid / leftover </a:t>
            </a:r>
            <a:r>
              <a:rPr lang="en-US" altLang="ja-JP" dirty="0" err="1"/>
              <a:t>CxHx</a:t>
            </a:r>
            <a:r>
              <a:rPr lang="en-US" altLang="ja-JP" dirty="0"/>
              <a:t>-R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8249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A0016C-049F-4182-8953-33C62509F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Benzene</a:t>
            </a:r>
            <a:endParaRPr kumimoji="1" lang="ja-JP" altLang="en-US" dirty="0"/>
          </a:p>
        </p:txBody>
      </p:sp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EF072CE6-685D-4F0C-9A92-185F2E66E1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00262" y="1865164"/>
            <a:ext cx="4233863" cy="4627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292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F01752-2AD5-4DF5-BABF-6CA3DCC21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Bitumen</a:t>
            </a:r>
            <a:endParaRPr kumimoji="1" lang="ja-JP" altLang="en-US" dirty="0"/>
          </a:p>
        </p:txBody>
      </p:sp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id="{86CAF9E6-D9ED-418B-96BC-BEC554BF94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4594" y="1825625"/>
            <a:ext cx="428281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045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459</Words>
  <Application>Microsoft Office PowerPoint</Application>
  <PresentationFormat>Widescreen</PresentationFormat>
  <Paragraphs>59</Paragraphs>
  <Slides>14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14</vt:i4>
      </vt:variant>
    </vt:vector>
  </HeadingPairs>
  <TitlesOfParts>
    <vt:vector size="19" baseType="lpstr">
      <vt:lpstr>游ゴシック</vt:lpstr>
      <vt:lpstr>游ゴシック Light</vt:lpstr>
      <vt:lpstr>Arial</vt:lpstr>
      <vt:lpstr>Wingdings</vt:lpstr>
      <vt:lpstr>Office テーマ</vt:lpstr>
      <vt:lpstr>Note for presentation</vt:lpstr>
      <vt:lpstr>Stream of our presentation </vt:lpstr>
      <vt:lpstr>Stream of our presentation </vt:lpstr>
      <vt:lpstr>Transportation </vt:lpstr>
      <vt:lpstr>Geological place to drill oil / the layer of soil </vt:lpstr>
      <vt:lpstr>PowerPoint-præsentation</vt:lpstr>
      <vt:lpstr>Chemical structure / molecules</vt:lpstr>
      <vt:lpstr>Benzene</vt:lpstr>
      <vt:lpstr>Bitumen</vt:lpstr>
      <vt:lpstr>Chemical structure / molecules </vt:lpstr>
      <vt:lpstr>How to separate oils/ distillation/ crude oil refining </vt:lpstr>
      <vt:lpstr>PowerPoint-præsentation</vt:lpstr>
      <vt:lpstr>Last Massages </vt:lpstr>
      <vt:lpstr>Last Massages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 for presentation</dc:title>
  <dc:creator>和田輝</dc:creator>
  <cp:lastModifiedBy>Sarah</cp:lastModifiedBy>
  <cp:revision>31</cp:revision>
  <dcterms:created xsi:type="dcterms:W3CDTF">2018-03-16T13:46:21Z</dcterms:created>
  <dcterms:modified xsi:type="dcterms:W3CDTF">2018-03-18T22:24:06Z</dcterms:modified>
</cp:coreProperties>
</file>