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77" r:id="rId5"/>
    <p:sldId id="272" r:id="rId6"/>
    <p:sldId id="259" r:id="rId7"/>
    <p:sldId id="267" r:id="rId8"/>
    <p:sldId id="268" r:id="rId9"/>
    <p:sldId id="278" r:id="rId10"/>
    <p:sldId id="276" r:id="rId11"/>
    <p:sldId id="279" r:id="rId12"/>
    <p:sldId id="281" r:id="rId13"/>
    <p:sldId id="273" r:id="rId14"/>
    <p:sldId id="270" r:id="rId15"/>
    <p:sldId id="275" r:id="rId16"/>
    <p:sldId id="271" r:id="rId17"/>
    <p:sldId id="280" r:id="rId18"/>
    <p:sldId id="260" r:id="rId19"/>
    <p:sldId id="274" r:id="rId20"/>
    <p:sldId id="261" r:id="rId21"/>
    <p:sldId id="264" r:id="rId22"/>
    <p:sldId id="265" r:id="rId23"/>
    <p:sldId id="266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B5BF1-9937-4C7D-9225-B61F62087F36}" type="doc">
      <dgm:prSet loTypeId="urn:microsoft.com/office/officeart/2005/8/layout/radial6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52CE8D82-9673-431F-AE4C-066BA3A2B7F0}">
      <dgm:prSet phldrT="[Text]"/>
      <dgm:spPr/>
      <dgm:t>
        <a:bodyPr/>
        <a:lstStyle/>
        <a:p>
          <a:r>
            <a:rPr lang="en-GB" dirty="0" err="1"/>
            <a:t>Kruge</a:t>
          </a:r>
          <a:r>
            <a:rPr lang="en-GB" dirty="0"/>
            <a:t> Teacher</a:t>
          </a:r>
        </a:p>
      </dgm:t>
    </dgm:pt>
    <dgm:pt modelId="{BBA57198-4896-4F94-806E-CB3C22CEEABF}" type="parTrans" cxnId="{02728E64-52F7-482E-941D-83BF17FF8E19}">
      <dgm:prSet/>
      <dgm:spPr/>
      <dgm:t>
        <a:bodyPr/>
        <a:lstStyle/>
        <a:p>
          <a:endParaRPr lang="en-GB"/>
        </a:p>
      </dgm:t>
    </dgm:pt>
    <dgm:pt modelId="{D1A1951F-5B47-4ECD-B527-EBAB118EE864}" type="sibTrans" cxnId="{02728E64-52F7-482E-941D-83BF17FF8E19}">
      <dgm:prSet/>
      <dgm:spPr/>
      <dgm:t>
        <a:bodyPr/>
        <a:lstStyle/>
        <a:p>
          <a:endParaRPr lang="en-GB"/>
        </a:p>
      </dgm:t>
    </dgm:pt>
    <dgm:pt modelId="{C366E46B-6B00-4200-A554-C1C2F380B04D}">
      <dgm:prSet phldrT="[Text]" custT="1"/>
      <dgm:spPr/>
      <dgm:t>
        <a:bodyPr/>
        <a:lstStyle/>
        <a:p>
          <a:r>
            <a:rPr lang="en-GB" sz="2000" dirty="0"/>
            <a:t>New parts</a:t>
          </a:r>
        </a:p>
      </dgm:t>
    </dgm:pt>
    <dgm:pt modelId="{7CF70E59-7CFA-41BB-A1B9-A94075BC4689}" type="parTrans" cxnId="{B0257534-1B3A-44BD-97DF-5503E53A18FE}">
      <dgm:prSet/>
      <dgm:spPr/>
      <dgm:t>
        <a:bodyPr/>
        <a:lstStyle/>
        <a:p>
          <a:endParaRPr lang="en-GB"/>
        </a:p>
      </dgm:t>
    </dgm:pt>
    <dgm:pt modelId="{63AB95D6-5E38-42C4-90F9-802284E0AE76}" type="sibTrans" cxnId="{B0257534-1B3A-44BD-97DF-5503E53A18FE}">
      <dgm:prSet/>
      <dgm:spPr/>
      <dgm:t>
        <a:bodyPr/>
        <a:lstStyle/>
        <a:p>
          <a:endParaRPr lang="en-GB"/>
        </a:p>
      </dgm:t>
    </dgm:pt>
    <dgm:pt modelId="{9A4E45C8-CB4B-4E45-9D47-9AA55DE9027E}">
      <dgm:prSet phldrT="[Text]" custT="1"/>
      <dgm:spPr/>
      <dgm:t>
        <a:bodyPr/>
        <a:lstStyle/>
        <a:p>
          <a:r>
            <a:rPr lang="en-GB" sz="2000" dirty="0"/>
            <a:t>Children</a:t>
          </a:r>
          <a:endParaRPr lang="en-GB" sz="1800" dirty="0"/>
        </a:p>
      </dgm:t>
    </dgm:pt>
    <dgm:pt modelId="{1657E7E7-3D9A-4FB4-B699-C64915FCCB31}" type="parTrans" cxnId="{198590D1-C574-473B-8250-38174BDC93E6}">
      <dgm:prSet/>
      <dgm:spPr/>
      <dgm:t>
        <a:bodyPr/>
        <a:lstStyle/>
        <a:p>
          <a:endParaRPr lang="en-GB"/>
        </a:p>
      </dgm:t>
    </dgm:pt>
    <dgm:pt modelId="{02A5B499-BF23-41B3-8D32-5EBBFFE5A080}" type="sibTrans" cxnId="{198590D1-C574-473B-8250-38174BDC93E6}">
      <dgm:prSet/>
      <dgm:spPr/>
      <dgm:t>
        <a:bodyPr/>
        <a:lstStyle/>
        <a:p>
          <a:endParaRPr lang="en-GB"/>
        </a:p>
      </dgm:t>
    </dgm:pt>
    <dgm:pt modelId="{FF85C14E-165D-4386-AA61-915556EBE3B6}">
      <dgm:prSet phldrT="[Text]" custT="1"/>
      <dgm:spPr/>
      <dgm:t>
        <a:bodyPr/>
        <a:lstStyle/>
        <a:p>
          <a:r>
            <a:rPr lang="en-GB" sz="2000" dirty="0"/>
            <a:t>Weather</a:t>
          </a:r>
          <a:endParaRPr lang="en-GB" sz="1800" dirty="0"/>
        </a:p>
      </dgm:t>
    </dgm:pt>
    <dgm:pt modelId="{49B3A2CF-D587-4BAB-91CE-A32E06B75A4A}" type="parTrans" cxnId="{F807AA4E-E3DB-4181-8F78-E8AC8CBB3CA2}">
      <dgm:prSet/>
      <dgm:spPr/>
      <dgm:t>
        <a:bodyPr/>
        <a:lstStyle/>
        <a:p>
          <a:endParaRPr lang="en-GB"/>
        </a:p>
      </dgm:t>
    </dgm:pt>
    <dgm:pt modelId="{585759E8-0FDB-4CBF-98A4-A6E8FF7FA0E8}" type="sibTrans" cxnId="{F807AA4E-E3DB-4181-8F78-E8AC8CBB3CA2}">
      <dgm:prSet/>
      <dgm:spPr/>
      <dgm:t>
        <a:bodyPr/>
        <a:lstStyle/>
        <a:p>
          <a:endParaRPr lang="en-GB"/>
        </a:p>
      </dgm:t>
    </dgm:pt>
    <dgm:pt modelId="{A3450C90-9B4F-4249-A1C3-7CB5D76B1723}">
      <dgm:prSet phldrT="[Text]" custT="1"/>
      <dgm:spPr/>
      <dgm:t>
        <a:bodyPr/>
        <a:lstStyle/>
        <a:p>
          <a:r>
            <a:rPr lang="en-GB" sz="2000" dirty="0"/>
            <a:t>Parts excluded</a:t>
          </a:r>
        </a:p>
      </dgm:t>
    </dgm:pt>
    <dgm:pt modelId="{B9F3BC2B-8C98-4005-8902-3FDE82032EF1}" type="parTrans" cxnId="{A89E6A31-E285-4CB3-B87E-8110180AE889}">
      <dgm:prSet/>
      <dgm:spPr/>
      <dgm:t>
        <a:bodyPr/>
        <a:lstStyle/>
        <a:p>
          <a:endParaRPr lang="en-GB"/>
        </a:p>
      </dgm:t>
    </dgm:pt>
    <dgm:pt modelId="{05DBC0EB-5A46-458E-BAF3-730A03E9F03C}" type="sibTrans" cxnId="{A89E6A31-E285-4CB3-B87E-8110180AE889}">
      <dgm:prSet/>
      <dgm:spPr/>
      <dgm:t>
        <a:bodyPr/>
        <a:lstStyle/>
        <a:p>
          <a:endParaRPr lang="en-GB"/>
        </a:p>
      </dgm:t>
    </dgm:pt>
    <dgm:pt modelId="{019E8016-39AF-4E3C-B342-4240DC0B802B}">
      <dgm:prSet custT="1"/>
      <dgm:spPr/>
      <dgm:t>
        <a:bodyPr/>
        <a:lstStyle/>
        <a:p>
          <a:r>
            <a:rPr lang="en-GB" sz="2000" dirty="0" err="1"/>
            <a:t>Prepara-tion</a:t>
          </a:r>
          <a:endParaRPr lang="en-GB" sz="1400" dirty="0"/>
        </a:p>
      </dgm:t>
    </dgm:pt>
    <dgm:pt modelId="{EFEF0DDF-1AE0-4BBE-BB4A-D54D0BBFCA9B}" type="parTrans" cxnId="{B6720B43-0E17-495D-AE6D-44B48C7BAA6A}">
      <dgm:prSet/>
      <dgm:spPr/>
      <dgm:t>
        <a:bodyPr/>
        <a:lstStyle/>
        <a:p>
          <a:endParaRPr lang="en-GB"/>
        </a:p>
      </dgm:t>
    </dgm:pt>
    <dgm:pt modelId="{5191C405-7A7B-4CD5-83CE-9625DCA8CCDE}" type="sibTrans" cxnId="{B6720B43-0E17-495D-AE6D-44B48C7BAA6A}">
      <dgm:prSet/>
      <dgm:spPr/>
      <dgm:t>
        <a:bodyPr/>
        <a:lstStyle/>
        <a:p>
          <a:endParaRPr lang="en-GB"/>
        </a:p>
      </dgm:t>
    </dgm:pt>
    <dgm:pt modelId="{45128169-3317-4243-8DD5-FBA1183663F5}">
      <dgm:prSet custT="1"/>
      <dgm:spPr/>
      <dgm:t>
        <a:bodyPr/>
        <a:lstStyle/>
        <a:p>
          <a:r>
            <a:rPr lang="en-GB" sz="2000" dirty="0"/>
            <a:t>Teachers</a:t>
          </a:r>
        </a:p>
      </dgm:t>
    </dgm:pt>
    <dgm:pt modelId="{F0D11D3B-9642-4DDE-9139-9999A498FB98}" type="parTrans" cxnId="{D5F2AEC5-3B2C-4A86-90A3-800B64759309}">
      <dgm:prSet/>
      <dgm:spPr/>
      <dgm:t>
        <a:bodyPr/>
        <a:lstStyle/>
        <a:p>
          <a:endParaRPr lang="en-GB"/>
        </a:p>
      </dgm:t>
    </dgm:pt>
    <dgm:pt modelId="{6C15D495-89D3-4915-9E4E-AE1EC34AADCF}" type="sibTrans" cxnId="{D5F2AEC5-3B2C-4A86-90A3-800B64759309}">
      <dgm:prSet/>
      <dgm:spPr/>
      <dgm:t>
        <a:bodyPr/>
        <a:lstStyle/>
        <a:p>
          <a:endParaRPr lang="en-GB"/>
        </a:p>
      </dgm:t>
    </dgm:pt>
    <dgm:pt modelId="{C356D931-C858-4023-B52D-01CD553F03D6}" type="pres">
      <dgm:prSet presAssocID="{45AB5BF1-9937-4C7D-9225-B61F62087F3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12529F-EF37-4659-A24A-DBA182C70D33}" type="pres">
      <dgm:prSet presAssocID="{52CE8D82-9673-431F-AE4C-066BA3A2B7F0}" presName="centerShape" presStyleLbl="node0" presStyleIdx="0" presStyleCnt="1"/>
      <dgm:spPr/>
    </dgm:pt>
    <dgm:pt modelId="{04AB3647-1AEA-48DD-8FCD-D3DEBD825B50}" type="pres">
      <dgm:prSet presAssocID="{C366E46B-6B00-4200-A554-C1C2F380B04D}" presName="node" presStyleLbl="node1" presStyleIdx="0" presStyleCnt="6">
        <dgm:presLayoutVars>
          <dgm:bulletEnabled val="1"/>
        </dgm:presLayoutVars>
      </dgm:prSet>
      <dgm:spPr/>
    </dgm:pt>
    <dgm:pt modelId="{7529B51E-1B01-4474-969D-BF6EEBB4CD5A}" type="pres">
      <dgm:prSet presAssocID="{C366E46B-6B00-4200-A554-C1C2F380B04D}" presName="dummy" presStyleCnt="0"/>
      <dgm:spPr/>
    </dgm:pt>
    <dgm:pt modelId="{1333FC23-6241-4A1C-9755-FCBDB3E8EB12}" type="pres">
      <dgm:prSet presAssocID="{63AB95D6-5E38-42C4-90F9-802284E0AE76}" presName="sibTrans" presStyleLbl="sibTrans2D1" presStyleIdx="0" presStyleCnt="6"/>
      <dgm:spPr/>
    </dgm:pt>
    <dgm:pt modelId="{9374AA29-031C-421D-9466-83252A58C25F}" type="pres">
      <dgm:prSet presAssocID="{019E8016-39AF-4E3C-B342-4240DC0B802B}" presName="node" presStyleLbl="node1" presStyleIdx="1" presStyleCnt="6" custScaleX="110907" custScaleY="104465">
        <dgm:presLayoutVars>
          <dgm:bulletEnabled val="1"/>
        </dgm:presLayoutVars>
      </dgm:prSet>
      <dgm:spPr/>
    </dgm:pt>
    <dgm:pt modelId="{BB7D08E2-2BCF-46A4-9C2A-AACFBE66C10B}" type="pres">
      <dgm:prSet presAssocID="{019E8016-39AF-4E3C-B342-4240DC0B802B}" presName="dummy" presStyleCnt="0"/>
      <dgm:spPr/>
    </dgm:pt>
    <dgm:pt modelId="{A86EB205-4B47-4699-BCF8-6B58DE214740}" type="pres">
      <dgm:prSet presAssocID="{5191C405-7A7B-4CD5-83CE-9625DCA8CCDE}" presName="sibTrans" presStyleLbl="sibTrans2D1" presStyleIdx="1" presStyleCnt="6"/>
      <dgm:spPr/>
    </dgm:pt>
    <dgm:pt modelId="{30A58807-0D50-49F0-A0AD-040A8D006303}" type="pres">
      <dgm:prSet presAssocID="{9A4E45C8-CB4B-4E45-9D47-9AA55DE9027E}" presName="node" presStyleLbl="node1" presStyleIdx="2" presStyleCnt="6" custScaleX="111392" custScaleY="101594">
        <dgm:presLayoutVars>
          <dgm:bulletEnabled val="1"/>
        </dgm:presLayoutVars>
      </dgm:prSet>
      <dgm:spPr/>
    </dgm:pt>
    <dgm:pt modelId="{C5515108-D87A-4B33-855B-F9B622A6B714}" type="pres">
      <dgm:prSet presAssocID="{9A4E45C8-CB4B-4E45-9D47-9AA55DE9027E}" presName="dummy" presStyleCnt="0"/>
      <dgm:spPr/>
    </dgm:pt>
    <dgm:pt modelId="{422D51EB-3988-4533-8901-7D8B43558B48}" type="pres">
      <dgm:prSet presAssocID="{02A5B499-BF23-41B3-8D32-5EBBFFE5A080}" presName="sibTrans" presStyleLbl="sibTrans2D1" presStyleIdx="2" presStyleCnt="6"/>
      <dgm:spPr/>
    </dgm:pt>
    <dgm:pt modelId="{4C2FABA2-8E79-4837-B74E-75C295971FB3}" type="pres">
      <dgm:prSet presAssocID="{FF85C14E-165D-4386-AA61-915556EBE3B6}" presName="node" presStyleLbl="node1" presStyleIdx="3" presStyleCnt="6" custScaleX="112858" custScaleY="109598">
        <dgm:presLayoutVars>
          <dgm:bulletEnabled val="1"/>
        </dgm:presLayoutVars>
      </dgm:prSet>
      <dgm:spPr/>
    </dgm:pt>
    <dgm:pt modelId="{30F3D25B-21AF-4794-9253-55D308492BD2}" type="pres">
      <dgm:prSet presAssocID="{FF85C14E-165D-4386-AA61-915556EBE3B6}" presName="dummy" presStyleCnt="0"/>
      <dgm:spPr/>
    </dgm:pt>
    <dgm:pt modelId="{373DF9A6-FE89-428F-A54B-623030DE62DD}" type="pres">
      <dgm:prSet presAssocID="{585759E8-0FDB-4CBF-98A4-A6E8FF7FA0E8}" presName="sibTrans" presStyleLbl="sibTrans2D1" presStyleIdx="3" presStyleCnt="6"/>
      <dgm:spPr/>
    </dgm:pt>
    <dgm:pt modelId="{F705BC56-034C-4824-86AC-6E2E5F171116}" type="pres">
      <dgm:prSet presAssocID="{A3450C90-9B4F-4249-A1C3-7CB5D76B1723}" presName="node" presStyleLbl="node1" presStyleIdx="4" presStyleCnt="6" custScaleX="119600" custScaleY="112213">
        <dgm:presLayoutVars>
          <dgm:bulletEnabled val="1"/>
        </dgm:presLayoutVars>
      </dgm:prSet>
      <dgm:spPr/>
    </dgm:pt>
    <dgm:pt modelId="{124ECCF3-8991-42B5-A893-98AEC0245885}" type="pres">
      <dgm:prSet presAssocID="{A3450C90-9B4F-4249-A1C3-7CB5D76B1723}" presName="dummy" presStyleCnt="0"/>
      <dgm:spPr/>
    </dgm:pt>
    <dgm:pt modelId="{0DBA167D-D2E4-4853-BA0B-08490984B934}" type="pres">
      <dgm:prSet presAssocID="{05DBC0EB-5A46-458E-BAF3-730A03E9F03C}" presName="sibTrans" presStyleLbl="sibTrans2D1" presStyleIdx="4" presStyleCnt="6"/>
      <dgm:spPr/>
    </dgm:pt>
    <dgm:pt modelId="{DC44C7AB-48BF-49D6-9C2E-89D832E30938}" type="pres">
      <dgm:prSet presAssocID="{45128169-3317-4243-8DD5-FBA1183663F5}" presName="node" presStyleLbl="node1" presStyleIdx="5" presStyleCnt="6" custScaleX="110384" custScaleY="106464">
        <dgm:presLayoutVars>
          <dgm:bulletEnabled val="1"/>
        </dgm:presLayoutVars>
      </dgm:prSet>
      <dgm:spPr/>
    </dgm:pt>
    <dgm:pt modelId="{B5E41756-3876-44AF-B1D7-46409A2D063B}" type="pres">
      <dgm:prSet presAssocID="{45128169-3317-4243-8DD5-FBA1183663F5}" presName="dummy" presStyleCnt="0"/>
      <dgm:spPr/>
    </dgm:pt>
    <dgm:pt modelId="{521C2A72-38F4-4903-8C0C-31AD39E203CF}" type="pres">
      <dgm:prSet presAssocID="{6C15D495-89D3-4915-9E4E-AE1EC34AADCF}" presName="sibTrans" presStyleLbl="sibTrans2D1" presStyleIdx="5" presStyleCnt="6"/>
      <dgm:spPr/>
    </dgm:pt>
  </dgm:ptLst>
  <dgm:cxnLst>
    <dgm:cxn modelId="{71AF490E-B813-41C2-874C-D2F2B0BCDDC8}" type="presOf" srcId="{02A5B499-BF23-41B3-8D32-5EBBFFE5A080}" destId="{422D51EB-3988-4533-8901-7D8B43558B48}" srcOrd="0" destOrd="0" presId="urn:microsoft.com/office/officeart/2005/8/layout/radial6"/>
    <dgm:cxn modelId="{C822BC1D-68E7-452D-B4BB-EAF06979ED07}" type="presOf" srcId="{A3450C90-9B4F-4249-A1C3-7CB5D76B1723}" destId="{F705BC56-034C-4824-86AC-6E2E5F171116}" srcOrd="0" destOrd="0" presId="urn:microsoft.com/office/officeart/2005/8/layout/radial6"/>
    <dgm:cxn modelId="{62F23F24-0D9C-42B8-AD1F-2EF24E106C9B}" type="presOf" srcId="{45AB5BF1-9937-4C7D-9225-B61F62087F36}" destId="{C356D931-C858-4023-B52D-01CD553F03D6}" srcOrd="0" destOrd="0" presId="urn:microsoft.com/office/officeart/2005/8/layout/radial6"/>
    <dgm:cxn modelId="{F54F902F-A13D-495F-BD57-8F228C7511BD}" type="presOf" srcId="{019E8016-39AF-4E3C-B342-4240DC0B802B}" destId="{9374AA29-031C-421D-9466-83252A58C25F}" srcOrd="0" destOrd="0" presId="urn:microsoft.com/office/officeart/2005/8/layout/radial6"/>
    <dgm:cxn modelId="{A89E6A31-E285-4CB3-B87E-8110180AE889}" srcId="{52CE8D82-9673-431F-AE4C-066BA3A2B7F0}" destId="{A3450C90-9B4F-4249-A1C3-7CB5D76B1723}" srcOrd="4" destOrd="0" parTransId="{B9F3BC2B-8C98-4005-8902-3FDE82032EF1}" sibTransId="{05DBC0EB-5A46-458E-BAF3-730A03E9F03C}"/>
    <dgm:cxn modelId="{80F24233-4FDB-41C7-A243-13C5513D4427}" type="presOf" srcId="{5191C405-7A7B-4CD5-83CE-9625DCA8CCDE}" destId="{A86EB205-4B47-4699-BCF8-6B58DE214740}" srcOrd="0" destOrd="0" presId="urn:microsoft.com/office/officeart/2005/8/layout/radial6"/>
    <dgm:cxn modelId="{B0257534-1B3A-44BD-97DF-5503E53A18FE}" srcId="{52CE8D82-9673-431F-AE4C-066BA3A2B7F0}" destId="{C366E46B-6B00-4200-A554-C1C2F380B04D}" srcOrd="0" destOrd="0" parTransId="{7CF70E59-7CFA-41BB-A1B9-A94075BC4689}" sibTransId="{63AB95D6-5E38-42C4-90F9-802284E0AE76}"/>
    <dgm:cxn modelId="{B6720B43-0E17-495D-AE6D-44B48C7BAA6A}" srcId="{52CE8D82-9673-431F-AE4C-066BA3A2B7F0}" destId="{019E8016-39AF-4E3C-B342-4240DC0B802B}" srcOrd="1" destOrd="0" parTransId="{EFEF0DDF-1AE0-4BBE-BB4A-D54D0BBFCA9B}" sibTransId="{5191C405-7A7B-4CD5-83CE-9625DCA8CCDE}"/>
    <dgm:cxn modelId="{38343964-8DA3-4E39-BDA2-CD6FA63CA860}" type="presOf" srcId="{6C15D495-89D3-4915-9E4E-AE1EC34AADCF}" destId="{521C2A72-38F4-4903-8C0C-31AD39E203CF}" srcOrd="0" destOrd="0" presId="urn:microsoft.com/office/officeart/2005/8/layout/radial6"/>
    <dgm:cxn modelId="{02728E64-52F7-482E-941D-83BF17FF8E19}" srcId="{45AB5BF1-9937-4C7D-9225-B61F62087F36}" destId="{52CE8D82-9673-431F-AE4C-066BA3A2B7F0}" srcOrd="0" destOrd="0" parTransId="{BBA57198-4896-4F94-806E-CB3C22CEEABF}" sibTransId="{D1A1951F-5B47-4ECD-B527-EBAB118EE864}"/>
    <dgm:cxn modelId="{76D97E45-DD1F-4E64-96AA-702E1F370D60}" type="presOf" srcId="{52CE8D82-9673-431F-AE4C-066BA3A2B7F0}" destId="{7A12529F-EF37-4659-A24A-DBA182C70D33}" srcOrd="0" destOrd="0" presId="urn:microsoft.com/office/officeart/2005/8/layout/radial6"/>
    <dgm:cxn modelId="{AA612E66-ACE6-49E5-A000-49A2388F3507}" type="presOf" srcId="{45128169-3317-4243-8DD5-FBA1183663F5}" destId="{DC44C7AB-48BF-49D6-9C2E-89D832E30938}" srcOrd="0" destOrd="0" presId="urn:microsoft.com/office/officeart/2005/8/layout/radial6"/>
    <dgm:cxn modelId="{F807AA4E-E3DB-4181-8F78-E8AC8CBB3CA2}" srcId="{52CE8D82-9673-431F-AE4C-066BA3A2B7F0}" destId="{FF85C14E-165D-4386-AA61-915556EBE3B6}" srcOrd="3" destOrd="0" parTransId="{49B3A2CF-D587-4BAB-91CE-A32E06B75A4A}" sibTransId="{585759E8-0FDB-4CBF-98A4-A6E8FF7FA0E8}"/>
    <dgm:cxn modelId="{E66A0D8C-FAE4-4F3D-A717-05D4904BFBF4}" type="presOf" srcId="{63AB95D6-5E38-42C4-90F9-802284E0AE76}" destId="{1333FC23-6241-4A1C-9755-FCBDB3E8EB12}" srcOrd="0" destOrd="0" presId="urn:microsoft.com/office/officeart/2005/8/layout/radial6"/>
    <dgm:cxn modelId="{151F91B2-9215-4DDB-BBBE-62594D51D9DE}" type="presOf" srcId="{05DBC0EB-5A46-458E-BAF3-730A03E9F03C}" destId="{0DBA167D-D2E4-4853-BA0B-08490984B934}" srcOrd="0" destOrd="0" presId="urn:microsoft.com/office/officeart/2005/8/layout/radial6"/>
    <dgm:cxn modelId="{51B260B7-403A-4EBD-A92D-D88EC1C076EF}" type="presOf" srcId="{585759E8-0FDB-4CBF-98A4-A6E8FF7FA0E8}" destId="{373DF9A6-FE89-428F-A54B-623030DE62DD}" srcOrd="0" destOrd="0" presId="urn:microsoft.com/office/officeart/2005/8/layout/radial6"/>
    <dgm:cxn modelId="{4C1678BB-6C4E-4B1A-A145-8EE35B3962E8}" type="presOf" srcId="{9A4E45C8-CB4B-4E45-9D47-9AA55DE9027E}" destId="{30A58807-0D50-49F0-A0AD-040A8D006303}" srcOrd="0" destOrd="0" presId="urn:microsoft.com/office/officeart/2005/8/layout/radial6"/>
    <dgm:cxn modelId="{D5F2AEC5-3B2C-4A86-90A3-800B64759309}" srcId="{52CE8D82-9673-431F-AE4C-066BA3A2B7F0}" destId="{45128169-3317-4243-8DD5-FBA1183663F5}" srcOrd="5" destOrd="0" parTransId="{F0D11D3B-9642-4DDE-9139-9999A498FB98}" sibTransId="{6C15D495-89D3-4915-9E4E-AE1EC34AADCF}"/>
    <dgm:cxn modelId="{198590D1-C574-473B-8250-38174BDC93E6}" srcId="{52CE8D82-9673-431F-AE4C-066BA3A2B7F0}" destId="{9A4E45C8-CB4B-4E45-9D47-9AA55DE9027E}" srcOrd="2" destOrd="0" parTransId="{1657E7E7-3D9A-4FB4-B699-C64915FCCB31}" sibTransId="{02A5B499-BF23-41B3-8D32-5EBBFFE5A080}"/>
    <dgm:cxn modelId="{5C7DA5E7-86F9-4784-A585-CEC3410682EB}" type="presOf" srcId="{C366E46B-6B00-4200-A554-C1C2F380B04D}" destId="{04AB3647-1AEA-48DD-8FCD-D3DEBD825B50}" srcOrd="0" destOrd="0" presId="urn:microsoft.com/office/officeart/2005/8/layout/radial6"/>
    <dgm:cxn modelId="{4FA5BBF7-7762-4534-9BF2-6BBAA283E001}" type="presOf" srcId="{FF85C14E-165D-4386-AA61-915556EBE3B6}" destId="{4C2FABA2-8E79-4837-B74E-75C295971FB3}" srcOrd="0" destOrd="0" presId="urn:microsoft.com/office/officeart/2005/8/layout/radial6"/>
    <dgm:cxn modelId="{E349320B-27C5-4334-922C-500E1AB508E0}" type="presParOf" srcId="{C356D931-C858-4023-B52D-01CD553F03D6}" destId="{7A12529F-EF37-4659-A24A-DBA182C70D33}" srcOrd="0" destOrd="0" presId="urn:microsoft.com/office/officeart/2005/8/layout/radial6"/>
    <dgm:cxn modelId="{83539A2C-425B-4148-B5D4-9E0C806DB03B}" type="presParOf" srcId="{C356D931-C858-4023-B52D-01CD553F03D6}" destId="{04AB3647-1AEA-48DD-8FCD-D3DEBD825B50}" srcOrd="1" destOrd="0" presId="urn:microsoft.com/office/officeart/2005/8/layout/radial6"/>
    <dgm:cxn modelId="{F90B0DC2-B9A1-4871-B212-A4A6AFC05AE0}" type="presParOf" srcId="{C356D931-C858-4023-B52D-01CD553F03D6}" destId="{7529B51E-1B01-4474-969D-BF6EEBB4CD5A}" srcOrd="2" destOrd="0" presId="urn:microsoft.com/office/officeart/2005/8/layout/radial6"/>
    <dgm:cxn modelId="{23A8D4A5-F7A2-420F-8633-3BCC308DE001}" type="presParOf" srcId="{C356D931-C858-4023-B52D-01CD553F03D6}" destId="{1333FC23-6241-4A1C-9755-FCBDB3E8EB12}" srcOrd="3" destOrd="0" presId="urn:microsoft.com/office/officeart/2005/8/layout/radial6"/>
    <dgm:cxn modelId="{1DB8CD25-3723-43CA-90F7-77D82A064DB9}" type="presParOf" srcId="{C356D931-C858-4023-B52D-01CD553F03D6}" destId="{9374AA29-031C-421D-9466-83252A58C25F}" srcOrd="4" destOrd="0" presId="urn:microsoft.com/office/officeart/2005/8/layout/radial6"/>
    <dgm:cxn modelId="{F60EE2DE-7427-4EA0-A605-A638B2A39D01}" type="presParOf" srcId="{C356D931-C858-4023-B52D-01CD553F03D6}" destId="{BB7D08E2-2BCF-46A4-9C2A-AACFBE66C10B}" srcOrd="5" destOrd="0" presId="urn:microsoft.com/office/officeart/2005/8/layout/radial6"/>
    <dgm:cxn modelId="{94E6D172-A331-4009-82C4-00FCC0D4B62F}" type="presParOf" srcId="{C356D931-C858-4023-B52D-01CD553F03D6}" destId="{A86EB205-4B47-4699-BCF8-6B58DE214740}" srcOrd="6" destOrd="0" presId="urn:microsoft.com/office/officeart/2005/8/layout/radial6"/>
    <dgm:cxn modelId="{39B5197F-CA7D-4E7F-A4AF-09F13B758D04}" type="presParOf" srcId="{C356D931-C858-4023-B52D-01CD553F03D6}" destId="{30A58807-0D50-49F0-A0AD-040A8D006303}" srcOrd="7" destOrd="0" presId="urn:microsoft.com/office/officeart/2005/8/layout/radial6"/>
    <dgm:cxn modelId="{32E6E7E9-273F-42D0-9195-99B230E2C596}" type="presParOf" srcId="{C356D931-C858-4023-B52D-01CD553F03D6}" destId="{C5515108-D87A-4B33-855B-F9B622A6B714}" srcOrd="8" destOrd="0" presId="urn:microsoft.com/office/officeart/2005/8/layout/radial6"/>
    <dgm:cxn modelId="{CB163E8B-9F15-4A4D-BB32-EBB226D3B85C}" type="presParOf" srcId="{C356D931-C858-4023-B52D-01CD553F03D6}" destId="{422D51EB-3988-4533-8901-7D8B43558B48}" srcOrd="9" destOrd="0" presId="urn:microsoft.com/office/officeart/2005/8/layout/radial6"/>
    <dgm:cxn modelId="{BCEE2C63-2411-458C-89E4-AC4FB595F6B3}" type="presParOf" srcId="{C356D931-C858-4023-B52D-01CD553F03D6}" destId="{4C2FABA2-8E79-4837-B74E-75C295971FB3}" srcOrd="10" destOrd="0" presId="urn:microsoft.com/office/officeart/2005/8/layout/radial6"/>
    <dgm:cxn modelId="{C7FD4502-AFEE-4297-89DD-BDEE3BC5861E}" type="presParOf" srcId="{C356D931-C858-4023-B52D-01CD553F03D6}" destId="{30F3D25B-21AF-4794-9253-55D308492BD2}" srcOrd="11" destOrd="0" presId="urn:microsoft.com/office/officeart/2005/8/layout/radial6"/>
    <dgm:cxn modelId="{F10E32CF-1C28-4BE5-9277-6B3A50E55454}" type="presParOf" srcId="{C356D931-C858-4023-B52D-01CD553F03D6}" destId="{373DF9A6-FE89-428F-A54B-623030DE62DD}" srcOrd="12" destOrd="0" presId="urn:microsoft.com/office/officeart/2005/8/layout/radial6"/>
    <dgm:cxn modelId="{B8D24B8F-D80B-4E99-835D-70C2DE150E8E}" type="presParOf" srcId="{C356D931-C858-4023-B52D-01CD553F03D6}" destId="{F705BC56-034C-4824-86AC-6E2E5F171116}" srcOrd="13" destOrd="0" presId="urn:microsoft.com/office/officeart/2005/8/layout/radial6"/>
    <dgm:cxn modelId="{4D6CEA3B-A727-4D45-8057-0010AE62B807}" type="presParOf" srcId="{C356D931-C858-4023-B52D-01CD553F03D6}" destId="{124ECCF3-8991-42B5-A893-98AEC0245885}" srcOrd="14" destOrd="0" presId="urn:microsoft.com/office/officeart/2005/8/layout/radial6"/>
    <dgm:cxn modelId="{C121FC9C-C188-4C76-95A8-168481E4CAD2}" type="presParOf" srcId="{C356D931-C858-4023-B52D-01CD553F03D6}" destId="{0DBA167D-D2E4-4853-BA0B-08490984B934}" srcOrd="15" destOrd="0" presId="urn:microsoft.com/office/officeart/2005/8/layout/radial6"/>
    <dgm:cxn modelId="{5EAF01DA-43C1-425E-A01A-FA2FD3223EFC}" type="presParOf" srcId="{C356D931-C858-4023-B52D-01CD553F03D6}" destId="{DC44C7AB-48BF-49D6-9C2E-89D832E30938}" srcOrd="16" destOrd="0" presId="urn:microsoft.com/office/officeart/2005/8/layout/radial6"/>
    <dgm:cxn modelId="{396F0319-F8BF-4728-B926-FE8C0E21DB3B}" type="presParOf" srcId="{C356D931-C858-4023-B52D-01CD553F03D6}" destId="{B5E41756-3876-44AF-B1D7-46409A2D063B}" srcOrd="17" destOrd="0" presId="urn:microsoft.com/office/officeart/2005/8/layout/radial6"/>
    <dgm:cxn modelId="{9271890E-4D9F-4277-85F0-BE478173EF4B}" type="presParOf" srcId="{C356D931-C858-4023-B52D-01CD553F03D6}" destId="{521C2A72-38F4-4903-8C0C-31AD39E203C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E0F63-7CF9-43DC-A6D1-D89184B86829}" type="doc">
      <dgm:prSet loTypeId="urn:microsoft.com/office/officeart/2005/8/layout/radial3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C1C0BBA-A430-4D99-92C8-79FA356954B2}">
      <dgm:prSet phldrT="[Text]"/>
      <dgm:spPr/>
      <dgm:t>
        <a:bodyPr/>
        <a:lstStyle/>
        <a:p>
          <a:r>
            <a:rPr lang="en-GB" dirty="0" err="1"/>
            <a:t>Experiencial</a:t>
          </a:r>
          <a:r>
            <a:rPr lang="en-GB" dirty="0"/>
            <a:t> learning</a:t>
          </a:r>
        </a:p>
      </dgm:t>
    </dgm:pt>
    <dgm:pt modelId="{399B7FB0-4908-46F1-A548-F03BB262D7BF}" type="parTrans" cxnId="{2F6BE0FF-3A6C-46DD-B9FF-B83E8E88C35D}">
      <dgm:prSet/>
      <dgm:spPr/>
      <dgm:t>
        <a:bodyPr/>
        <a:lstStyle/>
        <a:p>
          <a:endParaRPr lang="en-GB"/>
        </a:p>
      </dgm:t>
    </dgm:pt>
    <dgm:pt modelId="{B6E59287-C9D5-4150-B16A-D2D6AF255E63}" type="sibTrans" cxnId="{2F6BE0FF-3A6C-46DD-B9FF-B83E8E88C35D}">
      <dgm:prSet/>
      <dgm:spPr/>
      <dgm:t>
        <a:bodyPr/>
        <a:lstStyle/>
        <a:p>
          <a:endParaRPr lang="en-GB"/>
        </a:p>
      </dgm:t>
    </dgm:pt>
    <dgm:pt modelId="{6A38FB6A-BBEE-420A-8A22-9528C179A99B}">
      <dgm:prSet phldrT="[Text]" custT="1"/>
      <dgm:spPr/>
      <dgm:t>
        <a:bodyPr/>
        <a:lstStyle/>
        <a:p>
          <a:r>
            <a:rPr lang="en-GB" sz="2000" dirty="0"/>
            <a:t>Nature science</a:t>
          </a:r>
        </a:p>
      </dgm:t>
    </dgm:pt>
    <dgm:pt modelId="{4935165B-05A6-4B83-BB8C-C966166C0BF0}" type="parTrans" cxnId="{A60F6642-D099-408B-B7A7-0A299EE67379}">
      <dgm:prSet/>
      <dgm:spPr/>
      <dgm:t>
        <a:bodyPr/>
        <a:lstStyle/>
        <a:p>
          <a:endParaRPr lang="en-GB"/>
        </a:p>
      </dgm:t>
    </dgm:pt>
    <dgm:pt modelId="{7ED20996-4BBF-4CD9-9001-B7EBCAA24D55}" type="sibTrans" cxnId="{A60F6642-D099-408B-B7A7-0A299EE67379}">
      <dgm:prSet/>
      <dgm:spPr/>
      <dgm:t>
        <a:bodyPr/>
        <a:lstStyle/>
        <a:p>
          <a:endParaRPr lang="en-GB"/>
        </a:p>
      </dgm:t>
    </dgm:pt>
    <dgm:pt modelId="{971C74CA-79E2-471D-8399-A613F1051058}">
      <dgm:prSet phldrT="[Text]" custT="1"/>
      <dgm:spPr/>
      <dgm:t>
        <a:bodyPr/>
        <a:lstStyle/>
        <a:p>
          <a:r>
            <a:rPr lang="en-GB" sz="2000" dirty="0"/>
            <a:t>History</a:t>
          </a:r>
        </a:p>
      </dgm:t>
    </dgm:pt>
    <dgm:pt modelId="{9886CF7C-2218-4209-8095-E927AD6FFCA3}" type="parTrans" cxnId="{CB945CF3-D4E3-4346-B993-AC0211D33DC8}">
      <dgm:prSet/>
      <dgm:spPr/>
      <dgm:t>
        <a:bodyPr/>
        <a:lstStyle/>
        <a:p>
          <a:endParaRPr lang="en-GB"/>
        </a:p>
      </dgm:t>
    </dgm:pt>
    <dgm:pt modelId="{A5897F89-DF03-4770-BDA4-17E0324D82F7}" type="sibTrans" cxnId="{CB945CF3-D4E3-4346-B993-AC0211D33DC8}">
      <dgm:prSet/>
      <dgm:spPr/>
      <dgm:t>
        <a:bodyPr/>
        <a:lstStyle/>
        <a:p>
          <a:endParaRPr lang="en-GB"/>
        </a:p>
      </dgm:t>
    </dgm:pt>
    <dgm:pt modelId="{A3496766-82C4-488E-8249-0F0BCD3BF3AF}">
      <dgm:prSet phldrT="[Text]" custT="1"/>
      <dgm:spPr/>
      <dgm:t>
        <a:bodyPr/>
        <a:lstStyle/>
        <a:p>
          <a:r>
            <a:rPr lang="en-GB" sz="2000" dirty="0"/>
            <a:t>Physical education</a:t>
          </a:r>
        </a:p>
      </dgm:t>
    </dgm:pt>
    <dgm:pt modelId="{E0C9508B-5C08-42FE-BCD9-158DE71319B5}" type="parTrans" cxnId="{D6106A5D-AB70-47DB-9E36-04E56FC67473}">
      <dgm:prSet/>
      <dgm:spPr/>
      <dgm:t>
        <a:bodyPr/>
        <a:lstStyle/>
        <a:p>
          <a:endParaRPr lang="en-GB"/>
        </a:p>
      </dgm:t>
    </dgm:pt>
    <dgm:pt modelId="{88DCA4C4-CEC3-4BCF-A11D-C5083C11CB46}" type="sibTrans" cxnId="{D6106A5D-AB70-47DB-9E36-04E56FC67473}">
      <dgm:prSet/>
      <dgm:spPr/>
      <dgm:t>
        <a:bodyPr/>
        <a:lstStyle/>
        <a:p>
          <a:endParaRPr lang="en-GB"/>
        </a:p>
      </dgm:t>
    </dgm:pt>
    <dgm:pt modelId="{3A63BF61-3A3C-4CD3-9109-E91E1D779E5F}">
      <dgm:prSet phldrT="[Text]" custT="1"/>
      <dgm:spPr/>
      <dgm:t>
        <a:bodyPr/>
        <a:lstStyle/>
        <a:p>
          <a:r>
            <a:rPr lang="en-GB" sz="2000" dirty="0"/>
            <a:t>Social science</a:t>
          </a:r>
        </a:p>
      </dgm:t>
    </dgm:pt>
    <dgm:pt modelId="{894AA2DF-6D3C-401F-8DCC-910954C36CD2}" type="parTrans" cxnId="{771E94EC-A696-4322-8003-34DD91D3EDC3}">
      <dgm:prSet/>
      <dgm:spPr/>
      <dgm:t>
        <a:bodyPr/>
        <a:lstStyle/>
        <a:p>
          <a:endParaRPr lang="en-GB"/>
        </a:p>
      </dgm:t>
    </dgm:pt>
    <dgm:pt modelId="{E8237549-C2EB-48F7-A88B-8BC81302AC99}" type="sibTrans" cxnId="{771E94EC-A696-4322-8003-34DD91D3EDC3}">
      <dgm:prSet/>
      <dgm:spPr/>
      <dgm:t>
        <a:bodyPr/>
        <a:lstStyle/>
        <a:p>
          <a:endParaRPr lang="en-GB"/>
        </a:p>
      </dgm:t>
    </dgm:pt>
    <dgm:pt modelId="{EB9BF71E-0E7C-4F69-A8DC-D096213FE538}">
      <dgm:prSet custT="1"/>
      <dgm:spPr/>
      <dgm:t>
        <a:bodyPr/>
        <a:lstStyle/>
        <a:p>
          <a:r>
            <a:rPr lang="en-GB" sz="2000" dirty="0"/>
            <a:t>Handcraft</a:t>
          </a:r>
          <a:endParaRPr lang="en-GB" sz="1700" dirty="0"/>
        </a:p>
      </dgm:t>
    </dgm:pt>
    <dgm:pt modelId="{852D42A2-D735-4587-90A8-B1E2BA210923}" type="parTrans" cxnId="{B10CF836-0FF3-475F-8A18-9C28FDF0FAE7}">
      <dgm:prSet/>
      <dgm:spPr/>
      <dgm:t>
        <a:bodyPr/>
        <a:lstStyle/>
        <a:p>
          <a:endParaRPr lang="en-GB"/>
        </a:p>
      </dgm:t>
    </dgm:pt>
    <dgm:pt modelId="{88A22392-0B2C-4FBC-8CAC-1250019A7EFB}" type="sibTrans" cxnId="{B10CF836-0FF3-475F-8A18-9C28FDF0FAE7}">
      <dgm:prSet/>
      <dgm:spPr/>
      <dgm:t>
        <a:bodyPr/>
        <a:lstStyle/>
        <a:p>
          <a:endParaRPr lang="en-GB"/>
        </a:p>
      </dgm:t>
    </dgm:pt>
    <dgm:pt modelId="{312EB0DB-7BDD-417D-9588-CF94266DC9B0}">
      <dgm:prSet custT="1"/>
      <dgm:spPr/>
      <dgm:t>
        <a:bodyPr/>
        <a:lstStyle/>
        <a:p>
          <a:r>
            <a:rPr lang="en-GB" sz="2000" dirty="0"/>
            <a:t>Norwegian</a:t>
          </a:r>
          <a:endParaRPr lang="en-GB" sz="1700" dirty="0"/>
        </a:p>
      </dgm:t>
    </dgm:pt>
    <dgm:pt modelId="{425B3EF7-98DC-4736-81DA-50A4B169D48C}" type="parTrans" cxnId="{31E6798E-C25C-4449-B884-C352B8968F85}">
      <dgm:prSet/>
      <dgm:spPr/>
      <dgm:t>
        <a:bodyPr/>
        <a:lstStyle/>
        <a:p>
          <a:endParaRPr lang="en-GB"/>
        </a:p>
      </dgm:t>
    </dgm:pt>
    <dgm:pt modelId="{2D959AD0-1F13-4CA3-968A-A0D95C53D499}" type="sibTrans" cxnId="{31E6798E-C25C-4449-B884-C352B8968F85}">
      <dgm:prSet/>
      <dgm:spPr/>
      <dgm:t>
        <a:bodyPr/>
        <a:lstStyle/>
        <a:p>
          <a:endParaRPr lang="en-GB"/>
        </a:p>
      </dgm:t>
    </dgm:pt>
    <dgm:pt modelId="{B11477D0-3CF3-401D-A9A3-5FC8AD20DAF5}" type="pres">
      <dgm:prSet presAssocID="{309E0F63-7CF9-43DC-A6D1-D89184B86829}" presName="composite" presStyleCnt="0">
        <dgm:presLayoutVars>
          <dgm:chMax val="1"/>
          <dgm:dir/>
          <dgm:resizeHandles val="exact"/>
        </dgm:presLayoutVars>
      </dgm:prSet>
      <dgm:spPr/>
    </dgm:pt>
    <dgm:pt modelId="{32197521-17F9-4646-B4B4-2C2911B6E7E2}" type="pres">
      <dgm:prSet presAssocID="{309E0F63-7CF9-43DC-A6D1-D89184B86829}" presName="radial" presStyleCnt="0">
        <dgm:presLayoutVars>
          <dgm:animLvl val="ctr"/>
        </dgm:presLayoutVars>
      </dgm:prSet>
      <dgm:spPr/>
    </dgm:pt>
    <dgm:pt modelId="{BF659D05-E909-42E3-8E2B-17AAFA67A080}" type="pres">
      <dgm:prSet presAssocID="{2C1C0BBA-A430-4D99-92C8-79FA356954B2}" presName="centerShape" presStyleLbl="vennNode1" presStyleIdx="0" presStyleCnt="7"/>
      <dgm:spPr/>
    </dgm:pt>
    <dgm:pt modelId="{FE266130-A6CC-4C1C-8E24-C90F6D54E95A}" type="pres">
      <dgm:prSet presAssocID="{6A38FB6A-BBEE-420A-8A22-9528C179A99B}" presName="node" presStyleLbl="vennNode1" presStyleIdx="1" presStyleCnt="7">
        <dgm:presLayoutVars>
          <dgm:bulletEnabled val="1"/>
        </dgm:presLayoutVars>
      </dgm:prSet>
      <dgm:spPr/>
    </dgm:pt>
    <dgm:pt modelId="{F1561871-84F6-4948-8870-865A6BD6B600}" type="pres">
      <dgm:prSet presAssocID="{971C74CA-79E2-471D-8399-A613F1051058}" presName="node" presStyleLbl="vennNode1" presStyleIdx="2" presStyleCnt="7" custRadScaleRad="96701" custRadScaleInc="1073">
        <dgm:presLayoutVars>
          <dgm:bulletEnabled val="1"/>
        </dgm:presLayoutVars>
      </dgm:prSet>
      <dgm:spPr/>
    </dgm:pt>
    <dgm:pt modelId="{91B60F34-B0FA-4D80-97BF-D133D35A0882}" type="pres">
      <dgm:prSet presAssocID="{A3496766-82C4-488E-8249-0F0BCD3BF3AF}" presName="node" presStyleLbl="vennNode1" presStyleIdx="3" presStyleCnt="7">
        <dgm:presLayoutVars>
          <dgm:bulletEnabled val="1"/>
        </dgm:presLayoutVars>
      </dgm:prSet>
      <dgm:spPr/>
    </dgm:pt>
    <dgm:pt modelId="{E5483F86-E3C2-47E5-8AF4-FDD0E7C7CA20}" type="pres">
      <dgm:prSet presAssocID="{EB9BF71E-0E7C-4F69-A8DC-D096213FE538}" presName="node" presStyleLbl="vennNode1" presStyleIdx="4" presStyleCnt="7" custScaleX="112283" custScaleY="108938">
        <dgm:presLayoutVars>
          <dgm:bulletEnabled val="1"/>
        </dgm:presLayoutVars>
      </dgm:prSet>
      <dgm:spPr/>
    </dgm:pt>
    <dgm:pt modelId="{F378B996-C496-4B61-94BD-8101F15A15D9}" type="pres">
      <dgm:prSet presAssocID="{312EB0DB-7BDD-417D-9588-CF94266DC9B0}" presName="node" presStyleLbl="vennNode1" presStyleIdx="5" presStyleCnt="7" custScaleX="114809" custScaleY="110826">
        <dgm:presLayoutVars>
          <dgm:bulletEnabled val="1"/>
        </dgm:presLayoutVars>
      </dgm:prSet>
      <dgm:spPr/>
    </dgm:pt>
    <dgm:pt modelId="{B540184D-A7F2-49BF-83EA-4A870C394543}" type="pres">
      <dgm:prSet presAssocID="{3A63BF61-3A3C-4CD3-9109-E91E1D779E5F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CC0DF234-B724-4A60-8589-7D0928B96804}" type="presOf" srcId="{971C74CA-79E2-471D-8399-A613F1051058}" destId="{F1561871-84F6-4948-8870-865A6BD6B600}" srcOrd="0" destOrd="0" presId="urn:microsoft.com/office/officeart/2005/8/layout/radial3"/>
    <dgm:cxn modelId="{B10CF836-0FF3-475F-8A18-9C28FDF0FAE7}" srcId="{2C1C0BBA-A430-4D99-92C8-79FA356954B2}" destId="{EB9BF71E-0E7C-4F69-A8DC-D096213FE538}" srcOrd="3" destOrd="0" parTransId="{852D42A2-D735-4587-90A8-B1E2BA210923}" sibTransId="{88A22392-0B2C-4FBC-8CAC-1250019A7EFB}"/>
    <dgm:cxn modelId="{8A3F9738-3223-40C4-992B-6388A76FA1D4}" type="presOf" srcId="{6A38FB6A-BBEE-420A-8A22-9528C179A99B}" destId="{FE266130-A6CC-4C1C-8E24-C90F6D54E95A}" srcOrd="0" destOrd="0" presId="urn:microsoft.com/office/officeart/2005/8/layout/radial3"/>
    <dgm:cxn modelId="{D6106A5D-AB70-47DB-9E36-04E56FC67473}" srcId="{2C1C0BBA-A430-4D99-92C8-79FA356954B2}" destId="{A3496766-82C4-488E-8249-0F0BCD3BF3AF}" srcOrd="2" destOrd="0" parTransId="{E0C9508B-5C08-42FE-BCD9-158DE71319B5}" sibTransId="{88DCA4C4-CEC3-4BCF-A11D-C5083C11CB46}"/>
    <dgm:cxn modelId="{A60F6642-D099-408B-B7A7-0A299EE67379}" srcId="{2C1C0BBA-A430-4D99-92C8-79FA356954B2}" destId="{6A38FB6A-BBEE-420A-8A22-9528C179A99B}" srcOrd="0" destOrd="0" parTransId="{4935165B-05A6-4B83-BB8C-C966166C0BF0}" sibTransId="{7ED20996-4BBF-4CD9-9001-B7EBCAA24D55}"/>
    <dgm:cxn modelId="{6B8EED57-DC09-4D02-918C-91D6926FF5E1}" type="presOf" srcId="{EB9BF71E-0E7C-4F69-A8DC-D096213FE538}" destId="{E5483F86-E3C2-47E5-8AF4-FDD0E7C7CA20}" srcOrd="0" destOrd="0" presId="urn:microsoft.com/office/officeart/2005/8/layout/radial3"/>
    <dgm:cxn modelId="{9E76F381-B4F6-4EE5-BCCD-354B0340ED18}" type="presOf" srcId="{309E0F63-7CF9-43DC-A6D1-D89184B86829}" destId="{B11477D0-3CF3-401D-A9A3-5FC8AD20DAF5}" srcOrd="0" destOrd="0" presId="urn:microsoft.com/office/officeart/2005/8/layout/radial3"/>
    <dgm:cxn modelId="{309A6188-EE24-457A-A50C-E3E373AF0838}" type="presOf" srcId="{2C1C0BBA-A430-4D99-92C8-79FA356954B2}" destId="{BF659D05-E909-42E3-8E2B-17AAFA67A080}" srcOrd="0" destOrd="0" presId="urn:microsoft.com/office/officeart/2005/8/layout/radial3"/>
    <dgm:cxn modelId="{31E6798E-C25C-4449-B884-C352B8968F85}" srcId="{2C1C0BBA-A430-4D99-92C8-79FA356954B2}" destId="{312EB0DB-7BDD-417D-9588-CF94266DC9B0}" srcOrd="4" destOrd="0" parTransId="{425B3EF7-98DC-4736-81DA-50A4B169D48C}" sibTransId="{2D959AD0-1F13-4CA3-968A-A0D95C53D499}"/>
    <dgm:cxn modelId="{CC0CF09D-94F7-4B0F-ACEF-A442B8AF4772}" type="presOf" srcId="{3A63BF61-3A3C-4CD3-9109-E91E1D779E5F}" destId="{B540184D-A7F2-49BF-83EA-4A870C394543}" srcOrd="0" destOrd="0" presId="urn:microsoft.com/office/officeart/2005/8/layout/radial3"/>
    <dgm:cxn modelId="{601CF7A7-D765-4070-B0C6-88131DE7B03D}" type="presOf" srcId="{A3496766-82C4-488E-8249-0F0BCD3BF3AF}" destId="{91B60F34-B0FA-4D80-97BF-D133D35A0882}" srcOrd="0" destOrd="0" presId="urn:microsoft.com/office/officeart/2005/8/layout/radial3"/>
    <dgm:cxn modelId="{771E94EC-A696-4322-8003-34DD91D3EDC3}" srcId="{2C1C0BBA-A430-4D99-92C8-79FA356954B2}" destId="{3A63BF61-3A3C-4CD3-9109-E91E1D779E5F}" srcOrd="5" destOrd="0" parTransId="{894AA2DF-6D3C-401F-8DCC-910954C36CD2}" sibTransId="{E8237549-C2EB-48F7-A88B-8BC81302AC99}"/>
    <dgm:cxn modelId="{DD0082EF-0899-424C-B5C8-27CE3D113BFC}" type="presOf" srcId="{312EB0DB-7BDD-417D-9588-CF94266DC9B0}" destId="{F378B996-C496-4B61-94BD-8101F15A15D9}" srcOrd="0" destOrd="0" presId="urn:microsoft.com/office/officeart/2005/8/layout/radial3"/>
    <dgm:cxn modelId="{CB945CF3-D4E3-4346-B993-AC0211D33DC8}" srcId="{2C1C0BBA-A430-4D99-92C8-79FA356954B2}" destId="{971C74CA-79E2-471D-8399-A613F1051058}" srcOrd="1" destOrd="0" parTransId="{9886CF7C-2218-4209-8095-E927AD6FFCA3}" sibTransId="{A5897F89-DF03-4770-BDA4-17E0324D82F7}"/>
    <dgm:cxn modelId="{2F6BE0FF-3A6C-46DD-B9FF-B83E8E88C35D}" srcId="{309E0F63-7CF9-43DC-A6D1-D89184B86829}" destId="{2C1C0BBA-A430-4D99-92C8-79FA356954B2}" srcOrd="0" destOrd="0" parTransId="{399B7FB0-4908-46F1-A548-F03BB262D7BF}" sibTransId="{B6E59287-C9D5-4150-B16A-D2D6AF255E63}"/>
    <dgm:cxn modelId="{08FE53A3-7BDB-47AB-8F4B-D8B96B82D8E4}" type="presParOf" srcId="{B11477D0-3CF3-401D-A9A3-5FC8AD20DAF5}" destId="{32197521-17F9-4646-B4B4-2C2911B6E7E2}" srcOrd="0" destOrd="0" presId="urn:microsoft.com/office/officeart/2005/8/layout/radial3"/>
    <dgm:cxn modelId="{A37DD4C4-F7EB-42F3-9480-34D9734433D2}" type="presParOf" srcId="{32197521-17F9-4646-B4B4-2C2911B6E7E2}" destId="{BF659D05-E909-42E3-8E2B-17AAFA67A080}" srcOrd="0" destOrd="0" presId="urn:microsoft.com/office/officeart/2005/8/layout/radial3"/>
    <dgm:cxn modelId="{8F1BD884-DEE4-40B6-8A04-A0CB97DD4FDE}" type="presParOf" srcId="{32197521-17F9-4646-B4B4-2C2911B6E7E2}" destId="{FE266130-A6CC-4C1C-8E24-C90F6D54E95A}" srcOrd="1" destOrd="0" presId="urn:microsoft.com/office/officeart/2005/8/layout/radial3"/>
    <dgm:cxn modelId="{BF5E5EFB-226F-4598-B55F-D054C9D671A6}" type="presParOf" srcId="{32197521-17F9-4646-B4B4-2C2911B6E7E2}" destId="{F1561871-84F6-4948-8870-865A6BD6B600}" srcOrd="2" destOrd="0" presId="urn:microsoft.com/office/officeart/2005/8/layout/radial3"/>
    <dgm:cxn modelId="{711C5381-F504-4D14-B8AF-853FD1570171}" type="presParOf" srcId="{32197521-17F9-4646-B4B4-2C2911B6E7E2}" destId="{91B60F34-B0FA-4D80-97BF-D133D35A0882}" srcOrd="3" destOrd="0" presId="urn:microsoft.com/office/officeart/2005/8/layout/radial3"/>
    <dgm:cxn modelId="{E60EBECB-5F2A-41CF-BADA-FB43BB9116D3}" type="presParOf" srcId="{32197521-17F9-4646-B4B4-2C2911B6E7E2}" destId="{E5483F86-E3C2-47E5-8AF4-FDD0E7C7CA20}" srcOrd="4" destOrd="0" presId="urn:microsoft.com/office/officeart/2005/8/layout/radial3"/>
    <dgm:cxn modelId="{123B8AF2-92AA-46BD-B416-0727DB045723}" type="presParOf" srcId="{32197521-17F9-4646-B4B4-2C2911B6E7E2}" destId="{F378B996-C496-4B61-94BD-8101F15A15D9}" srcOrd="5" destOrd="0" presId="urn:microsoft.com/office/officeart/2005/8/layout/radial3"/>
    <dgm:cxn modelId="{7EDF62BD-E995-40B4-9D28-D5DE2C5FD587}" type="presParOf" srcId="{32197521-17F9-4646-B4B4-2C2911B6E7E2}" destId="{B540184D-A7F2-49BF-83EA-4A870C39454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C2A72-38F4-4903-8C0C-31AD39E203CF}">
      <dsp:nvSpPr>
        <dsp:cNvPr id="0" name=""/>
        <dsp:cNvSpPr/>
      </dsp:nvSpPr>
      <dsp:spPr>
        <a:xfrm>
          <a:off x="2950552" y="552299"/>
          <a:ext cx="3984282" cy="3984282"/>
        </a:xfrm>
        <a:prstGeom prst="blockArc">
          <a:avLst>
            <a:gd name="adj1" fmla="val 12600000"/>
            <a:gd name="adj2" fmla="val 162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BA167D-D2E4-4853-BA0B-08490984B934}">
      <dsp:nvSpPr>
        <dsp:cNvPr id="0" name=""/>
        <dsp:cNvSpPr/>
      </dsp:nvSpPr>
      <dsp:spPr>
        <a:xfrm>
          <a:off x="2950552" y="552299"/>
          <a:ext cx="3984282" cy="3984282"/>
        </a:xfrm>
        <a:prstGeom prst="blockArc">
          <a:avLst>
            <a:gd name="adj1" fmla="val 9000000"/>
            <a:gd name="adj2" fmla="val 126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3DF9A6-FE89-428F-A54B-623030DE62DD}">
      <dsp:nvSpPr>
        <dsp:cNvPr id="0" name=""/>
        <dsp:cNvSpPr/>
      </dsp:nvSpPr>
      <dsp:spPr>
        <a:xfrm>
          <a:off x="2950552" y="552299"/>
          <a:ext cx="3984282" cy="3984282"/>
        </a:xfrm>
        <a:prstGeom prst="blockArc">
          <a:avLst>
            <a:gd name="adj1" fmla="val 5400000"/>
            <a:gd name="adj2" fmla="val 90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2D51EB-3988-4533-8901-7D8B43558B48}">
      <dsp:nvSpPr>
        <dsp:cNvPr id="0" name=""/>
        <dsp:cNvSpPr/>
      </dsp:nvSpPr>
      <dsp:spPr>
        <a:xfrm>
          <a:off x="2950552" y="552299"/>
          <a:ext cx="3984282" cy="3984282"/>
        </a:xfrm>
        <a:prstGeom prst="blockArc">
          <a:avLst>
            <a:gd name="adj1" fmla="val 1800000"/>
            <a:gd name="adj2" fmla="val 54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6EB205-4B47-4699-BCF8-6B58DE214740}">
      <dsp:nvSpPr>
        <dsp:cNvPr id="0" name=""/>
        <dsp:cNvSpPr/>
      </dsp:nvSpPr>
      <dsp:spPr>
        <a:xfrm>
          <a:off x="2950552" y="552299"/>
          <a:ext cx="3984282" cy="3984282"/>
        </a:xfrm>
        <a:prstGeom prst="blockArc">
          <a:avLst>
            <a:gd name="adj1" fmla="val 19800000"/>
            <a:gd name="adj2" fmla="val 18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33FC23-6241-4A1C-9755-FCBDB3E8EB12}">
      <dsp:nvSpPr>
        <dsp:cNvPr id="0" name=""/>
        <dsp:cNvSpPr/>
      </dsp:nvSpPr>
      <dsp:spPr>
        <a:xfrm>
          <a:off x="2950552" y="552299"/>
          <a:ext cx="3984282" cy="3984282"/>
        </a:xfrm>
        <a:prstGeom prst="blockArc">
          <a:avLst>
            <a:gd name="adj1" fmla="val 16200000"/>
            <a:gd name="adj2" fmla="val 19800000"/>
            <a:gd name="adj3" fmla="val 45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12529F-EF37-4659-A24A-DBA182C70D33}">
      <dsp:nvSpPr>
        <dsp:cNvPr id="0" name=""/>
        <dsp:cNvSpPr/>
      </dsp:nvSpPr>
      <dsp:spPr>
        <a:xfrm>
          <a:off x="4047172" y="1648918"/>
          <a:ext cx="1791043" cy="179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 err="1"/>
            <a:t>Kruge</a:t>
          </a:r>
          <a:r>
            <a:rPr lang="en-GB" sz="2900" kern="1200" dirty="0"/>
            <a:t> Teacher</a:t>
          </a:r>
        </a:p>
      </dsp:txBody>
      <dsp:txXfrm>
        <a:off x="4309464" y="1911210"/>
        <a:ext cx="1266459" cy="1266459"/>
      </dsp:txXfrm>
    </dsp:sp>
    <dsp:sp modelId="{04AB3647-1AEA-48DD-8FCD-D3DEBD825B50}">
      <dsp:nvSpPr>
        <dsp:cNvPr id="0" name=""/>
        <dsp:cNvSpPr/>
      </dsp:nvSpPr>
      <dsp:spPr>
        <a:xfrm>
          <a:off x="4315828" y="-29431"/>
          <a:ext cx="1253730" cy="12537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New parts</a:t>
          </a:r>
        </a:p>
      </dsp:txBody>
      <dsp:txXfrm>
        <a:off x="4499433" y="154174"/>
        <a:ext cx="886520" cy="886520"/>
      </dsp:txXfrm>
    </dsp:sp>
    <dsp:sp modelId="{9374AA29-031C-421D-9466-83252A58C25F}">
      <dsp:nvSpPr>
        <dsp:cNvPr id="0" name=""/>
        <dsp:cNvSpPr/>
      </dsp:nvSpPr>
      <dsp:spPr>
        <a:xfrm>
          <a:off x="5933613" y="916081"/>
          <a:ext cx="1390475" cy="13097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Prepara-tion</a:t>
          </a:r>
          <a:endParaRPr lang="en-GB" sz="1400" kern="1200" dirty="0"/>
        </a:p>
      </dsp:txBody>
      <dsp:txXfrm>
        <a:off x="6137243" y="1107883"/>
        <a:ext cx="983215" cy="926105"/>
      </dsp:txXfrm>
    </dsp:sp>
    <dsp:sp modelId="{30A58807-0D50-49F0-A0AD-040A8D006303}">
      <dsp:nvSpPr>
        <dsp:cNvPr id="0" name=""/>
        <dsp:cNvSpPr/>
      </dsp:nvSpPr>
      <dsp:spPr>
        <a:xfrm>
          <a:off x="5930573" y="2881086"/>
          <a:ext cx="1396555" cy="1273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Children</a:t>
          </a:r>
          <a:endParaRPr lang="en-GB" sz="1800" kern="1200" dirty="0"/>
        </a:p>
      </dsp:txBody>
      <dsp:txXfrm>
        <a:off x="6135094" y="3067617"/>
        <a:ext cx="987513" cy="900653"/>
      </dsp:txXfrm>
    </dsp:sp>
    <dsp:sp modelId="{4C2FABA2-8E79-4837-B74E-75C295971FB3}">
      <dsp:nvSpPr>
        <dsp:cNvPr id="0" name=""/>
        <dsp:cNvSpPr/>
      </dsp:nvSpPr>
      <dsp:spPr>
        <a:xfrm>
          <a:off x="4235226" y="3804415"/>
          <a:ext cx="1414935" cy="1374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Weather</a:t>
          </a:r>
          <a:endParaRPr lang="en-GB" sz="1800" kern="1200" dirty="0"/>
        </a:p>
      </dsp:txBody>
      <dsp:txXfrm>
        <a:off x="4442438" y="4005642"/>
        <a:ext cx="1000511" cy="971609"/>
      </dsp:txXfrm>
    </dsp:sp>
    <dsp:sp modelId="{F705BC56-034C-4824-86AC-6E2E5F171116}">
      <dsp:nvSpPr>
        <dsp:cNvPr id="0" name=""/>
        <dsp:cNvSpPr/>
      </dsp:nvSpPr>
      <dsp:spPr>
        <a:xfrm>
          <a:off x="2506805" y="2814519"/>
          <a:ext cx="1499461" cy="1406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Parts excluded</a:t>
          </a:r>
        </a:p>
      </dsp:txBody>
      <dsp:txXfrm>
        <a:off x="2726396" y="3020547"/>
        <a:ext cx="1060279" cy="994792"/>
      </dsp:txXfrm>
    </dsp:sp>
    <dsp:sp modelId="{DC44C7AB-48BF-49D6-9C2E-89D832E30938}">
      <dsp:nvSpPr>
        <dsp:cNvPr id="0" name=""/>
        <dsp:cNvSpPr/>
      </dsp:nvSpPr>
      <dsp:spPr>
        <a:xfrm>
          <a:off x="2564577" y="903550"/>
          <a:ext cx="1383918" cy="1334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Teachers</a:t>
          </a:r>
        </a:p>
      </dsp:txBody>
      <dsp:txXfrm>
        <a:off x="2767247" y="1099023"/>
        <a:ext cx="978578" cy="943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59D05-E909-42E3-8E2B-17AAFA67A080}">
      <dsp:nvSpPr>
        <dsp:cNvPr id="0" name=""/>
        <dsp:cNvSpPr/>
      </dsp:nvSpPr>
      <dsp:spPr>
        <a:xfrm>
          <a:off x="2616805" y="1172919"/>
          <a:ext cx="3005666" cy="300566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/>
            <a:t>Experiencial</a:t>
          </a:r>
          <a:r>
            <a:rPr lang="en-GB" sz="3200" kern="1200" dirty="0"/>
            <a:t> learning</a:t>
          </a:r>
        </a:p>
      </dsp:txBody>
      <dsp:txXfrm>
        <a:off x="3056975" y="1613089"/>
        <a:ext cx="2125326" cy="2125326"/>
      </dsp:txXfrm>
    </dsp:sp>
    <dsp:sp modelId="{FE266130-A6CC-4C1C-8E24-C90F6D54E95A}">
      <dsp:nvSpPr>
        <dsp:cNvPr id="0" name=""/>
        <dsp:cNvSpPr/>
      </dsp:nvSpPr>
      <dsp:spPr>
        <a:xfrm>
          <a:off x="3368221" y="-33044"/>
          <a:ext cx="1502833" cy="150283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Nature science</a:t>
          </a:r>
        </a:p>
      </dsp:txBody>
      <dsp:txXfrm>
        <a:off x="3588306" y="187041"/>
        <a:ext cx="1062663" cy="1062663"/>
      </dsp:txXfrm>
    </dsp:sp>
    <dsp:sp modelId="{F1561871-84F6-4948-8870-865A6BD6B600}">
      <dsp:nvSpPr>
        <dsp:cNvPr id="0" name=""/>
        <dsp:cNvSpPr/>
      </dsp:nvSpPr>
      <dsp:spPr>
        <a:xfrm>
          <a:off x="5017970" y="996411"/>
          <a:ext cx="1502833" cy="150283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History</a:t>
          </a:r>
        </a:p>
      </dsp:txBody>
      <dsp:txXfrm>
        <a:off x="5238055" y="1216496"/>
        <a:ext cx="1062663" cy="1062663"/>
      </dsp:txXfrm>
    </dsp:sp>
    <dsp:sp modelId="{91B60F34-B0FA-4D80-97BF-D133D35A0882}">
      <dsp:nvSpPr>
        <dsp:cNvPr id="0" name=""/>
        <dsp:cNvSpPr/>
      </dsp:nvSpPr>
      <dsp:spPr>
        <a:xfrm>
          <a:off x="5063362" y="2903026"/>
          <a:ext cx="1502833" cy="150283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Physical education</a:t>
          </a:r>
        </a:p>
      </dsp:txBody>
      <dsp:txXfrm>
        <a:off x="5283447" y="3123111"/>
        <a:ext cx="1062663" cy="1062663"/>
      </dsp:txXfrm>
    </dsp:sp>
    <dsp:sp modelId="{E5483F86-E3C2-47E5-8AF4-FDD0E7C7CA20}">
      <dsp:nvSpPr>
        <dsp:cNvPr id="0" name=""/>
        <dsp:cNvSpPr/>
      </dsp:nvSpPr>
      <dsp:spPr>
        <a:xfrm>
          <a:off x="3275925" y="3814554"/>
          <a:ext cx="1687426" cy="163715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Handcraft</a:t>
          </a:r>
          <a:endParaRPr lang="en-GB" sz="1700" kern="1200" dirty="0"/>
        </a:p>
      </dsp:txBody>
      <dsp:txXfrm>
        <a:off x="3523043" y="4054310"/>
        <a:ext cx="1193190" cy="1157644"/>
      </dsp:txXfrm>
    </dsp:sp>
    <dsp:sp modelId="{F378B996-C496-4B61-94BD-8101F15A15D9}">
      <dsp:nvSpPr>
        <dsp:cNvPr id="0" name=""/>
        <dsp:cNvSpPr/>
      </dsp:nvSpPr>
      <dsp:spPr>
        <a:xfrm>
          <a:off x="1561803" y="2821677"/>
          <a:ext cx="1725388" cy="166553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Norwegian</a:t>
          </a:r>
          <a:endParaRPr lang="en-GB" sz="1700" kern="1200" dirty="0"/>
        </a:p>
      </dsp:txBody>
      <dsp:txXfrm>
        <a:off x="1814480" y="3065588"/>
        <a:ext cx="1220034" cy="1177708"/>
      </dsp:txXfrm>
    </dsp:sp>
    <dsp:sp modelId="{B540184D-A7F2-49BF-83EA-4A870C394543}">
      <dsp:nvSpPr>
        <dsp:cNvPr id="0" name=""/>
        <dsp:cNvSpPr/>
      </dsp:nvSpPr>
      <dsp:spPr>
        <a:xfrm>
          <a:off x="1673080" y="945645"/>
          <a:ext cx="1502833" cy="150283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Social science</a:t>
          </a:r>
        </a:p>
      </dsp:txBody>
      <dsp:txXfrm>
        <a:off x="1893165" y="1165730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811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54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25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4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8774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9368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8840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15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14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039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34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804FFC-6828-4234-AF18-5549E1F4AF88}" type="datetimeFigureOut">
              <a:rPr lang="de-DE" smtClean="0"/>
              <a:t>08.05.2018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57E0B8-F69E-438E-BEB3-2A24F0C1A03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42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F5C49-CDE3-4F90-9B13-EEDFAA125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Kruge </a:t>
            </a:r>
            <a:r>
              <a:rPr lang="de-DE" dirty="0" err="1"/>
              <a:t>Leirskole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A0626A-40FA-4059-9E97-D4B9129B8D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Sarah Erland, Clemens Hecker, Anne Schäfer, </a:t>
            </a:r>
            <a:r>
              <a:rPr lang="de-DE" dirty="0" err="1"/>
              <a:t>Hikaru</a:t>
            </a:r>
            <a:r>
              <a:rPr lang="de-DE" dirty="0"/>
              <a:t> </a:t>
            </a:r>
            <a:r>
              <a:rPr lang="de-DE" dirty="0" err="1"/>
              <a:t>Wada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796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37E4-041E-408E-A865-D9DFF8CD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Tuesday – Walk &amp; Talk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724D96-2CB2-4A4B-9E5A-F89595F03F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75"/>
          <a:stretch/>
        </p:blipFill>
        <p:spPr>
          <a:xfrm>
            <a:off x="7114783" y="1185110"/>
            <a:ext cx="3236815" cy="54751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BA0B7D8-A362-41C7-BDC8-7807C16C3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59" t="24776" r="23808" b="9509"/>
          <a:stretch/>
        </p:blipFill>
        <p:spPr>
          <a:xfrm>
            <a:off x="1210424" y="1877962"/>
            <a:ext cx="4732595" cy="44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7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E6388-FBFA-4AE1-95D2-FEA4AB39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Wednesday – Knotting &amp; Aquarium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36E34F4-5AD1-4F03-B57D-1B2F58DA2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57" r="10989" b="11111"/>
          <a:stretch/>
        </p:blipFill>
        <p:spPr>
          <a:xfrm>
            <a:off x="1163995" y="1323812"/>
            <a:ext cx="4798811" cy="32481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8B30283-F976-4939-A871-F71118B6A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5" t="27332" r="25728" b="11599"/>
          <a:stretch/>
        </p:blipFill>
        <p:spPr>
          <a:xfrm>
            <a:off x="6501008" y="2037356"/>
            <a:ext cx="4659683" cy="41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9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E6388-FBFA-4AE1-95D2-FEA4AB39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Wednesday – Aquarium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28FA26-FB15-4685-8575-354DDD1E8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3" t="21500" r="9287" b="13630"/>
          <a:stretch/>
        </p:blipFill>
        <p:spPr>
          <a:xfrm>
            <a:off x="395917" y="1302705"/>
            <a:ext cx="5944922" cy="29060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381A12B-5A00-46D7-82EA-A0E8ECDEB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71" b="9346"/>
          <a:stretch/>
        </p:blipFill>
        <p:spPr>
          <a:xfrm>
            <a:off x="6440779" y="2204579"/>
            <a:ext cx="4833284" cy="44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2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6F8EB-0D5E-40E3-8483-BA7BBA6D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Wednesday - Fishing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CF68ED-A49C-43D8-BC8E-DB44517C0B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070" b="32884"/>
          <a:stretch/>
        </p:blipFill>
        <p:spPr>
          <a:xfrm>
            <a:off x="2690060" y="4983484"/>
            <a:ext cx="7159546" cy="17744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182C56-BB47-4894-85B9-889AC25239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334" y="1184984"/>
            <a:ext cx="5064666" cy="37985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CFD2779-7E9A-4370-BB37-9432CEBFEA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37" r="11469" b="15894"/>
          <a:stretch/>
        </p:blipFill>
        <p:spPr>
          <a:xfrm>
            <a:off x="1678488" y="1184983"/>
            <a:ext cx="4016060" cy="37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7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C1FCF-E535-4CD2-802C-9A79CA0D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Thursday – Viking day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88B571-706D-4021-B8E8-D72733D9A7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92"/>
          <a:stretch/>
        </p:blipFill>
        <p:spPr>
          <a:xfrm>
            <a:off x="7000722" y="1265130"/>
            <a:ext cx="4594461" cy="23801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A23F16-B29A-4C62-894A-8B68FA612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023" y="3837515"/>
            <a:ext cx="4376975" cy="29179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A1D9598-D1EF-475B-8D46-6FBA51D2FF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69" t="17815" b="8821"/>
          <a:stretch/>
        </p:blipFill>
        <p:spPr>
          <a:xfrm>
            <a:off x="828204" y="1665962"/>
            <a:ext cx="5966530" cy="39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7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B4E88-38DC-4A29-9FD0-A13B509B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Thursday – Viking day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CC5DE8-DD29-4DC5-AF22-98F0E5AE16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35" t="23436" b="12884"/>
          <a:stretch/>
        </p:blipFill>
        <p:spPr>
          <a:xfrm>
            <a:off x="7014574" y="1380964"/>
            <a:ext cx="4762749" cy="310896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EEDF324-EEAF-4B93-97DA-69A395FD2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66" y="2397131"/>
            <a:ext cx="6278399" cy="41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62B00-7103-45EF-8931-E90E5CC0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Friday – Cleaning &amp; Final “Exam”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583FF0-7415-4E93-B777-48BABF9812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98" y="1577354"/>
            <a:ext cx="5684362" cy="37895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FF7CBA-B2A9-4341-A2F7-89B1CA834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76" r="14586" b="7167"/>
          <a:stretch/>
        </p:blipFill>
        <p:spPr>
          <a:xfrm>
            <a:off x="6526059" y="1577354"/>
            <a:ext cx="4765717" cy="42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8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62B00-7103-45EF-8931-E90E5CC0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Friday – Cleaning &amp; Final “Exam”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2BF134-0165-4511-8222-C188F812D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1" y="1248216"/>
            <a:ext cx="6720009" cy="44800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E264BF-BF06-4F32-AF37-6931F9728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4" t="25936"/>
          <a:stretch/>
        </p:blipFill>
        <p:spPr>
          <a:xfrm>
            <a:off x="7542756" y="1261718"/>
            <a:ext cx="3597058" cy="50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1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3E5B57F-FC58-49B7-A443-B9CFCCD71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912008"/>
              </p:ext>
            </p:extLst>
          </p:nvPr>
        </p:nvGraphicFramePr>
        <p:xfrm>
          <a:off x="1251678" y="1363805"/>
          <a:ext cx="9833935" cy="514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1604E1D-1CE1-45BF-A13C-29976B3C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1 &amp; 2</a:t>
            </a:r>
          </a:p>
        </p:txBody>
      </p:sp>
    </p:spTree>
    <p:extLst>
      <p:ext uri="{BB962C8B-B14F-4D97-AF65-F5344CB8AC3E}">
        <p14:creationId xmlns:p14="http://schemas.microsoft.com/office/powerpoint/2010/main" val="134994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B43BF-ECEC-43D3-B2E7-20BD1F7A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F869D2-CCE6-438B-B472-649D99143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Risky</a:t>
            </a:r>
            <a:r>
              <a:rPr lang="de-DE" dirty="0"/>
              <a:t> </a:t>
            </a:r>
            <a:r>
              <a:rPr lang="de-DE" dirty="0" err="1"/>
              <a:t>play</a:t>
            </a:r>
            <a:endParaRPr lang="de-DE" dirty="0"/>
          </a:p>
          <a:p>
            <a:r>
              <a:rPr lang="de-DE" dirty="0" err="1"/>
              <a:t>Curious</a:t>
            </a:r>
            <a:r>
              <a:rPr lang="de-DE" dirty="0"/>
              <a:t> </a:t>
            </a:r>
            <a:r>
              <a:rPr lang="de-DE" dirty="0" err="1"/>
              <a:t>play</a:t>
            </a:r>
            <a:endParaRPr lang="de-DE" dirty="0"/>
          </a:p>
          <a:p>
            <a:r>
              <a:rPr lang="en-GB" dirty="0"/>
              <a:t>Estimating their abilities</a:t>
            </a:r>
          </a:p>
          <a:p>
            <a:r>
              <a:rPr lang="en-GB" dirty="0"/>
              <a:t>Coyote teaching</a:t>
            </a:r>
          </a:p>
          <a:p>
            <a:r>
              <a:rPr lang="en-GB" dirty="0"/>
              <a:t>Communication &amp; Teamwork</a:t>
            </a:r>
          </a:p>
          <a:p>
            <a:endParaRPr lang="en-GB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C25AE3E-7E01-41B6-BAE2-4CAF33973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655299"/>
              </p:ext>
            </p:extLst>
          </p:nvPr>
        </p:nvGraphicFramePr>
        <p:xfrm>
          <a:off x="4456224" y="11284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68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D8346-DE5F-4CED-AC26-A09A862B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CD8D1D-CAFE-49FD-A847-1BFC83B10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we‘ve</a:t>
            </a:r>
            <a:r>
              <a:rPr lang="de-DE" dirty="0"/>
              <a:t> </a:t>
            </a:r>
            <a:r>
              <a:rPr lang="de-DE" dirty="0" err="1"/>
              <a:t>been</a:t>
            </a:r>
            <a:endParaRPr lang="de-DE" dirty="0"/>
          </a:p>
          <a:p>
            <a:r>
              <a:rPr lang="de-DE" dirty="0"/>
              <a:t>Weekly </a:t>
            </a:r>
            <a:r>
              <a:rPr lang="de-DE" dirty="0" err="1"/>
              <a:t>program</a:t>
            </a:r>
            <a:endParaRPr lang="de-DE" dirty="0"/>
          </a:p>
          <a:p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1 &amp; 2</a:t>
            </a:r>
          </a:p>
          <a:p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endParaRPr lang="de-DE" dirty="0"/>
          </a:p>
          <a:p>
            <a:r>
              <a:rPr lang="de-DE" dirty="0"/>
              <a:t>Personal </a:t>
            </a:r>
            <a:r>
              <a:rPr lang="de-DE" dirty="0" err="1"/>
              <a:t>reflections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343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08EC4-B15E-4F20-A3CB-7D4D9E8A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 </a:t>
            </a:r>
            <a:r>
              <a:rPr lang="de-DE" dirty="0" err="1"/>
              <a:t>reflections</a:t>
            </a:r>
            <a:r>
              <a:rPr lang="de-DE" dirty="0"/>
              <a:t> - Clemens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160060-8479-448A-9552-9BC17D71E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outdoor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r>
              <a:rPr lang="de-DE" dirty="0" err="1"/>
              <a:t>Diversity</a:t>
            </a:r>
            <a:r>
              <a:rPr lang="de-DE" dirty="0"/>
              <a:t> in </a:t>
            </a:r>
            <a:r>
              <a:rPr lang="de-DE" dirty="0" err="1"/>
              <a:t>programm</a:t>
            </a:r>
            <a:endParaRPr lang="de-DE" dirty="0"/>
          </a:p>
          <a:p>
            <a:r>
              <a:rPr lang="de-DE" dirty="0"/>
              <a:t>Children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bored</a:t>
            </a:r>
            <a:endParaRPr lang="de-DE" dirty="0"/>
          </a:p>
          <a:p>
            <a:r>
              <a:rPr lang="de-DE" dirty="0" err="1"/>
              <a:t>Dealing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kids</a:t>
            </a:r>
            <a:endParaRPr lang="de-DE" dirty="0"/>
          </a:p>
          <a:p>
            <a:r>
              <a:rPr lang="de-DE" dirty="0" err="1"/>
              <a:t>Got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patient</a:t>
            </a:r>
            <a:endParaRPr lang="de-DE" dirty="0"/>
          </a:p>
          <a:p>
            <a:r>
              <a:rPr lang="de-DE" dirty="0"/>
              <a:t>Children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eager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</a:t>
            </a:r>
            <a:endParaRPr lang="de-DE" dirty="0"/>
          </a:p>
          <a:p>
            <a:r>
              <a:rPr lang="de-DE" dirty="0"/>
              <a:t>Language </a:t>
            </a:r>
            <a:r>
              <a:rPr lang="de-DE" dirty="0" err="1"/>
              <a:t>barrier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and </a:t>
            </a:r>
            <a:r>
              <a:rPr lang="de-DE" dirty="0" err="1"/>
              <a:t>teachers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D88288-9323-43CA-A3C1-652D325F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00" r="22159"/>
          <a:stretch/>
        </p:blipFill>
        <p:spPr>
          <a:xfrm>
            <a:off x="6868744" y="2179676"/>
            <a:ext cx="4561256" cy="32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4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08EC4-B15E-4F20-A3CB-7D4D9E8A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 </a:t>
            </a:r>
            <a:r>
              <a:rPr lang="de-DE" dirty="0" err="1"/>
              <a:t>reflections</a:t>
            </a:r>
            <a:r>
              <a:rPr lang="de-DE" dirty="0"/>
              <a:t> - </a:t>
            </a:r>
            <a:r>
              <a:rPr lang="de-DE" dirty="0" err="1"/>
              <a:t>Hikaru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160060-8479-448A-9552-9BC17D71E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Japanese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trips</a:t>
            </a:r>
            <a:r>
              <a:rPr lang="de-DE" dirty="0"/>
              <a:t> and </a:t>
            </a:r>
            <a:r>
              <a:rPr lang="de-DE" dirty="0" err="1"/>
              <a:t>Norwegian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trips</a:t>
            </a:r>
            <a:endParaRPr lang="de-DE" dirty="0"/>
          </a:p>
          <a:p>
            <a:r>
              <a:rPr lang="de-DE" dirty="0"/>
              <a:t>More flexible </a:t>
            </a:r>
          </a:p>
          <a:p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couriousness</a:t>
            </a:r>
            <a:r>
              <a:rPr lang="de-DE" dirty="0"/>
              <a:t> </a:t>
            </a:r>
          </a:p>
          <a:p>
            <a:r>
              <a:rPr lang="de-DE" dirty="0"/>
              <a:t>Much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time</a:t>
            </a:r>
          </a:p>
          <a:p>
            <a:r>
              <a:rPr lang="de-DE" dirty="0"/>
              <a:t>Small </a:t>
            </a:r>
            <a:r>
              <a:rPr lang="de-DE" dirty="0" err="1"/>
              <a:t>feedback</a:t>
            </a:r>
            <a:r>
              <a:rPr lang="de-DE" dirty="0"/>
              <a:t> and </a:t>
            </a:r>
            <a:r>
              <a:rPr lang="de-DE" dirty="0" err="1"/>
              <a:t>reflections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</a:t>
            </a:r>
          </a:p>
          <a:p>
            <a:r>
              <a:rPr lang="de-DE" dirty="0" err="1"/>
              <a:t>Worry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kids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22BC8F-AE71-4294-B636-29CEEA701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8604" y="2882024"/>
            <a:ext cx="3328054" cy="35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63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08EC4-B15E-4F20-A3CB-7D4D9E8A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 </a:t>
            </a:r>
            <a:r>
              <a:rPr lang="de-DE" dirty="0" err="1"/>
              <a:t>reflections</a:t>
            </a:r>
            <a:r>
              <a:rPr lang="de-DE" dirty="0"/>
              <a:t> - Anne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679984D-7628-47A4-96D4-6DE26E8FB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162" y="1631950"/>
            <a:ext cx="2179602" cy="5023012"/>
          </a:xfr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A501409-6C73-4428-8B8B-8D7B25876C69}"/>
              </a:ext>
            </a:extLst>
          </p:cNvPr>
          <p:cNvSpPr txBox="1">
            <a:spLocks/>
          </p:cNvSpPr>
          <p:nvPr/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manage a camp </a:t>
            </a:r>
            <a:r>
              <a:rPr lang="de-DE" dirty="0" err="1"/>
              <a:t>school</a:t>
            </a:r>
            <a:r>
              <a:rPr lang="de-DE" dirty="0"/>
              <a:t>?</a:t>
            </a:r>
          </a:p>
          <a:p>
            <a:r>
              <a:rPr lang="de-DE" dirty="0" err="1"/>
              <a:t>Possibilities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engage</a:t>
            </a:r>
            <a:r>
              <a:rPr lang="de-DE" dirty="0"/>
              <a:t> and </a:t>
            </a:r>
            <a:r>
              <a:rPr lang="de-DE" dirty="0" err="1"/>
              <a:t>participate</a:t>
            </a:r>
            <a:r>
              <a:rPr lang="de-DE" dirty="0"/>
              <a:t> in </a:t>
            </a:r>
            <a:r>
              <a:rPr lang="de-DE" dirty="0" err="1"/>
              <a:t>activities</a:t>
            </a:r>
            <a:endParaRPr lang="de-DE" dirty="0"/>
          </a:p>
          <a:p>
            <a:r>
              <a:rPr lang="de-DE" dirty="0"/>
              <a:t>More potential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deeper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details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own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) </a:t>
            </a:r>
          </a:p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camp </a:t>
            </a:r>
            <a:r>
              <a:rPr lang="de-DE" dirty="0" err="1"/>
              <a:t>schools</a:t>
            </a:r>
            <a:r>
              <a:rPr lang="de-DE" dirty="0"/>
              <a:t> in Germany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550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08EC4-B15E-4F20-A3CB-7D4D9E8A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 </a:t>
            </a:r>
            <a:r>
              <a:rPr lang="de-DE" dirty="0" err="1"/>
              <a:t>reflections</a:t>
            </a:r>
            <a:r>
              <a:rPr lang="de-DE" dirty="0"/>
              <a:t> - Sarah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160060-8479-448A-9552-9BC17D71E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Campschool</a:t>
            </a:r>
            <a:r>
              <a:rPr lang="de-DE" dirty="0"/>
              <a:t> all </a:t>
            </a:r>
            <a:r>
              <a:rPr lang="de-DE" dirty="0" err="1"/>
              <a:t>fun</a:t>
            </a:r>
            <a:r>
              <a:rPr lang="de-DE" dirty="0"/>
              <a:t> and </a:t>
            </a:r>
            <a:r>
              <a:rPr lang="de-DE" dirty="0" err="1"/>
              <a:t>play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nature</a:t>
            </a:r>
            <a:r>
              <a:rPr lang="de-DE" dirty="0"/>
              <a:t> on </a:t>
            </a:r>
            <a:r>
              <a:rPr lang="de-DE" dirty="0" err="1"/>
              <a:t>childrens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r>
              <a:rPr lang="de-DE" dirty="0" err="1"/>
              <a:t>Reflections</a:t>
            </a:r>
            <a:r>
              <a:rPr lang="de-DE" dirty="0"/>
              <a:t> on </a:t>
            </a:r>
            <a:r>
              <a:rPr lang="de-DE" dirty="0" err="1"/>
              <a:t>oneself</a:t>
            </a:r>
            <a:endParaRPr lang="de-DE" dirty="0"/>
          </a:p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intervene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8D172D-841A-4D74-A8DC-CB38402CC7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823" y="2530548"/>
            <a:ext cx="3246523" cy="40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55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45F59A5-1950-42EB-BAC2-AE9A4A5F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310" y="4794897"/>
            <a:ext cx="5595689" cy="1492132"/>
          </a:xfrm>
        </p:spPr>
        <p:txBody>
          <a:bodyPr/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Attention!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D00581-CCD8-4EF1-AAE0-0D1E8B75B5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6" t="5795" r="8275"/>
          <a:stretch/>
        </p:blipFill>
        <p:spPr>
          <a:xfrm>
            <a:off x="1184633" y="964504"/>
            <a:ext cx="4911367" cy="356554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A9CD0D0-C22C-4C02-8DA4-4D3E65324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9" t="5795" r="5224"/>
          <a:stretch/>
        </p:blipFill>
        <p:spPr>
          <a:xfrm>
            <a:off x="6346154" y="964504"/>
            <a:ext cx="5073041" cy="35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977AD-76FC-4E55-92E4-93A3170E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We‘ve</a:t>
            </a:r>
            <a:r>
              <a:rPr lang="de-DE" dirty="0"/>
              <a:t> </a:t>
            </a:r>
            <a:r>
              <a:rPr lang="de-DE" dirty="0" err="1"/>
              <a:t>been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724EA3-2CBA-453E-B933-6C420E349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Camp </a:t>
            </a:r>
            <a:r>
              <a:rPr lang="de-DE" dirty="0" err="1"/>
              <a:t>school</a:t>
            </a:r>
            <a:r>
              <a:rPr lang="de-DE" dirty="0"/>
              <a:t> on </a:t>
            </a:r>
            <a:r>
              <a:rPr lang="de-DE" dirty="0" err="1"/>
              <a:t>Hvasser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Lilleskagen</a:t>
            </a:r>
            <a:endParaRPr lang="de-DE" dirty="0"/>
          </a:p>
          <a:p>
            <a:r>
              <a:rPr lang="de-DE" dirty="0"/>
              <a:t>Village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tourism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summer</a:t>
            </a:r>
            <a:endParaRPr lang="de-DE" dirty="0"/>
          </a:p>
          <a:p>
            <a:r>
              <a:rPr lang="de-DE" dirty="0"/>
              <a:t>Supervisors: Erik &amp; Paal (Mona „</a:t>
            </a:r>
            <a:r>
              <a:rPr lang="de-DE" dirty="0" err="1"/>
              <a:t>Mom</a:t>
            </a:r>
            <a:r>
              <a:rPr lang="en-GB" dirty="0"/>
              <a:t>“)</a:t>
            </a:r>
          </a:p>
          <a:p>
            <a:r>
              <a:rPr lang="de-DE" dirty="0"/>
              <a:t>Own </a:t>
            </a:r>
            <a:r>
              <a:rPr lang="de-DE" dirty="0" err="1"/>
              <a:t>harbour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boats</a:t>
            </a:r>
            <a:r>
              <a:rPr lang="de-DE" dirty="0"/>
              <a:t> &amp; </a:t>
            </a:r>
            <a:r>
              <a:rPr lang="de-DE" dirty="0" err="1"/>
              <a:t>beach</a:t>
            </a:r>
            <a:endParaRPr lang="de-DE" dirty="0"/>
          </a:p>
          <a:p>
            <a:r>
              <a:rPr lang="de-DE" dirty="0" err="1"/>
              <a:t>Mandatory</a:t>
            </a:r>
            <a:r>
              <a:rPr lang="de-DE" dirty="0"/>
              <a:t> time </a:t>
            </a:r>
            <a:r>
              <a:rPr lang="de-DE" dirty="0" err="1"/>
              <a:t>from</a:t>
            </a:r>
            <a:r>
              <a:rPr lang="de-DE" dirty="0"/>
              <a:t> 10am </a:t>
            </a:r>
            <a:r>
              <a:rPr lang="de-DE" dirty="0" err="1"/>
              <a:t>to</a:t>
            </a:r>
            <a:r>
              <a:rPr lang="de-DE"/>
              <a:t> 4pm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95AD48-9491-4677-A0A5-9E69805D0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66" y="978408"/>
            <a:ext cx="5127838" cy="538514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5AF04C87-5C45-406A-A54E-E3C2EB2AA71F}"/>
              </a:ext>
            </a:extLst>
          </p:cNvPr>
          <p:cNvCxnSpPr>
            <a:cxnSpLocks/>
          </p:cNvCxnSpPr>
          <p:nvPr/>
        </p:nvCxnSpPr>
        <p:spPr>
          <a:xfrm>
            <a:off x="6340839" y="4646216"/>
            <a:ext cx="2708046" cy="0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195404A-7402-4553-8D35-11A0F2258C21}"/>
              </a:ext>
            </a:extLst>
          </p:cNvPr>
          <p:cNvCxnSpPr/>
          <p:nvPr/>
        </p:nvCxnSpPr>
        <p:spPr>
          <a:xfrm>
            <a:off x="9435815" y="2573079"/>
            <a:ext cx="112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977AD-76FC-4E55-92E4-93A3170E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We‘ve</a:t>
            </a:r>
            <a:r>
              <a:rPr lang="de-DE" dirty="0"/>
              <a:t> </a:t>
            </a:r>
            <a:r>
              <a:rPr lang="de-DE" dirty="0" err="1"/>
              <a:t>been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724EA3-2CBA-453E-B933-6C420E349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Camp </a:t>
            </a:r>
            <a:r>
              <a:rPr lang="de-DE" dirty="0" err="1"/>
              <a:t>school</a:t>
            </a:r>
            <a:r>
              <a:rPr lang="de-DE" dirty="0"/>
              <a:t> on </a:t>
            </a:r>
            <a:r>
              <a:rPr lang="de-DE" dirty="0" err="1"/>
              <a:t>Hvasser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Lilleskagen</a:t>
            </a:r>
            <a:endParaRPr lang="de-DE" dirty="0"/>
          </a:p>
          <a:p>
            <a:r>
              <a:rPr lang="de-DE" dirty="0"/>
              <a:t>Village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tourism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summer</a:t>
            </a:r>
            <a:endParaRPr lang="de-DE" dirty="0"/>
          </a:p>
          <a:p>
            <a:r>
              <a:rPr lang="de-DE" dirty="0"/>
              <a:t>Supervisors: Erik &amp; Paal (Mona „</a:t>
            </a:r>
            <a:r>
              <a:rPr lang="de-DE" dirty="0" err="1"/>
              <a:t>Mom</a:t>
            </a:r>
            <a:r>
              <a:rPr lang="en-GB" dirty="0"/>
              <a:t>“)</a:t>
            </a:r>
          </a:p>
          <a:p>
            <a:r>
              <a:rPr lang="de-DE" dirty="0"/>
              <a:t>Own </a:t>
            </a:r>
            <a:r>
              <a:rPr lang="de-DE" dirty="0" err="1"/>
              <a:t>harbour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boats</a:t>
            </a:r>
            <a:r>
              <a:rPr lang="de-DE" dirty="0"/>
              <a:t> &amp; </a:t>
            </a:r>
            <a:r>
              <a:rPr lang="de-DE" dirty="0" err="1"/>
              <a:t>beach</a:t>
            </a:r>
            <a:endParaRPr lang="de-DE" dirty="0"/>
          </a:p>
          <a:p>
            <a:r>
              <a:rPr lang="de-DE" dirty="0" err="1"/>
              <a:t>Mandatory</a:t>
            </a:r>
            <a:r>
              <a:rPr lang="de-DE" dirty="0"/>
              <a:t> time </a:t>
            </a:r>
            <a:r>
              <a:rPr lang="de-DE" dirty="0" err="1"/>
              <a:t>from</a:t>
            </a:r>
            <a:r>
              <a:rPr lang="de-DE" dirty="0"/>
              <a:t> 10 </a:t>
            </a:r>
            <a:r>
              <a:rPr lang="de-DE" dirty="0" err="1"/>
              <a:t>to</a:t>
            </a:r>
            <a:r>
              <a:rPr lang="de-DE" dirty="0"/>
              <a:t> 4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195404A-7402-4553-8D35-11A0F2258C21}"/>
              </a:ext>
            </a:extLst>
          </p:cNvPr>
          <p:cNvCxnSpPr/>
          <p:nvPr/>
        </p:nvCxnSpPr>
        <p:spPr>
          <a:xfrm>
            <a:off x="9435815" y="2573079"/>
            <a:ext cx="112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3A42D8D-F0A9-4FCB-AA88-AA32D737B6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15" r="27963"/>
          <a:stretch/>
        </p:blipFill>
        <p:spPr>
          <a:xfrm>
            <a:off x="7347969" y="803551"/>
            <a:ext cx="3592353" cy="56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AFB481-C22E-48E9-800A-9E6AB34637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71"/>
          <a:stretch/>
        </p:blipFill>
        <p:spPr>
          <a:xfrm>
            <a:off x="4944139" y="3656432"/>
            <a:ext cx="6742645" cy="29770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754D98-FE79-4693-9670-110F35BC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Kruge</a:t>
            </a:r>
            <a:r>
              <a:rPr lang="en-GB" dirty="0"/>
              <a:t> </a:t>
            </a:r>
            <a:r>
              <a:rPr lang="en-GB" dirty="0" err="1"/>
              <a:t>Leirskole</a:t>
            </a:r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47150F-FC53-4AB4-B1BE-21B6FBDC7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09" b="20321"/>
          <a:stretch/>
        </p:blipFill>
        <p:spPr>
          <a:xfrm>
            <a:off x="997224" y="1128451"/>
            <a:ext cx="7893831" cy="3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2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FD37B-92DF-4804-88DD-57CA6B1B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Weekly Programm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8BFC219-67E6-4451-AF16-73AD9D73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15680"/>
              </p:ext>
            </p:extLst>
          </p:nvPr>
        </p:nvGraphicFramePr>
        <p:xfrm>
          <a:off x="1251678" y="1461729"/>
          <a:ext cx="10071996" cy="460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666">
                  <a:extLst>
                    <a:ext uri="{9D8B030D-6E8A-4147-A177-3AD203B41FA5}">
                      <a16:colId xmlns:a16="http://schemas.microsoft.com/office/drawing/2014/main" val="3969291050"/>
                    </a:ext>
                  </a:extLst>
                </a:gridCol>
                <a:gridCol w="1678666">
                  <a:extLst>
                    <a:ext uri="{9D8B030D-6E8A-4147-A177-3AD203B41FA5}">
                      <a16:colId xmlns:a16="http://schemas.microsoft.com/office/drawing/2014/main" val="208052110"/>
                    </a:ext>
                  </a:extLst>
                </a:gridCol>
                <a:gridCol w="1678666">
                  <a:extLst>
                    <a:ext uri="{9D8B030D-6E8A-4147-A177-3AD203B41FA5}">
                      <a16:colId xmlns:a16="http://schemas.microsoft.com/office/drawing/2014/main" val="2065100814"/>
                    </a:ext>
                  </a:extLst>
                </a:gridCol>
                <a:gridCol w="1678666">
                  <a:extLst>
                    <a:ext uri="{9D8B030D-6E8A-4147-A177-3AD203B41FA5}">
                      <a16:colId xmlns:a16="http://schemas.microsoft.com/office/drawing/2014/main" val="4029197693"/>
                    </a:ext>
                  </a:extLst>
                </a:gridCol>
                <a:gridCol w="1678666">
                  <a:extLst>
                    <a:ext uri="{9D8B030D-6E8A-4147-A177-3AD203B41FA5}">
                      <a16:colId xmlns:a16="http://schemas.microsoft.com/office/drawing/2014/main" val="1817023458"/>
                    </a:ext>
                  </a:extLst>
                </a:gridCol>
                <a:gridCol w="1678666">
                  <a:extLst>
                    <a:ext uri="{9D8B030D-6E8A-4147-A177-3AD203B41FA5}">
                      <a16:colId xmlns:a16="http://schemas.microsoft.com/office/drawing/2014/main" val="184972165"/>
                    </a:ext>
                  </a:extLst>
                </a:gridCol>
              </a:tblGrid>
              <a:tr h="616256"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Wednesday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36775"/>
                  </a:ext>
                </a:extLst>
              </a:tr>
              <a:tr h="616256">
                <a:tc>
                  <a:txBody>
                    <a:bodyPr/>
                    <a:lstStyle/>
                    <a:p>
                      <a:r>
                        <a:rPr lang="en-GB" dirty="0"/>
                        <a:t>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Morning bath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Morning bath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Morning bath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Morning bath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6053"/>
                  </a:ext>
                </a:extLst>
              </a:tr>
              <a:tr h="671536">
                <a:tc>
                  <a:txBody>
                    <a:bodyPr/>
                    <a:lstStyle/>
                    <a:p>
                      <a:r>
                        <a:rPr lang="en-GB" dirty="0"/>
                        <a:t>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Inf. todays </a:t>
                      </a:r>
                      <a:r>
                        <a:rPr lang="en-GB" dirty="0" err="1"/>
                        <a:t>programm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Inf. todays </a:t>
                      </a:r>
                      <a:r>
                        <a:rPr lang="en-GB" dirty="0" err="1"/>
                        <a:t>programm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Inf. todays </a:t>
                      </a:r>
                      <a:r>
                        <a:rPr lang="en-GB" dirty="0" err="1"/>
                        <a:t>programm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Inf. todays </a:t>
                      </a:r>
                      <a:r>
                        <a:rPr lang="en-GB" dirty="0" err="1"/>
                        <a:t>programm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152381"/>
                  </a:ext>
                </a:extLst>
              </a:tr>
              <a:tr h="695860">
                <a:tc>
                  <a:txBody>
                    <a:bodyPr/>
                    <a:lstStyle/>
                    <a:p>
                      <a:r>
                        <a:rPr lang="en-GB" dirty="0"/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Preparing for arrival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Walk around </a:t>
                      </a:r>
                      <a:r>
                        <a:rPr lang="en-GB" dirty="0" err="1"/>
                        <a:t>Sandøya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Fishing + Aquarium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Vikings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Cleaning + Final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502890"/>
                  </a:ext>
                </a:extLst>
              </a:tr>
              <a:tr h="352146">
                <a:tc>
                  <a:txBody>
                    <a:bodyPr/>
                    <a:lstStyle/>
                    <a:p>
                      <a:r>
                        <a:rPr lang="en-GB" dirty="0"/>
                        <a:t>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Arrival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Departure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06051"/>
                  </a:ext>
                </a:extLst>
              </a:tr>
              <a:tr h="661856">
                <a:tc>
                  <a:txBody>
                    <a:bodyPr/>
                    <a:lstStyle/>
                    <a:p>
                      <a:r>
                        <a:rPr lang="en-GB" dirty="0"/>
                        <a:t>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Welcome &amp; Briefing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Walk around </a:t>
                      </a:r>
                      <a:r>
                        <a:rPr lang="en-GB" dirty="0" err="1"/>
                        <a:t>Sandøya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Fishing + Aquarium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Vikings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Student cleaning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78406"/>
                  </a:ext>
                </a:extLst>
              </a:tr>
              <a:tr h="352146">
                <a:tc>
                  <a:txBody>
                    <a:bodyPr/>
                    <a:lstStyle/>
                    <a:p>
                      <a:r>
                        <a:rPr lang="en-GB" dirty="0"/>
                        <a:t>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Freetime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Freetime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Freetime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Freetime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662949"/>
                  </a:ext>
                </a:extLst>
              </a:tr>
              <a:tr h="616256">
                <a:tc>
                  <a:txBody>
                    <a:bodyPr/>
                    <a:lstStyle/>
                    <a:p>
                      <a:r>
                        <a:rPr lang="en-GB" dirty="0"/>
                        <a:t>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Dinner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Farewell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65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FC876-27D5-4468-9A6B-397EC333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Monday – Preparing &amp; Welcome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1834EA-967F-483F-A502-A284BDDF2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33" t="13391" r="4242"/>
          <a:stretch/>
        </p:blipFill>
        <p:spPr>
          <a:xfrm>
            <a:off x="926926" y="1874517"/>
            <a:ext cx="5633526" cy="37680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90FCAB9-A5DA-4B94-A4AD-C2FB473B6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31" r="13369" b="5802"/>
          <a:stretch/>
        </p:blipFill>
        <p:spPr>
          <a:xfrm>
            <a:off x="7342097" y="1152439"/>
            <a:ext cx="3598225" cy="55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7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88470-8548-4B9F-92F8-0B845D6E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Tuesday – Walk &amp; Talk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26D61A-6E71-4ABC-B7F4-DE66DB5B1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412"/>
          <a:stretch/>
        </p:blipFill>
        <p:spPr>
          <a:xfrm>
            <a:off x="1566489" y="1874517"/>
            <a:ext cx="4774350" cy="41558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629172-7892-4A1F-9D21-B7EB25FB9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96" t="27637" r="9620" b="1"/>
          <a:stretch/>
        </p:blipFill>
        <p:spPr>
          <a:xfrm>
            <a:off x="6801632" y="1315234"/>
            <a:ext cx="4502429" cy="54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2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88470-8548-4B9F-92F8-0B845D6E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Tuesday – Walk &amp; Talk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509E09-3917-49B3-8A44-BA160AF081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581" y="1591142"/>
            <a:ext cx="6379476" cy="47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60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TM10001106[[fn=Abzeichen]]</Template>
  <TotalTime>11</TotalTime>
  <Words>450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8" baseType="lpstr">
      <vt:lpstr>Arial</vt:lpstr>
      <vt:lpstr>Gill Sans MT</vt:lpstr>
      <vt:lpstr>Impact</vt:lpstr>
      <vt:lpstr>Badge</vt:lpstr>
      <vt:lpstr>Kruge Leirskole</vt:lpstr>
      <vt:lpstr>Structure</vt:lpstr>
      <vt:lpstr>Where We‘ve been</vt:lpstr>
      <vt:lpstr>Where We‘ve been</vt:lpstr>
      <vt:lpstr>Kruge Leirskole</vt:lpstr>
      <vt:lpstr>Weekly Programm</vt:lpstr>
      <vt:lpstr>Monday – Preparing &amp; Welcome</vt:lpstr>
      <vt:lpstr>Tuesday – Walk &amp; Talk </vt:lpstr>
      <vt:lpstr>Tuesday – Walk &amp; Talk </vt:lpstr>
      <vt:lpstr>Tuesday – Walk &amp; Talk</vt:lpstr>
      <vt:lpstr>Wednesday – Knotting &amp; Aquarium</vt:lpstr>
      <vt:lpstr>Wednesday – Aquarium</vt:lpstr>
      <vt:lpstr>Wednesday - Fishing</vt:lpstr>
      <vt:lpstr>Thursday – Viking day</vt:lpstr>
      <vt:lpstr>Thursday – Viking day</vt:lpstr>
      <vt:lpstr>Friday – Cleaning &amp; Final “Exam”</vt:lpstr>
      <vt:lpstr>Friday – Cleaning &amp; Final “Exam”</vt:lpstr>
      <vt:lpstr>Differences between week 1 &amp; 2</vt:lpstr>
      <vt:lpstr>Lessons learned</vt:lpstr>
      <vt:lpstr>Personal reflections - Clemens</vt:lpstr>
      <vt:lpstr>Personal reflections - Hikaru</vt:lpstr>
      <vt:lpstr>Personal reflections - Anne</vt:lpstr>
      <vt:lpstr>Personal reflections - Sarah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Kruge Leierskole</dc:title>
  <dc:creator>Clemens_</dc:creator>
  <cp:lastModifiedBy>Sarah</cp:lastModifiedBy>
  <cp:revision>49</cp:revision>
  <dcterms:created xsi:type="dcterms:W3CDTF">2018-04-25T13:37:06Z</dcterms:created>
  <dcterms:modified xsi:type="dcterms:W3CDTF">2018-05-08T19:19:23Z</dcterms:modified>
</cp:coreProperties>
</file>