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64" r:id="rId4"/>
    <p:sldId id="267" r:id="rId5"/>
    <p:sldId id="265" r:id="rId6"/>
    <p:sldId id="268" r:id="rId7"/>
    <p:sldId id="259" r:id="rId8"/>
    <p:sldId id="258" r:id="rId9"/>
    <p:sldId id="269" r:id="rId10"/>
    <p:sldId id="262" r:id="rId11"/>
    <p:sldId id="260" r:id="rId12"/>
    <p:sldId id="26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48"/>
    <p:restoredTop sz="94648"/>
  </p:normalViewPr>
  <p:slideViewPr>
    <p:cSldViewPr snapToGrid="0" snapToObjects="1">
      <p:cViewPr varScale="1">
        <p:scale>
          <a:sx n="97" d="100"/>
          <a:sy n="97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40302-110C-4374-9316-6B4AAEF890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E842295-D2FC-4827-93FE-5497AB5A5BCF}">
      <dgm:prSet phldrT="[Tekst]"/>
      <dgm:spPr/>
      <dgm:t>
        <a:bodyPr/>
        <a:lstStyle/>
        <a:p>
          <a:r>
            <a:rPr lang="nb-NO" dirty="0"/>
            <a:t>Fungere sosialt i jobb som en del av et arbeidsmiljø </a:t>
          </a:r>
        </a:p>
      </dgm:t>
    </dgm:pt>
    <dgm:pt modelId="{E7A6E66A-F955-4866-B3F6-E4FE09CE68BC}" type="parTrans" cxnId="{8BFF28F6-84E9-4DD4-9C8B-E82E2310E2A1}">
      <dgm:prSet/>
      <dgm:spPr/>
      <dgm:t>
        <a:bodyPr/>
        <a:lstStyle/>
        <a:p>
          <a:endParaRPr lang="nb-NO"/>
        </a:p>
      </dgm:t>
    </dgm:pt>
    <dgm:pt modelId="{0A6404C3-16AF-48EF-BD53-5CE2550696F9}" type="sibTrans" cxnId="{8BFF28F6-84E9-4DD4-9C8B-E82E2310E2A1}">
      <dgm:prSet/>
      <dgm:spPr/>
      <dgm:t>
        <a:bodyPr/>
        <a:lstStyle/>
        <a:p>
          <a:endParaRPr lang="nb-NO"/>
        </a:p>
      </dgm:t>
    </dgm:pt>
    <dgm:pt modelId="{F1BFF64C-BEAC-4512-9384-4459EE314E08}">
      <dgm:prSet phldrT="[Tekst]"/>
      <dgm:spPr/>
      <dgm:t>
        <a:bodyPr/>
        <a:lstStyle/>
        <a:p>
          <a:r>
            <a:rPr lang="nb-NO" dirty="0"/>
            <a:t>Snakke personlig med kollegaer</a:t>
          </a:r>
        </a:p>
      </dgm:t>
    </dgm:pt>
    <dgm:pt modelId="{842848A1-2A65-42E5-8292-E8C811343918}" type="parTrans" cxnId="{0838F588-4543-43D9-A33C-1B0C969E7763}">
      <dgm:prSet/>
      <dgm:spPr/>
      <dgm:t>
        <a:bodyPr/>
        <a:lstStyle/>
        <a:p>
          <a:endParaRPr lang="nb-NO"/>
        </a:p>
      </dgm:t>
    </dgm:pt>
    <dgm:pt modelId="{78868F7B-C6BB-409A-A961-0D465E928DA4}" type="sibTrans" cxnId="{0838F588-4543-43D9-A33C-1B0C969E7763}">
      <dgm:prSet/>
      <dgm:spPr/>
      <dgm:t>
        <a:bodyPr/>
        <a:lstStyle/>
        <a:p>
          <a:endParaRPr lang="nb-NO"/>
        </a:p>
      </dgm:t>
    </dgm:pt>
    <dgm:pt modelId="{A572A51D-487D-4E50-BBD9-F54C22DB246B}">
      <dgm:prSet phldrT="[Tekst]"/>
      <dgm:spPr/>
      <dgm:t>
        <a:bodyPr/>
        <a:lstStyle/>
        <a:p>
          <a:r>
            <a:rPr lang="nb-NO" dirty="0"/>
            <a:t>Bedre muntlige ferdigheter fra A1/A2-A2/B1</a:t>
          </a:r>
        </a:p>
      </dgm:t>
    </dgm:pt>
    <dgm:pt modelId="{2FB3DC97-635D-4F49-8E42-A2D308503DED}" type="parTrans" cxnId="{B7403666-EFA4-4531-B358-8C04ACE17D67}">
      <dgm:prSet/>
      <dgm:spPr/>
      <dgm:t>
        <a:bodyPr/>
        <a:lstStyle/>
        <a:p>
          <a:endParaRPr lang="nb-NO"/>
        </a:p>
      </dgm:t>
    </dgm:pt>
    <dgm:pt modelId="{584AA29A-7BD0-4B92-8E98-E08299419F6A}" type="sibTrans" cxnId="{B7403666-EFA4-4531-B358-8C04ACE17D67}">
      <dgm:prSet/>
      <dgm:spPr/>
      <dgm:t>
        <a:bodyPr/>
        <a:lstStyle/>
        <a:p>
          <a:endParaRPr lang="nb-NO"/>
        </a:p>
      </dgm:t>
    </dgm:pt>
    <dgm:pt modelId="{719CEAFD-4D55-48B8-AF4F-A24147CC4E0E}">
      <dgm:prSet phldrT="[Tekst]"/>
      <dgm:spPr/>
      <dgm:t>
        <a:bodyPr/>
        <a:lstStyle/>
        <a:p>
          <a:r>
            <a:rPr lang="nb-NO" dirty="0"/>
            <a:t>Får informasjon om, og spørsmål  til video de ser hjemme</a:t>
          </a:r>
        </a:p>
      </dgm:t>
    </dgm:pt>
    <dgm:pt modelId="{0E453899-DEA7-4705-AD77-B49880A07723}" type="parTrans" cxnId="{94A0A91A-938C-4F42-BDF8-615896A18C85}">
      <dgm:prSet/>
      <dgm:spPr/>
      <dgm:t>
        <a:bodyPr/>
        <a:lstStyle/>
        <a:p>
          <a:endParaRPr lang="nb-NO"/>
        </a:p>
      </dgm:t>
    </dgm:pt>
    <dgm:pt modelId="{1637A4D6-A355-4E9A-962E-AADB6A08FC8E}" type="sibTrans" cxnId="{94A0A91A-938C-4F42-BDF8-615896A18C85}">
      <dgm:prSet/>
      <dgm:spPr/>
      <dgm:t>
        <a:bodyPr/>
        <a:lstStyle/>
        <a:p>
          <a:endParaRPr lang="nb-NO"/>
        </a:p>
      </dgm:t>
    </dgm:pt>
    <dgm:pt modelId="{BD7C479E-8C95-4E03-8F3C-4E9D6A2E687F}">
      <dgm:prSet phldrT="[Tekst]"/>
      <dgm:spPr/>
      <dgm:t>
        <a:bodyPr/>
        <a:lstStyle/>
        <a:p>
          <a:r>
            <a:rPr lang="nb-NO" dirty="0"/>
            <a:t>Felles gjennomgang av video og svar på spørsmål i klassen</a:t>
          </a:r>
        </a:p>
      </dgm:t>
    </dgm:pt>
    <dgm:pt modelId="{09C5ADF0-D2E4-4B6D-B0A6-07E386CA962C}" type="parTrans" cxnId="{C56CC1DC-FD81-43A8-BD8E-064B7F760363}">
      <dgm:prSet/>
      <dgm:spPr/>
      <dgm:t>
        <a:bodyPr/>
        <a:lstStyle/>
        <a:p>
          <a:endParaRPr lang="nb-NO"/>
        </a:p>
      </dgm:t>
    </dgm:pt>
    <dgm:pt modelId="{BB95E68D-CEE0-4226-94A2-254B374E5A58}" type="sibTrans" cxnId="{C56CC1DC-FD81-43A8-BD8E-064B7F760363}">
      <dgm:prSet/>
      <dgm:spPr/>
      <dgm:t>
        <a:bodyPr/>
        <a:lstStyle/>
        <a:p>
          <a:endParaRPr lang="nb-NO"/>
        </a:p>
      </dgm:t>
    </dgm:pt>
    <dgm:pt modelId="{6058A04E-6EAF-4B5E-B3FB-6F62AB6FE04E}">
      <dgm:prSet phldrT="[Tekst]"/>
      <dgm:spPr/>
      <dgm:t>
        <a:bodyPr/>
        <a:lstStyle/>
        <a:p>
          <a:r>
            <a:rPr lang="nb-NO" dirty="0"/>
            <a:t>Tankekart/video for å reflektere over egen utvikling</a:t>
          </a:r>
        </a:p>
      </dgm:t>
    </dgm:pt>
    <dgm:pt modelId="{B76C0673-BED7-46A6-BB73-94A6F9C1727C}" type="parTrans" cxnId="{7B7B754F-3953-4A10-9286-00A796D0539A}">
      <dgm:prSet/>
      <dgm:spPr/>
      <dgm:t>
        <a:bodyPr/>
        <a:lstStyle/>
        <a:p>
          <a:endParaRPr lang="nb-NO"/>
        </a:p>
      </dgm:t>
    </dgm:pt>
    <dgm:pt modelId="{49A7694A-92CF-40B6-9C3E-48F20DB8689B}" type="sibTrans" cxnId="{7B7B754F-3953-4A10-9286-00A796D0539A}">
      <dgm:prSet/>
      <dgm:spPr/>
      <dgm:t>
        <a:bodyPr/>
        <a:lstStyle/>
        <a:p>
          <a:endParaRPr lang="nb-NO"/>
        </a:p>
      </dgm:t>
    </dgm:pt>
    <dgm:pt modelId="{7D9B486C-CEA6-4752-87B2-D5B3916C5999}">
      <dgm:prSet phldrT="[Tekst]"/>
      <dgm:spPr/>
      <dgm:t>
        <a:bodyPr/>
        <a:lstStyle/>
        <a:p>
          <a:r>
            <a:rPr lang="nb-NO" dirty="0"/>
            <a:t>Bedret forståelse av tema i videoen er delmålene nådd?</a:t>
          </a:r>
        </a:p>
      </dgm:t>
    </dgm:pt>
    <dgm:pt modelId="{101F34FD-8726-46AB-B558-E69A99C458F0}" type="parTrans" cxnId="{C5822906-3CD3-4A28-B3F2-2F5D4445E7B6}">
      <dgm:prSet/>
      <dgm:spPr/>
      <dgm:t>
        <a:bodyPr/>
        <a:lstStyle/>
        <a:p>
          <a:endParaRPr lang="nb-NO"/>
        </a:p>
      </dgm:t>
    </dgm:pt>
    <dgm:pt modelId="{F9099325-2503-4078-A56B-CE406322552D}" type="sibTrans" cxnId="{C5822906-3CD3-4A28-B3F2-2F5D4445E7B6}">
      <dgm:prSet/>
      <dgm:spPr/>
      <dgm:t>
        <a:bodyPr/>
        <a:lstStyle/>
        <a:p>
          <a:endParaRPr lang="nb-NO"/>
        </a:p>
      </dgm:t>
    </dgm:pt>
    <dgm:pt modelId="{064C62CB-567B-409B-9B8E-7DAB5282F951}">
      <dgm:prSet/>
      <dgm:spPr/>
      <dgm:t>
        <a:bodyPr/>
        <a:lstStyle/>
        <a:p>
          <a:r>
            <a:rPr lang="nb-NO" dirty="0"/>
            <a:t>Bli integrert i et jobbfelleskap</a:t>
          </a:r>
        </a:p>
      </dgm:t>
    </dgm:pt>
    <dgm:pt modelId="{28198493-F92E-4AC3-BAC2-4B9E38EDD4E7}" type="parTrans" cxnId="{0F1F682C-396D-4D00-A86B-B5935357C179}">
      <dgm:prSet/>
      <dgm:spPr/>
      <dgm:t>
        <a:bodyPr/>
        <a:lstStyle/>
        <a:p>
          <a:endParaRPr lang="nb-NO"/>
        </a:p>
      </dgm:t>
    </dgm:pt>
    <dgm:pt modelId="{243817D1-3831-4E70-9945-1602310A737F}" type="sibTrans" cxnId="{0F1F682C-396D-4D00-A86B-B5935357C179}">
      <dgm:prSet/>
      <dgm:spPr/>
      <dgm:t>
        <a:bodyPr/>
        <a:lstStyle/>
        <a:p>
          <a:endParaRPr lang="nb-NO"/>
        </a:p>
      </dgm:t>
    </dgm:pt>
    <dgm:pt modelId="{86FC25E3-25E1-470D-88E6-7EB15FBE927A}" type="pres">
      <dgm:prSet presAssocID="{5C540302-110C-4374-9316-6B4AAEF890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4714A66-760F-4227-9328-B111EC1C62A3}" type="pres">
      <dgm:prSet presAssocID="{8E842295-D2FC-4827-93FE-5497AB5A5BCF}" presName="horFlow" presStyleCnt="0"/>
      <dgm:spPr/>
    </dgm:pt>
    <dgm:pt modelId="{AB40F5B0-A6FC-4608-AD65-2C7AFE193FA3}" type="pres">
      <dgm:prSet presAssocID="{8E842295-D2FC-4827-93FE-5497AB5A5BCF}" presName="bigChev" presStyleLbl="node1" presStyleIdx="0" presStyleCnt="2"/>
      <dgm:spPr/>
    </dgm:pt>
    <dgm:pt modelId="{7F3A47BE-67B9-4131-92FD-1B556833D4F4}" type="pres">
      <dgm:prSet presAssocID="{842848A1-2A65-42E5-8292-E8C811343918}" presName="parTrans" presStyleCnt="0"/>
      <dgm:spPr/>
    </dgm:pt>
    <dgm:pt modelId="{467038E3-6264-4DF8-802F-5CC1AF46CB0A}" type="pres">
      <dgm:prSet presAssocID="{F1BFF64C-BEAC-4512-9384-4459EE314E08}" presName="node" presStyleLbl="alignAccFollowNode1" presStyleIdx="0" presStyleCnt="6">
        <dgm:presLayoutVars>
          <dgm:bulletEnabled val="1"/>
        </dgm:presLayoutVars>
      </dgm:prSet>
      <dgm:spPr/>
    </dgm:pt>
    <dgm:pt modelId="{0C97C316-B828-41DB-8C05-53CE7F9F8A3D}" type="pres">
      <dgm:prSet presAssocID="{78868F7B-C6BB-409A-A961-0D465E928DA4}" presName="sibTrans" presStyleCnt="0"/>
      <dgm:spPr/>
    </dgm:pt>
    <dgm:pt modelId="{5137C812-8FC8-4DD2-B43B-583243C87208}" type="pres">
      <dgm:prSet presAssocID="{6058A04E-6EAF-4B5E-B3FB-6F62AB6FE04E}" presName="node" presStyleLbl="alignAccFollowNode1" presStyleIdx="1" presStyleCnt="6" custLinFactNeighborX="-9187" custLinFactNeighborY="-3216">
        <dgm:presLayoutVars>
          <dgm:bulletEnabled val="1"/>
        </dgm:presLayoutVars>
      </dgm:prSet>
      <dgm:spPr/>
    </dgm:pt>
    <dgm:pt modelId="{3F80EB8D-A941-4E8C-BCDD-C3D09679652E}" type="pres">
      <dgm:prSet presAssocID="{49A7694A-92CF-40B6-9C3E-48F20DB8689B}" presName="sibTrans" presStyleCnt="0"/>
      <dgm:spPr/>
    </dgm:pt>
    <dgm:pt modelId="{6EBB16DB-6E5B-4E29-8D5A-ADCE99B06CEA}" type="pres">
      <dgm:prSet presAssocID="{064C62CB-567B-409B-9B8E-7DAB5282F951}" presName="node" presStyleLbl="alignAccFollowNode1" presStyleIdx="2" presStyleCnt="6" custLinFactNeighborX="15312" custLinFactNeighborY="-1072">
        <dgm:presLayoutVars>
          <dgm:bulletEnabled val="1"/>
        </dgm:presLayoutVars>
      </dgm:prSet>
      <dgm:spPr/>
    </dgm:pt>
    <dgm:pt modelId="{5F0D72FC-CC58-4A5B-9BDA-4D269A800213}" type="pres">
      <dgm:prSet presAssocID="{8E842295-D2FC-4827-93FE-5497AB5A5BCF}" presName="vSp" presStyleCnt="0"/>
      <dgm:spPr/>
    </dgm:pt>
    <dgm:pt modelId="{6A139E2B-E184-43BD-9166-8AAFCFBF5503}" type="pres">
      <dgm:prSet presAssocID="{A572A51D-487D-4E50-BBD9-F54C22DB246B}" presName="horFlow" presStyleCnt="0"/>
      <dgm:spPr/>
    </dgm:pt>
    <dgm:pt modelId="{61A00645-6E4F-4E47-AE5E-C975181E4CD4}" type="pres">
      <dgm:prSet presAssocID="{A572A51D-487D-4E50-BBD9-F54C22DB246B}" presName="bigChev" presStyleLbl="node1" presStyleIdx="1" presStyleCnt="2"/>
      <dgm:spPr/>
    </dgm:pt>
    <dgm:pt modelId="{A702FBAC-E1E6-4DED-994B-9607E9501A5C}" type="pres">
      <dgm:prSet presAssocID="{0E453899-DEA7-4705-AD77-B49880A07723}" presName="parTrans" presStyleCnt="0"/>
      <dgm:spPr/>
    </dgm:pt>
    <dgm:pt modelId="{238C766A-B834-4323-9AE0-E95083A23948}" type="pres">
      <dgm:prSet presAssocID="{719CEAFD-4D55-48B8-AF4F-A24147CC4E0E}" presName="node" presStyleLbl="alignAccFollowNode1" presStyleIdx="3" presStyleCnt="6">
        <dgm:presLayoutVars>
          <dgm:bulletEnabled val="1"/>
        </dgm:presLayoutVars>
      </dgm:prSet>
      <dgm:spPr/>
    </dgm:pt>
    <dgm:pt modelId="{911B4F06-A638-420E-B4D4-B68069D6EBA8}" type="pres">
      <dgm:prSet presAssocID="{1637A4D6-A355-4E9A-962E-AADB6A08FC8E}" presName="sibTrans" presStyleCnt="0"/>
      <dgm:spPr/>
    </dgm:pt>
    <dgm:pt modelId="{DAD0E96B-7DEA-481E-880D-B40984736A82}" type="pres">
      <dgm:prSet presAssocID="{BD7C479E-8C95-4E03-8F3C-4E9D6A2E687F}" presName="node" presStyleLbl="alignAccFollowNode1" presStyleIdx="4" presStyleCnt="6" custLinFactNeighborX="-15312" custLinFactNeighborY="-5359">
        <dgm:presLayoutVars>
          <dgm:bulletEnabled val="1"/>
        </dgm:presLayoutVars>
      </dgm:prSet>
      <dgm:spPr/>
    </dgm:pt>
    <dgm:pt modelId="{2A9F9EB9-5575-4F99-9493-393EF5C863F9}" type="pres">
      <dgm:prSet presAssocID="{BB95E68D-CEE0-4226-94A2-254B374E5A58}" presName="sibTrans" presStyleCnt="0"/>
      <dgm:spPr/>
    </dgm:pt>
    <dgm:pt modelId="{9362A87B-CDD7-4ADD-A729-59EBB34070FC}" type="pres">
      <dgm:prSet presAssocID="{7D9B486C-CEA6-4752-87B2-D5B3916C5999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C5822906-3CD3-4A28-B3F2-2F5D4445E7B6}" srcId="{A572A51D-487D-4E50-BBD9-F54C22DB246B}" destId="{7D9B486C-CEA6-4752-87B2-D5B3916C5999}" srcOrd="2" destOrd="0" parTransId="{101F34FD-8726-46AB-B558-E69A99C458F0}" sibTransId="{F9099325-2503-4078-A56B-CE406322552D}"/>
    <dgm:cxn modelId="{94A0A91A-938C-4F42-BDF8-615896A18C85}" srcId="{A572A51D-487D-4E50-BBD9-F54C22DB246B}" destId="{719CEAFD-4D55-48B8-AF4F-A24147CC4E0E}" srcOrd="0" destOrd="0" parTransId="{0E453899-DEA7-4705-AD77-B49880A07723}" sibTransId="{1637A4D6-A355-4E9A-962E-AADB6A08FC8E}"/>
    <dgm:cxn modelId="{0F1F682C-396D-4D00-A86B-B5935357C179}" srcId="{8E842295-D2FC-4827-93FE-5497AB5A5BCF}" destId="{064C62CB-567B-409B-9B8E-7DAB5282F951}" srcOrd="2" destOrd="0" parTransId="{28198493-F92E-4AC3-BAC2-4B9E38EDD4E7}" sibTransId="{243817D1-3831-4E70-9945-1602310A737F}"/>
    <dgm:cxn modelId="{7B7B754F-3953-4A10-9286-00A796D0539A}" srcId="{8E842295-D2FC-4827-93FE-5497AB5A5BCF}" destId="{6058A04E-6EAF-4B5E-B3FB-6F62AB6FE04E}" srcOrd="1" destOrd="0" parTransId="{B76C0673-BED7-46A6-BB73-94A6F9C1727C}" sibTransId="{49A7694A-92CF-40B6-9C3E-48F20DB8689B}"/>
    <dgm:cxn modelId="{6C12445A-647B-4CAE-8517-1414249A1163}" type="presOf" srcId="{6058A04E-6EAF-4B5E-B3FB-6F62AB6FE04E}" destId="{5137C812-8FC8-4DD2-B43B-583243C87208}" srcOrd="0" destOrd="0" presId="urn:microsoft.com/office/officeart/2005/8/layout/lProcess3"/>
    <dgm:cxn modelId="{B7403666-EFA4-4531-B358-8C04ACE17D67}" srcId="{5C540302-110C-4374-9316-6B4AAEF89010}" destId="{A572A51D-487D-4E50-BBD9-F54C22DB246B}" srcOrd="1" destOrd="0" parTransId="{2FB3DC97-635D-4F49-8E42-A2D308503DED}" sibTransId="{584AA29A-7BD0-4B92-8E98-E08299419F6A}"/>
    <dgm:cxn modelId="{4E2BDD66-03C9-48B7-9BBD-5DAA1C82FA40}" type="presOf" srcId="{7D9B486C-CEA6-4752-87B2-D5B3916C5999}" destId="{9362A87B-CDD7-4ADD-A729-59EBB34070FC}" srcOrd="0" destOrd="0" presId="urn:microsoft.com/office/officeart/2005/8/layout/lProcess3"/>
    <dgm:cxn modelId="{C50A8C83-4371-4799-9DCB-613911EDB3ED}" type="presOf" srcId="{719CEAFD-4D55-48B8-AF4F-A24147CC4E0E}" destId="{238C766A-B834-4323-9AE0-E95083A23948}" srcOrd="0" destOrd="0" presId="urn:microsoft.com/office/officeart/2005/8/layout/lProcess3"/>
    <dgm:cxn modelId="{0838F588-4543-43D9-A33C-1B0C969E7763}" srcId="{8E842295-D2FC-4827-93FE-5497AB5A5BCF}" destId="{F1BFF64C-BEAC-4512-9384-4459EE314E08}" srcOrd="0" destOrd="0" parTransId="{842848A1-2A65-42E5-8292-E8C811343918}" sibTransId="{78868F7B-C6BB-409A-A961-0D465E928DA4}"/>
    <dgm:cxn modelId="{8C1C2D8D-E767-481D-A904-BBE89BD00D87}" type="presOf" srcId="{A572A51D-487D-4E50-BBD9-F54C22DB246B}" destId="{61A00645-6E4F-4E47-AE5E-C975181E4CD4}" srcOrd="0" destOrd="0" presId="urn:microsoft.com/office/officeart/2005/8/layout/lProcess3"/>
    <dgm:cxn modelId="{4DB0818D-3716-4506-B226-A4D3C735B297}" type="presOf" srcId="{064C62CB-567B-409B-9B8E-7DAB5282F951}" destId="{6EBB16DB-6E5B-4E29-8D5A-ADCE99B06CEA}" srcOrd="0" destOrd="0" presId="urn:microsoft.com/office/officeart/2005/8/layout/lProcess3"/>
    <dgm:cxn modelId="{56B03799-2539-466E-8C78-06698A622DEA}" type="presOf" srcId="{BD7C479E-8C95-4E03-8F3C-4E9D6A2E687F}" destId="{DAD0E96B-7DEA-481E-880D-B40984736A82}" srcOrd="0" destOrd="0" presId="urn:microsoft.com/office/officeart/2005/8/layout/lProcess3"/>
    <dgm:cxn modelId="{C56CC1DC-FD81-43A8-BD8E-064B7F760363}" srcId="{A572A51D-487D-4E50-BBD9-F54C22DB246B}" destId="{BD7C479E-8C95-4E03-8F3C-4E9D6A2E687F}" srcOrd="1" destOrd="0" parTransId="{09C5ADF0-D2E4-4B6D-B0A6-07E386CA962C}" sibTransId="{BB95E68D-CEE0-4226-94A2-254B374E5A58}"/>
    <dgm:cxn modelId="{571D89E2-26DC-4D65-BCB8-92BEAF50C46E}" type="presOf" srcId="{5C540302-110C-4374-9316-6B4AAEF89010}" destId="{86FC25E3-25E1-470D-88E6-7EB15FBE927A}" srcOrd="0" destOrd="0" presId="urn:microsoft.com/office/officeart/2005/8/layout/lProcess3"/>
    <dgm:cxn modelId="{FAA952F0-1386-4D8F-8259-ED8696813514}" type="presOf" srcId="{8E842295-D2FC-4827-93FE-5497AB5A5BCF}" destId="{AB40F5B0-A6FC-4608-AD65-2C7AFE193FA3}" srcOrd="0" destOrd="0" presId="urn:microsoft.com/office/officeart/2005/8/layout/lProcess3"/>
    <dgm:cxn modelId="{8BFF28F6-84E9-4DD4-9C8B-E82E2310E2A1}" srcId="{5C540302-110C-4374-9316-6B4AAEF89010}" destId="{8E842295-D2FC-4827-93FE-5497AB5A5BCF}" srcOrd="0" destOrd="0" parTransId="{E7A6E66A-F955-4866-B3F6-E4FE09CE68BC}" sibTransId="{0A6404C3-16AF-48EF-BD53-5CE2550696F9}"/>
    <dgm:cxn modelId="{EB6471FE-FC45-4431-A45E-E48B116934B0}" type="presOf" srcId="{F1BFF64C-BEAC-4512-9384-4459EE314E08}" destId="{467038E3-6264-4DF8-802F-5CC1AF46CB0A}" srcOrd="0" destOrd="0" presId="urn:microsoft.com/office/officeart/2005/8/layout/lProcess3"/>
    <dgm:cxn modelId="{A8C3D69D-9D61-4DC7-9A98-8CE72209EE0B}" type="presParOf" srcId="{86FC25E3-25E1-470D-88E6-7EB15FBE927A}" destId="{74714A66-760F-4227-9328-B111EC1C62A3}" srcOrd="0" destOrd="0" presId="urn:microsoft.com/office/officeart/2005/8/layout/lProcess3"/>
    <dgm:cxn modelId="{5ACFD454-4940-4B74-89B7-CC503B438F4D}" type="presParOf" srcId="{74714A66-760F-4227-9328-B111EC1C62A3}" destId="{AB40F5B0-A6FC-4608-AD65-2C7AFE193FA3}" srcOrd="0" destOrd="0" presId="urn:microsoft.com/office/officeart/2005/8/layout/lProcess3"/>
    <dgm:cxn modelId="{3E16956B-B7A1-4C35-8C07-69EE55EA3F49}" type="presParOf" srcId="{74714A66-760F-4227-9328-B111EC1C62A3}" destId="{7F3A47BE-67B9-4131-92FD-1B556833D4F4}" srcOrd="1" destOrd="0" presId="urn:microsoft.com/office/officeart/2005/8/layout/lProcess3"/>
    <dgm:cxn modelId="{44C3C5E2-8ECD-4F10-910D-A7868FB4A181}" type="presParOf" srcId="{74714A66-760F-4227-9328-B111EC1C62A3}" destId="{467038E3-6264-4DF8-802F-5CC1AF46CB0A}" srcOrd="2" destOrd="0" presId="urn:microsoft.com/office/officeart/2005/8/layout/lProcess3"/>
    <dgm:cxn modelId="{8403119D-C9A3-496F-8255-2F95CF7FB155}" type="presParOf" srcId="{74714A66-760F-4227-9328-B111EC1C62A3}" destId="{0C97C316-B828-41DB-8C05-53CE7F9F8A3D}" srcOrd="3" destOrd="0" presId="urn:microsoft.com/office/officeart/2005/8/layout/lProcess3"/>
    <dgm:cxn modelId="{9381BD5D-A88F-468D-BC79-0E8AA1B06460}" type="presParOf" srcId="{74714A66-760F-4227-9328-B111EC1C62A3}" destId="{5137C812-8FC8-4DD2-B43B-583243C87208}" srcOrd="4" destOrd="0" presId="urn:microsoft.com/office/officeart/2005/8/layout/lProcess3"/>
    <dgm:cxn modelId="{32463E7B-0462-439C-9EA0-64EFDA221FA7}" type="presParOf" srcId="{74714A66-760F-4227-9328-B111EC1C62A3}" destId="{3F80EB8D-A941-4E8C-BCDD-C3D09679652E}" srcOrd="5" destOrd="0" presId="urn:microsoft.com/office/officeart/2005/8/layout/lProcess3"/>
    <dgm:cxn modelId="{D203811F-6765-4314-8DAE-C7591795172D}" type="presParOf" srcId="{74714A66-760F-4227-9328-B111EC1C62A3}" destId="{6EBB16DB-6E5B-4E29-8D5A-ADCE99B06CEA}" srcOrd="6" destOrd="0" presId="urn:microsoft.com/office/officeart/2005/8/layout/lProcess3"/>
    <dgm:cxn modelId="{5B2B4640-7A0B-4710-8752-21764647E1EC}" type="presParOf" srcId="{86FC25E3-25E1-470D-88E6-7EB15FBE927A}" destId="{5F0D72FC-CC58-4A5B-9BDA-4D269A800213}" srcOrd="1" destOrd="0" presId="urn:microsoft.com/office/officeart/2005/8/layout/lProcess3"/>
    <dgm:cxn modelId="{9A5917AB-94EF-4FEA-9C83-7E4101CC985D}" type="presParOf" srcId="{86FC25E3-25E1-470D-88E6-7EB15FBE927A}" destId="{6A139E2B-E184-43BD-9166-8AAFCFBF5503}" srcOrd="2" destOrd="0" presId="urn:microsoft.com/office/officeart/2005/8/layout/lProcess3"/>
    <dgm:cxn modelId="{32C1BF64-548A-4278-A84D-E9E4CD6AB083}" type="presParOf" srcId="{6A139E2B-E184-43BD-9166-8AAFCFBF5503}" destId="{61A00645-6E4F-4E47-AE5E-C975181E4CD4}" srcOrd="0" destOrd="0" presId="urn:microsoft.com/office/officeart/2005/8/layout/lProcess3"/>
    <dgm:cxn modelId="{5221D84C-F5B4-4905-92DF-537AFBB757FF}" type="presParOf" srcId="{6A139E2B-E184-43BD-9166-8AAFCFBF5503}" destId="{A702FBAC-E1E6-4DED-994B-9607E9501A5C}" srcOrd="1" destOrd="0" presId="urn:microsoft.com/office/officeart/2005/8/layout/lProcess3"/>
    <dgm:cxn modelId="{33A8230F-DCCB-4A30-A687-2A15964ACE74}" type="presParOf" srcId="{6A139E2B-E184-43BD-9166-8AAFCFBF5503}" destId="{238C766A-B834-4323-9AE0-E95083A23948}" srcOrd="2" destOrd="0" presId="urn:microsoft.com/office/officeart/2005/8/layout/lProcess3"/>
    <dgm:cxn modelId="{FF153A50-6910-43B9-975E-4503C4E83FB6}" type="presParOf" srcId="{6A139E2B-E184-43BD-9166-8AAFCFBF5503}" destId="{911B4F06-A638-420E-B4D4-B68069D6EBA8}" srcOrd="3" destOrd="0" presId="urn:microsoft.com/office/officeart/2005/8/layout/lProcess3"/>
    <dgm:cxn modelId="{BE807EF0-FB32-4614-8795-47746F4CF643}" type="presParOf" srcId="{6A139E2B-E184-43BD-9166-8AAFCFBF5503}" destId="{DAD0E96B-7DEA-481E-880D-B40984736A82}" srcOrd="4" destOrd="0" presId="urn:microsoft.com/office/officeart/2005/8/layout/lProcess3"/>
    <dgm:cxn modelId="{CDD3A896-08C1-4ECE-A60D-4F7827B3BB4A}" type="presParOf" srcId="{6A139E2B-E184-43BD-9166-8AAFCFBF5503}" destId="{2A9F9EB9-5575-4F99-9493-393EF5C863F9}" srcOrd="5" destOrd="0" presId="urn:microsoft.com/office/officeart/2005/8/layout/lProcess3"/>
    <dgm:cxn modelId="{5C676B2C-F5E2-4FFA-9A6D-8EC7FADEFC08}" type="presParOf" srcId="{6A139E2B-E184-43BD-9166-8AAFCFBF5503}" destId="{9362A87B-CDD7-4ADD-A729-59EBB34070F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0F5B0-A6FC-4608-AD65-2C7AFE193FA3}">
      <dsp:nvSpPr>
        <dsp:cNvPr id="0" name=""/>
        <dsp:cNvSpPr/>
      </dsp:nvSpPr>
      <dsp:spPr>
        <a:xfrm>
          <a:off x="7263" y="1586743"/>
          <a:ext cx="3726278" cy="149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Fungere sosialt i jobb som en del av et arbeidsmiljø </a:t>
          </a:r>
        </a:p>
      </dsp:txBody>
      <dsp:txXfrm>
        <a:off x="752519" y="1586743"/>
        <a:ext cx="2235767" cy="1490511"/>
      </dsp:txXfrm>
    </dsp:sp>
    <dsp:sp modelId="{467038E3-6264-4DF8-802F-5CC1AF46CB0A}">
      <dsp:nvSpPr>
        <dsp:cNvPr id="0" name=""/>
        <dsp:cNvSpPr/>
      </dsp:nvSpPr>
      <dsp:spPr>
        <a:xfrm>
          <a:off x="3249125" y="1713436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Snakke personlig med kollegaer</a:t>
          </a:r>
        </a:p>
      </dsp:txBody>
      <dsp:txXfrm>
        <a:off x="3867687" y="1713436"/>
        <a:ext cx="1855687" cy="1237124"/>
      </dsp:txXfrm>
    </dsp:sp>
    <dsp:sp modelId="{5137C812-8FC8-4DD2-B43B-583243C87208}">
      <dsp:nvSpPr>
        <dsp:cNvPr id="0" name=""/>
        <dsp:cNvSpPr/>
      </dsp:nvSpPr>
      <dsp:spPr>
        <a:xfrm>
          <a:off x="5869164" y="1673650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Tankekart/video for å reflektere over egen utvikling</a:t>
          </a:r>
        </a:p>
      </dsp:txBody>
      <dsp:txXfrm>
        <a:off x="6487726" y="1673650"/>
        <a:ext cx="1855687" cy="1237124"/>
      </dsp:txXfrm>
    </dsp:sp>
    <dsp:sp modelId="{6EBB16DB-6E5B-4E29-8D5A-ADCE99B06CEA}">
      <dsp:nvSpPr>
        <dsp:cNvPr id="0" name=""/>
        <dsp:cNvSpPr/>
      </dsp:nvSpPr>
      <dsp:spPr>
        <a:xfrm>
          <a:off x="8576024" y="1700174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Bli integrert i et jobbfelleskap</a:t>
          </a:r>
        </a:p>
      </dsp:txBody>
      <dsp:txXfrm>
        <a:off x="9194586" y="1700174"/>
        <a:ext cx="1855687" cy="1237124"/>
      </dsp:txXfrm>
    </dsp:sp>
    <dsp:sp modelId="{61A00645-6E4F-4E47-AE5E-C975181E4CD4}">
      <dsp:nvSpPr>
        <dsp:cNvPr id="0" name=""/>
        <dsp:cNvSpPr/>
      </dsp:nvSpPr>
      <dsp:spPr>
        <a:xfrm>
          <a:off x="7263" y="3285926"/>
          <a:ext cx="3726278" cy="14905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Bedre muntlige ferdigheter fra A1/A2-A2/B1</a:t>
          </a:r>
        </a:p>
      </dsp:txBody>
      <dsp:txXfrm>
        <a:off x="752519" y="3285926"/>
        <a:ext cx="2235767" cy="1490511"/>
      </dsp:txXfrm>
    </dsp:sp>
    <dsp:sp modelId="{238C766A-B834-4323-9AE0-E95083A23948}">
      <dsp:nvSpPr>
        <dsp:cNvPr id="0" name=""/>
        <dsp:cNvSpPr/>
      </dsp:nvSpPr>
      <dsp:spPr>
        <a:xfrm>
          <a:off x="3249125" y="3412619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Får informasjon om, og spørsmål  til video de ser hjemme</a:t>
          </a:r>
        </a:p>
      </dsp:txBody>
      <dsp:txXfrm>
        <a:off x="3867687" y="3412619"/>
        <a:ext cx="1855687" cy="1237124"/>
      </dsp:txXfrm>
    </dsp:sp>
    <dsp:sp modelId="{DAD0E96B-7DEA-481E-880D-B40984736A82}">
      <dsp:nvSpPr>
        <dsp:cNvPr id="0" name=""/>
        <dsp:cNvSpPr/>
      </dsp:nvSpPr>
      <dsp:spPr>
        <a:xfrm>
          <a:off x="5842643" y="3346322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Felles gjennomgang av video og svar på spørsmål i klassen</a:t>
          </a:r>
        </a:p>
      </dsp:txBody>
      <dsp:txXfrm>
        <a:off x="6461205" y="3346322"/>
        <a:ext cx="1855687" cy="1237124"/>
      </dsp:txXfrm>
    </dsp:sp>
    <dsp:sp modelId="{9362A87B-CDD7-4ADD-A729-59EBB34070FC}">
      <dsp:nvSpPr>
        <dsp:cNvPr id="0" name=""/>
        <dsp:cNvSpPr/>
      </dsp:nvSpPr>
      <dsp:spPr>
        <a:xfrm>
          <a:off x="8568761" y="3412619"/>
          <a:ext cx="3092811" cy="12371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Bedret forståelse av tema i videoen er delmålene nådd?</a:t>
          </a:r>
        </a:p>
      </dsp:txBody>
      <dsp:txXfrm>
        <a:off x="9187323" y="3412619"/>
        <a:ext cx="1855687" cy="123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F6AF0-2E02-9B4A-8305-C282D804FEC8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2FBC-8A31-2F4E-A35C-9AEED002D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1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91DE-C1B9-A249-9993-80BF7CAF21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00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4096A-CA81-684D-9A5B-4C3B0BFC4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C73256-D595-4E4F-8D42-3525FBD2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B99F23-9F05-6F45-A0F1-B68A0BA9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F02C8F-6E77-3447-A464-3B8D9A07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716EBC-6991-B442-ABB6-5049B827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18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238BFA-F7F0-D748-8892-218B1435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AE0EDE-10D4-E34D-96F2-7382F8AEA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AA72CC-7C59-5B4F-864F-16134FF6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358826-0163-7B42-8C99-06ADE482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283473-78A3-8348-BA9C-663B243B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67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1CF998A-3743-4A4B-8F30-34A0ADC1A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28D3427-F614-1241-AD5A-4A76E83B1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2EB125-C5E1-0C48-BBDC-3D955A5F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617FDF-E857-8143-BD09-1FB5002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1E5D9D-9706-6A41-A440-4417C907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FB8BA6-E342-594A-94C3-1054E47D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35CE2C-428F-4843-AEF5-E1FB93D6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30C2DD-58D5-FF48-B70E-86D4A86C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773FDE-9C3D-1647-A059-1024B3CF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1EB8F8-0603-FE4E-9C7D-1DFAD25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33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ABF27-CD03-0F4A-AEF4-DC01648F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7269D4-2894-3442-9F44-F105C69E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781747-F362-5141-96A3-C448824E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D3DE64-BD53-3345-B070-F678FF93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C4C5E1-3303-2744-ACAF-61CE3F98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2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FC667D-A4C2-8C4D-855E-40D2FD8A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BB63A2-E032-4647-9302-365DBCC5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5294C9-5D68-A44D-9D9F-5D8ABFF27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54D805A-4A43-BD4A-98E2-1FB467DA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A59C3C-8AB1-0D42-AAA2-1BFCE968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423B6A-CEC6-8E49-8B79-BC3CCE8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39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B5B27B-61F2-3E43-8C70-3502AE9B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2213C4-95FE-5C4E-8532-DF2F93C8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29A340-B945-8C4E-8F51-481B9BA0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6B77E8-21E0-254A-A8C6-04B18420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3766AFC-D527-504E-B4FE-D2EDF7358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22DB0F0-5204-1345-ACFE-6E3D9BFE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9AE6F9E-9E49-234D-BF99-07DA5C9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39A0ECA-D4CF-F649-950E-D637364A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85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F9349-F6BC-584B-9D29-5A0F3DF3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6957F8-6E5B-4048-8790-0E54C9D7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F7008E-D68E-FC49-9CF9-A637C47C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EA8794-8909-3141-A256-C7B89998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5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F98260F-D0EE-8143-A6A2-FCD3CEDC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C231AAD-C062-6B44-8567-E3F50B64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82C2F99-D794-7C4C-933E-89BCB947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74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40496-8CE7-B848-A558-F6C62794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DA8A7F-4851-714F-BF32-FED76C86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8C0942-3436-4141-9D7C-79406D3F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1DDEC7-EBD7-A74A-9091-1F1A49B2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F56F3B-CD4E-344B-AA61-783AF199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BEE8E3-136C-074E-8498-9FB4C7CD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1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7EAE3B-5B59-2148-84E4-E26FC3FE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E5CAF9E-438E-6146-A72E-54C638C01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D6473A-5BD7-ED40-8CAC-D15B8FFCC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7170A9-8B2E-AE48-A99D-914E47C1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7E4BC6-C9F0-B841-A467-905736DC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211D6A-F390-8447-9098-97155E2B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15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D691ACD-5EE4-584B-A5B5-50306A80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85B2D8-0951-6947-98A6-87B2C0B1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4AB7C0-B295-3F44-84F4-372736CA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548E-79DD-FD49-A2C6-45A5AE18C146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DF07A8-AE72-1C40-AAB4-3FE543E3C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1A7E09-5286-0941-ACD3-C3CD15114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875A-3FE6-C449-BA81-CCBEE4A01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6612" y="132161"/>
            <a:ext cx="10518775" cy="155852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nb-NO" sz="4800" dirty="0"/>
              <a:t>NY VRI: KIRSTEN OG TORHILD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Kan du bli norsk nok!     VRÆL!!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dirty="0"/>
              <a:t>Har du tilgang til dine digitale ferdigheter?</a:t>
            </a:r>
          </a:p>
        </p:txBody>
      </p:sp>
      <p:pic>
        <p:nvPicPr>
          <p:cNvPr id="10" name="Plassholder for innhold 9" descr="It’s Burkha Barbie! No, Seriously. I’m Not Kidding. Really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31" y="2985294"/>
            <a:ext cx="4457700" cy="2724150"/>
          </a:xfrm>
        </p:spPr>
      </p:pic>
      <p:pic>
        <p:nvPicPr>
          <p:cNvPr id="18" name="Plassholder for innhold 17" descr="Kognitiv terapi - Wikipedia, den frie encyklopædi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52" y="2626982"/>
            <a:ext cx="4468135" cy="2966098"/>
          </a:xfrm>
        </p:spPr>
      </p:pic>
    </p:spTree>
    <p:extLst>
      <p:ext uri="{BB962C8B-B14F-4D97-AF65-F5344CB8AC3E}">
        <p14:creationId xmlns:p14="http://schemas.microsoft.com/office/powerpoint/2010/main" val="11237478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DC4E97-579B-2D4E-9764-8F35D70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nb-NO" b="1" dirty="0">
                <a:highlight>
                  <a:srgbClr val="808080"/>
                </a:highlight>
              </a:rPr>
              <a:t>MOOC - GRATIS NETTKURS FOR Å LÆRE NORSK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76F940-C4AF-2B41-8B75-864B2377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0" y="2451652"/>
            <a:ext cx="5730223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081D9-A016-944B-BF45-6AAC6FD9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73" y="202294"/>
            <a:ext cx="10515600" cy="13255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nb-NO" dirty="0"/>
              <a:t>VERDENS STØRSTE PLATTFORM FOR LÆRING PÅ NETT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B63E48-DD05-2B4A-B9D3-F88BA083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43" y="2505693"/>
            <a:ext cx="7353426" cy="39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153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C80B6-EDBC-3847-ABE5-664C895A49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nb-NO" dirty="0">
                <a:highlight>
                  <a:srgbClr val="FF00FF"/>
                </a:highlight>
              </a:rPr>
              <a:t>KARENSE NORSKLÆRER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F6272A94-7D3A-FF45-972D-33ECA7B7C6B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2790824" y="1502662"/>
            <a:ext cx="6410325" cy="506165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06721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598" cy="15652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b-NO" sz="5400" dirty="0">
                <a:solidFill>
                  <a:schemeClr val="accent1"/>
                </a:solidFill>
                <a:highlight>
                  <a:srgbClr val="00FF00"/>
                </a:highlight>
              </a:rPr>
              <a:t>Kompetansemål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711200" y="1825625"/>
            <a:ext cx="10642599" cy="894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07182050"/>
              </p:ext>
            </p:extLst>
          </p:nvPr>
        </p:nvGraphicFramePr>
        <p:xfrm>
          <a:off x="272956" y="1825625"/>
          <a:ext cx="11668836" cy="636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8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91136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E36CC-FECC-CB4F-8204-DC77E0D4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KOLBS LÆRINGSSIRKEL 1984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0C6EAA-4C1A-3B4D-8424-17DB3A8A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690688"/>
            <a:ext cx="912412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54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nb-NO" dirty="0" err="1"/>
              <a:t>MiMind</a:t>
            </a:r>
            <a:br>
              <a:rPr lang="nb-NO" dirty="0"/>
            </a:br>
            <a:r>
              <a:rPr lang="nb-NO" dirty="0"/>
              <a:t>digitalt tankekart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48526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/>
              <a:t>Enkel tilgang, alltid tilgjengelig på mobil.</a:t>
            </a:r>
          </a:p>
          <a:p>
            <a:r>
              <a:rPr lang="nb-NO" dirty="0"/>
              <a:t>Interaktivt og dynamisk.</a:t>
            </a:r>
          </a:p>
          <a:p>
            <a:r>
              <a:rPr lang="nb-NO" dirty="0"/>
              <a:t>Tankebobler kan linke til ressurser som youtube.com e.l.</a:t>
            </a:r>
          </a:p>
          <a:p>
            <a:endParaRPr lang="nb-NO" dirty="0"/>
          </a:p>
        </p:txBody>
      </p:sp>
      <p:pic>
        <p:nvPicPr>
          <p:cNvPr id="1026" name="Picture 2" descr="Bilderesultat for mi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3651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455375A-344D-054F-A47C-B4902B73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51" y="3543300"/>
            <a:ext cx="4737139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E9E113C-C82B-744B-8FE6-025BCA57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7" y="914400"/>
            <a:ext cx="8709991" cy="488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2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E5889-8B8F-5F47-8D8E-B3C3CD886D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b-NO" dirty="0">
                <a:solidFill>
                  <a:schemeClr val="accent1"/>
                </a:solidFill>
                <a:highlight>
                  <a:srgbClr val="FF00FF"/>
                </a:highlight>
              </a:rPr>
              <a:t>LÆR FRA DE BESTE HVOR SOM HELST OG NÅR SOM HELST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683FE6-CEA4-4744-BD03-5A1F63C3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1737"/>
            <a:ext cx="10681486" cy="42433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12149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D79248B-3FE9-6C44-B118-8E5B8147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5" y="1209799"/>
            <a:ext cx="9745682" cy="54819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32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8B36A5-3B3A-E84E-8D96-AFBFAD0D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49B6F1-33FA-FE4C-9E42-CA009DC8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2"/>
            <a:ext cx="12192000" cy="67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7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149</Words>
  <Application>Microsoft Macintosh PowerPoint</Application>
  <PresentationFormat>Widescreen</PresentationFormat>
  <Paragraphs>22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NY VRI: KIRSTEN OG TORHILD</vt:lpstr>
      <vt:lpstr>Kompetansemål</vt:lpstr>
      <vt:lpstr>PowerPoint-presentasjon</vt:lpstr>
      <vt:lpstr>KOLBS LÆRINGSSIRKEL 1984</vt:lpstr>
      <vt:lpstr>MiMind digitalt tankekart</vt:lpstr>
      <vt:lpstr>PowerPoint-presentasjon</vt:lpstr>
      <vt:lpstr>LÆR FRA DE BESTE HVOR SOM HELST OG NÅR SOM HELST</vt:lpstr>
      <vt:lpstr>PowerPoint-presentasjon</vt:lpstr>
      <vt:lpstr>PowerPoint-presentasjon</vt:lpstr>
      <vt:lpstr>MOOC - GRATIS NETTKURS FOR Å LÆRE NORSK </vt:lpstr>
      <vt:lpstr>VERDENS STØRSTE PLATTFORM FOR LÆRING PÅ NETT</vt:lpstr>
      <vt:lpstr>KARENSE NORSKLÆRER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VRI</dc:title>
  <dc:creator>torhild uberg</dc:creator>
  <cp:lastModifiedBy>torhild uberg</cp:lastModifiedBy>
  <cp:revision>16</cp:revision>
  <dcterms:created xsi:type="dcterms:W3CDTF">2018-11-28T20:07:55Z</dcterms:created>
  <dcterms:modified xsi:type="dcterms:W3CDTF">2018-11-30T08:32:08Z</dcterms:modified>
</cp:coreProperties>
</file>