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s Holer" initials="LH" lastIdx="1" clrIdx="0">
    <p:extLst>
      <p:ext uri="{19B8F6BF-5375-455C-9EA6-DF929625EA0E}">
        <p15:presenceInfo xmlns:p15="http://schemas.microsoft.com/office/powerpoint/2012/main" userId="S::lars.holer@aof.no::7f3edd65-9dda-435d-a252-fd3e7c3e07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9404BD-4CC0-48CC-8AC4-2E4F0C9E27FF}" v="6" dt="2018-11-30T07:54:02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Holer" userId="7f3edd65-9dda-435d-a252-fd3e7c3e07d7" providerId="ADAL" clId="{4D9404BD-4CC0-48CC-8AC4-2E4F0C9E27FF}"/>
    <pc:docChg chg="addSld delSld modSld sldOrd">
      <pc:chgData name="Lars Holer" userId="7f3edd65-9dda-435d-a252-fd3e7c3e07d7" providerId="ADAL" clId="{4D9404BD-4CC0-48CC-8AC4-2E4F0C9E27FF}" dt="2018-11-30T07:54:36.464" v="225" actId="20577"/>
      <pc:docMkLst>
        <pc:docMk/>
      </pc:docMkLst>
      <pc:sldChg chg="del ord">
        <pc:chgData name="Lars Holer" userId="7f3edd65-9dda-435d-a252-fd3e7c3e07d7" providerId="ADAL" clId="{4D9404BD-4CC0-48CC-8AC4-2E4F0C9E27FF}" dt="2018-11-30T07:48:47.897" v="126" actId="2696"/>
        <pc:sldMkLst>
          <pc:docMk/>
          <pc:sldMk cId="3061977732" sldId="256"/>
        </pc:sldMkLst>
      </pc:sldChg>
      <pc:sldChg chg="modSp">
        <pc:chgData name="Lars Holer" userId="7f3edd65-9dda-435d-a252-fd3e7c3e07d7" providerId="ADAL" clId="{4D9404BD-4CC0-48CC-8AC4-2E4F0C9E27FF}" dt="2018-11-30T07:48:26.084" v="124" actId="20577"/>
        <pc:sldMkLst>
          <pc:docMk/>
          <pc:sldMk cId="1024552660" sldId="257"/>
        </pc:sldMkLst>
        <pc:spChg chg="mod">
          <ac:chgData name="Lars Holer" userId="7f3edd65-9dda-435d-a252-fd3e7c3e07d7" providerId="ADAL" clId="{4D9404BD-4CC0-48CC-8AC4-2E4F0C9E27FF}" dt="2018-11-30T07:48:26.084" v="124" actId="20577"/>
          <ac:spMkLst>
            <pc:docMk/>
            <pc:sldMk cId="1024552660" sldId="257"/>
            <ac:spMk id="3" creationId="{E93F8453-129B-482D-8A9C-E5194981F94B}"/>
          </ac:spMkLst>
        </pc:spChg>
      </pc:sldChg>
      <pc:sldChg chg="modSp">
        <pc:chgData name="Lars Holer" userId="7f3edd65-9dda-435d-a252-fd3e7c3e07d7" providerId="ADAL" clId="{4D9404BD-4CC0-48CC-8AC4-2E4F0C9E27FF}" dt="2018-11-30T07:54:36.464" v="225" actId="20577"/>
        <pc:sldMkLst>
          <pc:docMk/>
          <pc:sldMk cId="4118481807" sldId="258"/>
        </pc:sldMkLst>
        <pc:spChg chg="mod">
          <ac:chgData name="Lars Holer" userId="7f3edd65-9dda-435d-a252-fd3e7c3e07d7" providerId="ADAL" clId="{4D9404BD-4CC0-48CC-8AC4-2E4F0C9E27FF}" dt="2018-11-30T07:54:36.464" v="225" actId="20577"/>
          <ac:spMkLst>
            <pc:docMk/>
            <pc:sldMk cId="4118481807" sldId="258"/>
            <ac:spMk id="5" creationId="{2D4D923B-B02D-4AD5-853C-1039422BDEC7}"/>
          </ac:spMkLst>
        </pc:spChg>
      </pc:sldChg>
      <pc:sldChg chg="addSp modSp">
        <pc:chgData name="Lars Holer" userId="7f3edd65-9dda-435d-a252-fd3e7c3e07d7" providerId="ADAL" clId="{4D9404BD-4CC0-48CC-8AC4-2E4F0C9E27FF}" dt="2018-11-30T07:54:13.070" v="218" actId="20577"/>
        <pc:sldMkLst>
          <pc:docMk/>
          <pc:sldMk cId="828758605" sldId="259"/>
        </pc:sldMkLst>
        <pc:spChg chg="add mod">
          <ac:chgData name="Lars Holer" userId="7f3edd65-9dda-435d-a252-fd3e7c3e07d7" providerId="ADAL" clId="{4D9404BD-4CC0-48CC-8AC4-2E4F0C9E27FF}" dt="2018-11-30T07:54:13.070" v="218" actId="20577"/>
          <ac:spMkLst>
            <pc:docMk/>
            <pc:sldMk cId="828758605" sldId="259"/>
            <ac:spMk id="5" creationId="{EC0141C6-5E1E-45F7-B885-B8479E6CC371}"/>
          </ac:spMkLst>
        </pc:spChg>
        <pc:picChg chg="mod">
          <ac:chgData name="Lars Holer" userId="7f3edd65-9dda-435d-a252-fd3e7c3e07d7" providerId="ADAL" clId="{4D9404BD-4CC0-48CC-8AC4-2E4F0C9E27FF}" dt="2018-11-30T07:53:56.501" v="195" actId="14100"/>
          <ac:picMkLst>
            <pc:docMk/>
            <pc:sldMk cId="828758605" sldId="259"/>
            <ac:picMk id="4" creationId="{4D0D3789-0DEA-4957-806B-823FEFC3CDCB}"/>
          </ac:picMkLst>
        </pc:picChg>
      </pc:sldChg>
      <pc:sldChg chg="addSp delSp modSp add addCm">
        <pc:chgData name="Lars Holer" userId="7f3edd65-9dda-435d-a252-fd3e7c3e07d7" providerId="ADAL" clId="{4D9404BD-4CC0-48CC-8AC4-2E4F0C9E27FF}" dt="2018-11-30T07:53:40.384" v="194" actId="20577"/>
        <pc:sldMkLst>
          <pc:docMk/>
          <pc:sldMk cId="1726963387" sldId="260"/>
        </pc:sldMkLst>
        <pc:spChg chg="mod">
          <ac:chgData name="Lars Holer" userId="7f3edd65-9dda-435d-a252-fd3e7c3e07d7" providerId="ADAL" clId="{4D9404BD-4CC0-48CC-8AC4-2E4F0C9E27FF}" dt="2018-11-30T07:52:55.341" v="141" actId="122"/>
          <ac:spMkLst>
            <pc:docMk/>
            <pc:sldMk cId="1726963387" sldId="260"/>
            <ac:spMk id="2" creationId="{D83172BF-E53E-4335-A6E7-DEE151C563D2}"/>
          </ac:spMkLst>
        </pc:spChg>
        <pc:spChg chg="del">
          <ac:chgData name="Lars Holer" userId="7f3edd65-9dda-435d-a252-fd3e7c3e07d7" providerId="ADAL" clId="{4D9404BD-4CC0-48CC-8AC4-2E4F0C9E27FF}" dt="2018-11-30T07:52:46.673" v="140"/>
          <ac:spMkLst>
            <pc:docMk/>
            <pc:sldMk cId="1726963387" sldId="260"/>
            <ac:spMk id="3" creationId="{E26FEEA5-B8AD-4541-8977-08E216FDAE4D}"/>
          </ac:spMkLst>
        </pc:spChg>
        <pc:spChg chg="add mod">
          <ac:chgData name="Lars Holer" userId="7f3edd65-9dda-435d-a252-fd3e7c3e07d7" providerId="ADAL" clId="{4D9404BD-4CC0-48CC-8AC4-2E4F0C9E27FF}" dt="2018-11-30T07:53:40.384" v="194" actId="20577"/>
          <ac:spMkLst>
            <pc:docMk/>
            <pc:sldMk cId="1726963387" sldId="260"/>
            <ac:spMk id="5" creationId="{0BBEACA8-9251-48DF-8A05-781530CA13C7}"/>
          </ac:spMkLst>
        </pc:spChg>
        <pc:picChg chg="add mod">
          <ac:chgData name="Lars Holer" userId="7f3edd65-9dda-435d-a252-fd3e7c3e07d7" providerId="ADAL" clId="{4D9404BD-4CC0-48CC-8AC4-2E4F0C9E27FF}" dt="2018-11-30T07:52:46.673" v="140"/>
          <ac:picMkLst>
            <pc:docMk/>
            <pc:sldMk cId="1726963387" sldId="260"/>
            <ac:picMk id="4" creationId="{11B2F1F3-1ECD-4E09-A71C-64A644E888B2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30T08:53:11.553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8C835E-74CE-424A-8688-F1CD4B9D0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620F98B-FACD-42C5-9C74-3B81409CB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A436531-3B02-47A7-8BF4-B6B967EF8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E2B-41AA-463B-91F6-4E9754060803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32BD0A-9FAC-44D5-9F80-8C6DE5F86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87D57BF-0989-4681-A390-8FD78BFCE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0E8-8DED-40BE-A435-AA0B6ABE2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8505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CBE6CD-3E19-4B6A-9B60-D31AF28B2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554D8F3-33EC-4901-B7A7-AE77473CF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F583ABB-FA4A-4EE1-981D-F89B8A4A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E2B-41AA-463B-91F6-4E9754060803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3798E6A-9889-49DA-8E30-88F0CACA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FC37A18-68F8-4FE2-9474-F3F8ABCCF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0E8-8DED-40BE-A435-AA0B6ABE2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101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E12F91A-C238-4FF7-B26B-3E1AEE7E1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44303A4-F1AF-4303-9D12-5593CF0EC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090AAB-E4E1-4C6F-9627-59607B309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E2B-41AA-463B-91F6-4E9754060803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C7A3E26-3208-44D1-A5F9-FF5559F3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D3CA7E-44FE-40C2-A547-B34B449ED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0E8-8DED-40BE-A435-AA0B6ABE2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060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D28B37-91DF-4BC1-969A-A26B3635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2AA96E-6756-48FC-9A21-5C5DF5471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C0071A-014A-491D-8EC8-4CB32446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E2B-41AA-463B-91F6-4E9754060803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DFC8CF-5D73-40B2-B8FD-FBB54E61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7BC893-B4A8-40BF-9559-20C8002A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0E8-8DED-40BE-A435-AA0B6ABE2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824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AAC540-AA6C-4984-8F28-A4240845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F98CE3E-701F-420B-96A7-07DF9ABBC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C421F1-BB3A-429C-ABB6-B04C6082E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E2B-41AA-463B-91F6-4E9754060803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A4F05FC-52BB-483F-A063-619535D4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1BFEC7-A326-4306-B9DA-9D133E002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0E8-8DED-40BE-A435-AA0B6ABE2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823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E93A79-E6CA-4CB3-A712-70AE963F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90AEB6-6D4B-4445-98BB-9A907E511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DED5CEF-05FC-4CB3-8C2D-AEFE2A301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F65E683-12EA-4579-AA19-2E798768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E2B-41AA-463B-91F6-4E9754060803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2F48C87-E474-4D68-9575-A271AB9B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D3CC931-E2C9-4721-ABF2-74625C65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0E8-8DED-40BE-A435-AA0B6ABE2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84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1CE011-C682-47C0-B543-F0A5BD3B0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86F144C-D39A-41D4-B095-4AE2346C1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2B34767-0498-4B76-9381-0BA5C893D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242DCE3-52E7-4FB6-B660-C9D4E332B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A502E64-E230-49B2-A53D-0C8C3EB6C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20B3401-877B-456F-B6E2-7F6F2B490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E2B-41AA-463B-91F6-4E9754060803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3B5288F-DCF0-44A7-9F4E-5AC84FD8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F219AC1-0807-484A-8403-F190CC21E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0E8-8DED-40BE-A435-AA0B6ABE2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59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E937D3-64BC-4394-9FFE-3213ED8EB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A1508B7-0A9E-4620-A565-EABED1F38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E2B-41AA-463B-91F6-4E9754060803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F2836C-5420-4C1B-8721-79FFB7C7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B3BF667-9057-4A52-B47F-1C375E2F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0E8-8DED-40BE-A435-AA0B6ABE2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50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AB7C536-B7CC-4CC4-9E88-EFE563071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E2B-41AA-463B-91F6-4E9754060803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E96FCDD-7522-434F-BF9D-DDB68AA40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FF7B126-D168-4AA4-89CC-164A5B98C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0E8-8DED-40BE-A435-AA0B6ABE2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18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84785A-8E14-4F04-90A4-B830E0F5A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089613-5687-4E1F-8E93-7E3EF88C7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C703874-2DC6-4DC2-A367-834FD47E0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2BE06AC-5BED-4F2A-8C66-5633A7CC1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E2B-41AA-463B-91F6-4E9754060803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6733C07-CCA1-4BB3-BA35-35EFACCC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2E92AED-A98B-4D2C-BD12-B92C3B236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0E8-8DED-40BE-A435-AA0B6ABE2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600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BD2DC7-9064-4094-81D0-0E2F11251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E953B75-8B94-4C2F-9A78-D36370DE6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E80DCC6-FD7D-44EB-9BF2-ABD79EA28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36F8A2A-EAAE-4458-93DE-56C5B380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E2B-41AA-463B-91F6-4E9754060803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349140F-DEC2-473F-9F62-88909F2B8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27FE5DC-DC33-4011-8749-82FDA219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50E8-8DED-40BE-A435-AA0B6ABE2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916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2A6038C-D23E-495A-9E7D-AE98FD9D7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1EB9C26-DBF7-4F1B-8A5B-517B83F5C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D0DAE1-32BB-40B7-8BC3-043C36773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16E2B-41AA-463B-91F6-4E9754060803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408D764-ACB1-4DFB-9CAC-28B8E2BD7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52AB888-2463-466D-AEBC-7958F48BB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450E8-8DED-40BE-A435-AA0B6ABE2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954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35F9D3-EA19-4358-9B53-F0DB4292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Erfaringslæring – ny vri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3F8453-129B-482D-8A9C-E5194981F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Praksis. </a:t>
            </a:r>
          </a:p>
          <a:p>
            <a:r>
              <a:rPr lang="nb-NO" dirty="0"/>
              <a:t>Ny – vri (hva vi har gjort og hva vi har tenkt) </a:t>
            </a:r>
          </a:p>
          <a:p>
            <a:r>
              <a:rPr lang="nb-NO" dirty="0"/>
              <a:t>Målet er at personene skal bli mer selvhjulpne innenfor sin egen praksis.  </a:t>
            </a:r>
          </a:p>
          <a:p>
            <a:r>
              <a:rPr lang="nb-NO" dirty="0"/>
              <a:t>Erfaringer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455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3DA5CA-DD7D-4885-90C7-AC36F85F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Proksimale sone - </a:t>
            </a:r>
            <a:endParaRPr lang="nb-NO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EBFAA604-1F0C-4FAE-9EE3-5B2E5E453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6962" y="1825625"/>
            <a:ext cx="7058075" cy="435133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2D4D923B-B02D-4AD5-853C-1039422BDEC7}"/>
              </a:ext>
            </a:extLst>
          </p:cNvPr>
          <p:cNvSpPr txBox="1"/>
          <p:nvPr/>
        </p:nvSpPr>
        <p:spPr>
          <a:xfrm>
            <a:off x="9625037" y="6329680"/>
            <a:ext cx="193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Kilde: Gotaas 2015</a:t>
            </a:r>
          </a:p>
        </p:txBody>
      </p:sp>
    </p:spTree>
    <p:extLst>
      <p:ext uri="{BB962C8B-B14F-4D97-AF65-F5344CB8AC3E}">
        <p14:creationId xmlns:p14="http://schemas.microsoft.com/office/powerpoint/2010/main" val="411848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3172BF-E53E-4335-A6E7-DEE151C5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Kompass 2018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11B2F1F3-1ECD-4E09-A71C-64A644E88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012" y="1825625"/>
            <a:ext cx="7559976" cy="435133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0BBEACA8-9251-48DF-8A05-781530CA13C7}"/>
              </a:ext>
            </a:extLst>
          </p:cNvPr>
          <p:cNvSpPr txBox="1"/>
          <p:nvPr/>
        </p:nvSpPr>
        <p:spPr>
          <a:xfrm>
            <a:off x="5078896" y="6301409"/>
            <a:ext cx="277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Kilde: Kompetansenorge.no</a:t>
            </a:r>
          </a:p>
        </p:txBody>
      </p:sp>
    </p:spTree>
    <p:extLst>
      <p:ext uri="{BB962C8B-B14F-4D97-AF65-F5344CB8AC3E}">
        <p14:creationId xmlns:p14="http://schemas.microsoft.com/office/powerpoint/2010/main" val="1726963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A40D69-0765-46E9-AF7D-ADEB6CD0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Omvendt undervisning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0BD76B-CAD7-4B4F-8C95-3C0A0A230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D0D3789-0DEA-4957-806B-823FEFC3C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690688"/>
            <a:ext cx="5181600" cy="4351339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EC0141C6-5E1E-45F7-B885-B8479E6CC371}"/>
              </a:ext>
            </a:extLst>
          </p:cNvPr>
          <p:cNvSpPr txBox="1"/>
          <p:nvPr/>
        </p:nvSpPr>
        <p:spPr>
          <a:xfrm>
            <a:off x="5854148" y="6450496"/>
            <a:ext cx="193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Kilde: Gotaas 2015</a:t>
            </a:r>
          </a:p>
        </p:txBody>
      </p:sp>
    </p:spTree>
    <p:extLst>
      <p:ext uri="{BB962C8B-B14F-4D97-AF65-F5344CB8AC3E}">
        <p14:creationId xmlns:p14="http://schemas.microsoft.com/office/powerpoint/2010/main" val="828758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52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Erfaringslæring – ny vri</vt:lpstr>
      <vt:lpstr>Proksimale sone - </vt:lpstr>
      <vt:lpstr>Kompass 2018</vt:lpstr>
      <vt:lpstr>Omvendt undervisning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Erfaringslæring – ny vri</dc:title>
  <dc:creator>Lars Holer</dc:creator>
  <cp:lastModifiedBy>Heidi Bakkejord</cp:lastModifiedBy>
  <cp:revision>3</cp:revision>
  <dcterms:created xsi:type="dcterms:W3CDTF">2018-11-29T13:18:19Z</dcterms:created>
  <dcterms:modified xsi:type="dcterms:W3CDTF">2018-11-30T08:18:37Z</dcterms:modified>
</cp:coreProperties>
</file>