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491E-3B39-4B37-9747-5684E90E1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2B0A8-4D49-43BD-91FF-B480CBAF9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80660-C27C-43A9-A6E6-883E77F1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0677F-E266-4510-9AF9-54D6CE45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ED09-48CA-4E6B-A1AB-D453A2A0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23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66A3-2731-4185-8D36-9851A292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7B0D6-28FB-4778-9E08-4BD4B5E48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C123B-AEA3-4BDC-9C6A-5F9F6D2D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2D2BB-1EFC-4296-8506-D174B2D9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226EC-9967-4A99-99DA-46681ED1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0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D682EF-67A4-46FA-88A3-77655A10D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4238C-005F-4D97-892F-99330FED9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8FBF6-F33E-43C8-BE21-F76BED00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87E9B-F7D4-4469-9E3D-090592A9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569A3-4F38-476A-94BE-50BB6823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31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0293C-2CD5-4C45-AAA8-DA0262D9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784DD-6D0D-4657-9EA4-CECA2BE1B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9B71-F06E-48A4-AEEE-AE172C0A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DF99-9D1B-42EC-ACA7-3A2D4FC0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EB499-0151-4583-9F73-44CE9E13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9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5410-D795-4F18-AECB-008BD663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1061F-9E32-4FCB-A4E2-CD012767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1C086-07AE-4D5F-A4BF-35A805B9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A2E5A-C215-4453-B288-1EB07755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3ED77-6D44-4329-A7F2-45D3023A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28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6D85-C0D3-4D40-B62E-04022701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1EEB1-7AAD-4A15-9FB2-FA6BD5CE1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16169-0FB0-4179-BC93-56BD6CAC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99572-A4F7-483F-8C84-2D98CAEE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115F8-8FBF-4CBC-97EB-D3B0495E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1A92A-7721-4398-88D4-DF5B9A8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1F1A-9B2A-4220-80FD-2A9A9CFF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AC8A7-8560-4554-8DE1-AD3E7B380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8E2AC-6C1E-4FD8-B813-55F221D39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208B8-73D1-4363-8E15-EF14E6BF3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F8F50-6C67-4684-815A-E84544664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EC2EFD-EEBB-4124-AD00-C4B70830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447A3D-1D31-4C0E-9212-2F0B012D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2A5CB6-9F47-4FA4-97D3-FB22B328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4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DFD7-91B7-426F-AEED-684C86D8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B761C-6F95-4DA1-AF05-06CDA507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CCF34-237F-4BF4-9F2C-2F249279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66305-EFFE-40D4-B38E-EB784038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9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37505-2D10-40A2-A935-E905E5DD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B6282-0A17-4661-8847-F86179E7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475A6-1272-4BC2-A647-8DCF66F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92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1798-1E10-4C8F-8C8F-B9F18F71D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EC5F6-64CC-46C9-BB4F-3A66D144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8912B-32BC-40D7-A243-9DDA44C9F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32987-E3D0-4AA8-B4EA-0D318BEC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18D1F-376F-4A6A-99C7-2BD84C52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9BF02-7514-43BE-B022-1A99F0AE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30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9FCD-C3A5-4F1E-B821-590C5561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5E030-CCDC-4152-A5F8-6BFC4ED14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D24-E7F5-4725-85E8-769035057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60B11-6B81-4003-B90D-AC5CADC1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48970-0ABC-4B06-A6C1-F85C6EA6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723BE-05BB-46DE-8DF6-7F52AF2D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0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C5527-81D1-406B-A04C-3BA260E7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0F032-85C8-4C6B-9FC3-358FFB50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5D859-D2EB-4C7B-9FCE-B36BBF1D1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AAE9A-EBAD-4DD3-8D50-DDB1A3242E30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9C2F-5E4F-42F1-9981-F4BC0071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253A-089B-460E-988E-A1E3BE9A0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EA5A6-4F17-4B75-8569-7805E53533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84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15D3C-81C8-4BBE-903D-5C2A173DE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Tres Cantos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F9141B-0F35-40DD-8F52-A42A4C035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en-US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 km far from Madrid | Located in the north | Close to the mountains</a:t>
            </a:r>
          </a:p>
        </p:txBody>
      </p: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A9D726C-C118-454E-8186-9DD11E49F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AC0ED-87BE-4BEB-AF55-878ED24A6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64" r="2" b="1876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7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A7646-48B1-446B-B2FD-F4849CE29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PARQUE CENTRAL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98D7CF25-D578-442A-A6B2-BB88F44B8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rgbClr val="E7E6E6"/>
                </a:solidFill>
              </a:rPr>
              <a:t>Lake | Kids friendly | Green Areas | Vegetation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C55B2-4AC4-47A3-B57F-3EF3D933A4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418" r="11431" b="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FACD7-A5F5-42EF-861E-E245EC5A8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" r="6986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31EE7-69E8-46DA-90E1-BB539FF87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20" r="20536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C861947-B3F5-47B5-ACEB-456C906DC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48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43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Tres Cantos</vt:lpstr>
      <vt:lpstr>PARQUE CENTRAL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Tres Cantos</dc:title>
  <dc:creator>Andrea Sarinana Fernandez</dc:creator>
  <cp:lastModifiedBy>Andrea Sarinana Fernandez</cp:lastModifiedBy>
  <cp:revision>1</cp:revision>
  <dcterms:created xsi:type="dcterms:W3CDTF">2019-02-24T17:48:33Z</dcterms:created>
  <dcterms:modified xsi:type="dcterms:W3CDTF">2019-02-24T17:49:32Z</dcterms:modified>
</cp:coreProperties>
</file>