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0125-C747-4F69-A52E-CB3BA1183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12517-9FE9-4C57-863A-9B13C5FF3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6FD0-5179-4897-BC0E-3788CB2F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DF0D-3F25-4A15-8113-AB24D8C59AB3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E9292-406A-46D9-8732-E67771A3D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60E55-3AC1-4E1A-B2CB-90C71689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9A6B-83BC-4B0B-B1FB-95539A410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23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9372C-6AE4-4CCB-9962-647D681E2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A4037-50D1-495F-98BE-81A4D1CE0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63CAC-73FC-4C3B-8BDD-E87EAD9D2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DF0D-3F25-4A15-8113-AB24D8C59AB3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2C40-3516-4F52-8D9B-5F474A7D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EB3C3-C589-4BC7-BB7D-EDD769E3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9A6B-83BC-4B0B-B1FB-95539A410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67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96190A-FAA1-488A-BF67-56DE154908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1E7C37-6729-4CE1-9843-954AD61EB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7D28E-8BFC-421D-9196-3D824E1A8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DF0D-3F25-4A15-8113-AB24D8C59AB3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746A8-468D-4B54-A38B-CF47480F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CA39F-228A-4CF7-80FE-ED67D3D3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9A6B-83BC-4B0B-B1FB-95539A410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04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7B28-5D3A-4C3E-BB18-557DCD10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3C15C-EDF6-4ECC-8A48-DBB18213B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F4D9F-D444-46A8-AB35-D063F08D1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DF0D-3F25-4A15-8113-AB24D8C59AB3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9A2-A23E-43E6-AFFD-2DF7111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6CA23-5AC3-49C2-828B-F38551AA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9A6B-83BC-4B0B-B1FB-95539A410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53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B67B-1F2F-476C-A6DD-2E5ABEA8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3DE5F-D82F-4109-B79C-BC0B7C8A4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16FA0-1D43-4700-8F49-9508803C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DF0D-3F25-4A15-8113-AB24D8C59AB3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92822-DA25-4A12-8146-6C245F82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D7609-8DBC-4404-AEF3-84F63A3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9A6B-83BC-4B0B-B1FB-95539A410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07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9186-0121-4632-A5C5-FCC3EFFD7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E4038-6490-41FE-AE9F-4C268B002C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C18C0-FDDE-4A68-87D3-41FFB0C05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49975-A72A-4211-AAB3-0FB6FBBE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DF0D-3F25-4A15-8113-AB24D8C59AB3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3C3AB-B214-4F0C-937A-62CC8E85C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A9BB-7B5D-4E3E-842C-012437084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9A6B-83BC-4B0B-B1FB-95539A410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2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AC0FE-4598-4FC9-AD4D-56201679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D5C18-9A8B-40BE-A87F-811BEC2BF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B6E87-AAF9-4E84-89EF-564F019C8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6BE728-E7B9-4999-A407-96B9EEF3B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104A1-37D1-47EE-8A67-995E18683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870644-8818-4F41-91A7-812C1CBF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DF0D-3F25-4A15-8113-AB24D8C59AB3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FCCFA1-7864-43FF-A691-6B63B9702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9895E-AF1B-4EFB-9675-D3FA249A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9A6B-83BC-4B0B-B1FB-95539A410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15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089F-6D74-4238-8E87-F163F06D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12C336-CCA8-43E3-9035-0F22443C1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DF0D-3F25-4A15-8113-AB24D8C59AB3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73CB4-6A58-41D8-929D-0D730C66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BC6CF-F61B-4B6A-873D-D10C8BB8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9A6B-83BC-4B0B-B1FB-95539A410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87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450B1-34B4-4ECF-B256-D50A9BD31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DF0D-3F25-4A15-8113-AB24D8C59AB3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CCA71-8048-4158-A53E-7FFB91C2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15E8B-4A16-49CD-92D8-A33551A9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9A6B-83BC-4B0B-B1FB-95539A410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21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555B-DC19-49E4-A509-DC29D14D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D79D4-51DD-4D50-819D-6A07BF2B6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F2AFCD-9C5E-40BE-91EC-CD87E29F6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EB6D8-8D47-4F6D-B301-157E71044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DF0D-3F25-4A15-8113-AB24D8C59AB3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19B91-7414-409B-90B9-77C0FD3F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A58F-C299-4349-96BA-1B0531F3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9A6B-83BC-4B0B-B1FB-95539A410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263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4B52-1C1D-40B6-A822-1769A676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D1552-41A6-44FF-874E-8FCC455754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A6E1D-873D-4613-A6B4-638B97180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C8136-8D16-4700-AEC1-0066793E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DF0D-3F25-4A15-8113-AB24D8C59AB3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B4C52-4CF7-4603-97AF-9A43769A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A27E0-1CFF-4FEE-B0EF-1C210250F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99A6B-83BC-4B0B-B1FB-95539A410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99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C6D2E5-B2E2-4AF0-B3D0-72D397F5A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02CCA-D22F-4465-B81A-9F763EBE7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11CA9-FF90-4835-9232-5BDBE1D05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DDF0D-3F25-4A15-8113-AB24D8C59AB3}" type="datetimeFigureOut">
              <a:rPr lang="en-GB" smtClean="0"/>
              <a:t>24/02/2019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4FD0B-7B04-4D0E-81E4-A370D299A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576AA-B72B-4633-BADD-A259ACEB2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99A6B-83BC-4B0B-B1FB-95539A410B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68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76C7683-0ADF-4E8F-B179-858DACA3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D730F00-D66C-4D42-8FF8-C3BC9347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PARQUE DE LOS ALCORNOQUES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F1A108D4-F523-4AA8-9118-920E839C0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solidFill>
                  <a:srgbClr val="E7E6E6"/>
                </a:solidFill>
              </a:rPr>
              <a:t>Animals | Patch | Green Areas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204A3-C0CA-4188-9B76-0F1339E67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438"/>
          <a:stretch/>
        </p:blipFill>
        <p:spPr>
          <a:xfrm>
            <a:off x="317635" y="321733"/>
            <a:ext cx="4160452" cy="221297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103F2A-EFED-4C13-AA7D-78D955ABC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AECBDC9-C74D-496E-B433-52114593E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9" r="10155" b="-2"/>
          <a:stretch/>
        </p:blipFill>
        <p:spPr>
          <a:xfrm>
            <a:off x="317635" y="2695575"/>
            <a:ext cx="4160452" cy="38406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F3A8BB-C964-4BC2-9C78-CAA776B5F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66" r="-2" b="-2"/>
          <a:stretch/>
        </p:blipFill>
        <p:spPr>
          <a:xfrm>
            <a:off x="4654296" y="321733"/>
            <a:ext cx="7223379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37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C47D8-6044-4B44-89D8-5CA58B08F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SIERRA DE GUADARRAMA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C3D474F-B5FE-46AA-8B42-E8EC89B71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3468" y="5839017"/>
            <a:ext cx="6829520" cy="638782"/>
          </a:xfrm>
        </p:spPr>
        <p:txBody>
          <a:bodyPr>
            <a:normAutofit/>
          </a:bodyPr>
          <a:lstStyle/>
          <a:p>
            <a:pPr algn="l"/>
            <a:r>
              <a:rPr lang="en-GB" sz="1800" dirty="0">
                <a:solidFill>
                  <a:srgbClr val="E7E6E6"/>
                </a:solidFill>
              </a:rPr>
              <a:t>50 km | National Park |14.119 ha</a:t>
            </a:r>
            <a:r>
              <a:rPr lang="es-ES" sz="1800" dirty="0">
                <a:solidFill>
                  <a:srgbClr val="E7E6E6"/>
                </a:solidFill>
              </a:rPr>
              <a:t>| </a:t>
            </a:r>
            <a:r>
              <a:rPr lang="es-ES" sz="1800" dirty="0" err="1">
                <a:solidFill>
                  <a:srgbClr val="E7E6E6"/>
                </a:solidFill>
              </a:rPr>
              <a:t>Special</a:t>
            </a:r>
            <a:r>
              <a:rPr lang="es-ES" sz="1800" dirty="0">
                <a:solidFill>
                  <a:srgbClr val="E7E6E6"/>
                </a:solidFill>
              </a:rPr>
              <a:t> </a:t>
            </a:r>
            <a:r>
              <a:rPr lang="es-ES" sz="1800" dirty="0" err="1">
                <a:solidFill>
                  <a:srgbClr val="E7E6E6"/>
                </a:solidFill>
              </a:rPr>
              <a:t>Conservation</a:t>
            </a:r>
            <a:r>
              <a:rPr lang="es-ES" sz="1800" dirty="0">
                <a:solidFill>
                  <a:srgbClr val="E7E6E6"/>
                </a:solidFill>
              </a:rPr>
              <a:t> </a:t>
            </a:r>
            <a:r>
              <a:rPr lang="es-ES" sz="1800" dirty="0" err="1">
                <a:solidFill>
                  <a:srgbClr val="E7E6E6"/>
                </a:solidFill>
              </a:rPr>
              <a:t>Area</a:t>
            </a:r>
            <a:r>
              <a:rPr lang="es-ES" sz="1800" dirty="0">
                <a:solidFill>
                  <a:srgbClr val="E7E6E6"/>
                </a:solidFill>
              </a:rPr>
              <a:t> </a:t>
            </a:r>
            <a:r>
              <a:rPr lang="es-ES" sz="1800" dirty="0" err="1">
                <a:solidFill>
                  <a:srgbClr val="E7E6E6"/>
                </a:solidFill>
              </a:rPr>
              <a:t>for</a:t>
            </a:r>
            <a:r>
              <a:rPr lang="es-ES" sz="1800" dirty="0">
                <a:solidFill>
                  <a:srgbClr val="E7E6E6"/>
                </a:solidFill>
              </a:rPr>
              <a:t> </a:t>
            </a:r>
            <a:r>
              <a:rPr lang="es-ES" sz="1800" dirty="0" err="1">
                <a:solidFill>
                  <a:srgbClr val="E7E6E6"/>
                </a:solidFill>
              </a:rPr>
              <a:t>birds</a:t>
            </a:r>
            <a:r>
              <a:rPr lang="es-ES" sz="1800" dirty="0">
                <a:solidFill>
                  <a:srgbClr val="E7E6E6"/>
                </a:solidFill>
              </a:rPr>
              <a:t>| </a:t>
            </a:r>
            <a:r>
              <a:rPr lang="es-ES" sz="1800" dirty="0" err="1">
                <a:solidFill>
                  <a:srgbClr val="E7E6E6"/>
                </a:solidFill>
              </a:rPr>
              <a:t>Biosphere</a:t>
            </a:r>
            <a:r>
              <a:rPr lang="es-ES" sz="1800" dirty="0">
                <a:solidFill>
                  <a:srgbClr val="E7E6E6"/>
                </a:solidFill>
              </a:rPr>
              <a:t> Reserve </a:t>
            </a:r>
            <a:endParaRPr lang="en-GB" sz="1800" dirty="0">
              <a:solidFill>
                <a:srgbClr val="E7E6E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C7AC9-CA1C-4F7E-8A19-0C12A9D21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73" r="1" b="16836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989BA2-498C-403A-ABB5-3F3006B825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1" r="17579" b="-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35644-4D24-4C84-9753-60530C3BD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86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5EDDC1-AA6D-4DC5-8C8D-8A062FC8E3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77" r="1" b="1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A01775-797C-4E4F-B9B1-6F613FC2E0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94" r="6082" b="1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275B691-2E2E-4633-9A97-A00D380DAD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997" r="1" b="2630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2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1C58A4-61E7-4E95-8C0B-968A5B44C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MADRID (CENTER)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EDACE35-AAF0-41A0-BB95-9E25B4047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solidFill>
                  <a:srgbClr val="E7E6E6"/>
                </a:solidFill>
              </a:rPr>
              <a:t>Prado Museum | </a:t>
            </a:r>
            <a:r>
              <a:rPr lang="en-GB" sz="2000" dirty="0" err="1">
                <a:solidFill>
                  <a:srgbClr val="E7E6E6"/>
                </a:solidFill>
              </a:rPr>
              <a:t>Retiro</a:t>
            </a:r>
            <a:r>
              <a:rPr lang="en-GB" sz="2000" dirty="0">
                <a:solidFill>
                  <a:srgbClr val="E7E6E6"/>
                </a:solidFill>
              </a:rPr>
              <a:t> Park | Royal Palace | Puerta del Sol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E204D5-CBB8-4292-B0ED-C66315872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" r="7199" b="-1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4B865F-2046-46D9-8924-C679D3D6D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23" r="18131" b="-4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8B6E2-4B16-4E70-9238-7C4512942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95" r="14068" b="-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4090CD-2316-4912-ACFB-EA917C85AE3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/>
          <a:srcRect l="11428" r="19845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77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46</Words>
  <Application>Microsoft Office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PARQUE DE LOS ALCORNOQUES</vt:lpstr>
      <vt:lpstr>SIERRA DE GUADARRAMA</vt:lpstr>
      <vt:lpstr>MADRID (CENTER)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Tres Cantos</dc:title>
  <dc:creator>Andrea Sarinana Fernandez</dc:creator>
  <cp:lastModifiedBy>Andrea Sarinana Fernandez</cp:lastModifiedBy>
  <cp:revision>3</cp:revision>
  <dcterms:created xsi:type="dcterms:W3CDTF">2019-02-24T17:13:52Z</dcterms:created>
  <dcterms:modified xsi:type="dcterms:W3CDTF">2019-02-24T17:49:44Z</dcterms:modified>
</cp:coreProperties>
</file>