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sldIdLst>
    <p:sldId id="256" r:id="rId2"/>
    <p:sldId id="263" r:id="rId3"/>
    <p:sldId id="264" r:id="rId4"/>
    <p:sldId id="265" r:id="rId5"/>
    <p:sldId id="276" r:id="rId6"/>
    <p:sldId id="259" r:id="rId7"/>
    <p:sldId id="260" r:id="rId8"/>
    <p:sldId id="266" r:id="rId9"/>
    <p:sldId id="261" r:id="rId10"/>
    <p:sldId id="268" r:id="rId11"/>
    <p:sldId id="269" r:id="rId12"/>
    <p:sldId id="270" r:id="rId13"/>
    <p:sldId id="273" r:id="rId14"/>
    <p:sldId id="267" r:id="rId15"/>
    <p:sldId id="271" r:id="rId16"/>
    <p:sldId id="262" r:id="rId17"/>
    <p:sldId id="274" r:id="rId18"/>
    <p:sldId id="272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68232B-67EE-410F-8204-F1F85DBDCBC5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1B2D81C-6B5E-4F63-8FCC-08987EF887F0}">
      <dgm:prSet phldrT="[Texto]"/>
      <dgm:spPr/>
      <dgm:t>
        <a:bodyPr/>
        <a:lstStyle/>
        <a:p>
          <a:r>
            <a:rPr lang="es-ES" dirty="0" err="1"/>
            <a:t>Organization</a:t>
          </a:r>
          <a:r>
            <a:rPr lang="es-ES" dirty="0"/>
            <a:t> </a:t>
          </a:r>
          <a:r>
            <a:rPr lang="es-ES" dirty="0" err="1"/>
            <a:t>doesn’t</a:t>
          </a:r>
          <a:r>
            <a:rPr lang="es-ES" dirty="0"/>
            <a:t> mean </a:t>
          </a:r>
          <a:r>
            <a:rPr lang="es-ES" dirty="0" err="1"/>
            <a:t>everything</a:t>
          </a:r>
          <a:r>
            <a:rPr lang="es-ES" dirty="0"/>
            <a:t> </a:t>
          </a:r>
        </a:p>
      </dgm:t>
    </dgm:pt>
    <dgm:pt modelId="{05DA527B-1FC4-4946-AE4E-0AA7CB06C8EC}" type="parTrans" cxnId="{C44E772E-CC12-4447-8DEF-D411950E8436}">
      <dgm:prSet/>
      <dgm:spPr/>
      <dgm:t>
        <a:bodyPr/>
        <a:lstStyle/>
        <a:p>
          <a:endParaRPr lang="es-ES"/>
        </a:p>
      </dgm:t>
    </dgm:pt>
    <dgm:pt modelId="{B7DE6BCF-D327-4E8B-AFDB-8A9E58E21CDF}" type="sibTrans" cxnId="{C44E772E-CC12-4447-8DEF-D411950E8436}">
      <dgm:prSet/>
      <dgm:spPr/>
      <dgm:t>
        <a:bodyPr/>
        <a:lstStyle/>
        <a:p>
          <a:endParaRPr lang="es-ES"/>
        </a:p>
      </dgm:t>
    </dgm:pt>
    <dgm:pt modelId="{58459B02-4605-4C23-8D7B-0F7B25DE0888}">
      <dgm:prSet phldrT="[Texto]"/>
      <dgm:spPr/>
      <dgm:t>
        <a:bodyPr/>
        <a:lstStyle/>
        <a:p>
          <a:r>
            <a:rPr lang="es-ES" dirty="0" err="1"/>
            <a:t>Lack</a:t>
          </a:r>
          <a:r>
            <a:rPr lang="es-ES" dirty="0"/>
            <a:t> </a:t>
          </a:r>
          <a:r>
            <a:rPr lang="es-ES" dirty="0" err="1"/>
            <a:t>of</a:t>
          </a:r>
          <a:r>
            <a:rPr lang="es-ES" dirty="0"/>
            <a:t> </a:t>
          </a:r>
          <a:r>
            <a:rPr lang="es-ES" dirty="0" err="1"/>
            <a:t>language</a:t>
          </a:r>
          <a:endParaRPr lang="es-ES" dirty="0"/>
        </a:p>
      </dgm:t>
    </dgm:pt>
    <dgm:pt modelId="{AD67C594-A693-4F74-8E27-65EE1C5FCE68}" type="parTrans" cxnId="{A846CE77-6C1F-47AC-A90A-0105B1D95FA9}">
      <dgm:prSet/>
      <dgm:spPr/>
      <dgm:t>
        <a:bodyPr/>
        <a:lstStyle/>
        <a:p>
          <a:endParaRPr lang="es-ES"/>
        </a:p>
      </dgm:t>
    </dgm:pt>
    <dgm:pt modelId="{D9FDC081-0E89-43BB-B6F1-8E6A4D63DB3D}" type="sibTrans" cxnId="{A846CE77-6C1F-47AC-A90A-0105B1D95FA9}">
      <dgm:prSet/>
      <dgm:spPr/>
      <dgm:t>
        <a:bodyPr/>
        <a:lstStyle/>
        <a:p>
          <a:endParaRPr lang="es-ES"/>
        </a:p>
      </dgm:t>
    </dgm:pt>
    <dgm:pt modelId="{73CD4907-870C-4FBE-95C1-775AEB23FDF5}">
      <dgm:prSet phldrT="[Texto]"/>
      <dgm:spPr/>
      <dgm:t>
        <a:bodyPr/>
        <a:lstStyle/>
        <a:p>
          <a:r>
            <a:rPr lang="es-ES" dirty="0" err="1"/>
            <a:t>Self-management</a:t>
          </a:r>
          <a:endParaRPr lang="es-ES" dirty="0"/>
        </a:p>
      </dgm:t>
    </dgm:pt>
    <dgm:pt modelId="{21E52D58-5D91-4DDE-A6AB-9BD9B54B2BCB}" type="parTrans" cxnId="{128F998F-F5FD-4977-88E1-8F66BDC442E8}">
      <dgm:prSet/>
      <dgm:spPr/>
      <dgm:t>
        <a:bodyPr/>
        <a:lstStyle/>
        <a:p>
          <a:endParaRPr lang="es-ES"/>
        </a:p>
      </dgm:t>
    </dgm:pt>
    <dgm:pt modelId="{1B9975E3-DC1A-47D4-B5C0-798F5C091F9E}" type="sibTrans" cxnId="{128F998F-F5FD-4977-88E1-8F66BDC442E8}">
      <dgm:prSet/>
      <dgm:spPr/>
      <dgm:t>
        <a:bodyPr/>
        <a:lstStyle/>
        <a:p>
          <a:endParaRPr lang="es-ES"/>
        </a:p>
      </dgm:t>
    </dgm:pt>
    <dgm:pt modelId="{09F43B24-B1CC-4F83-8A6B-5BFF40D687B6}">
      <dgm:prSet phldrT="[Texto]"/>
      <dgm:spPr/>
      <dgm:t>
        <a:bodyPr/>
        <a:lstStyle/>
        <a:p>
          <a:r>
            <a:rPr lang="es-ES" dirty="0" err="1"/>
            <a:t>Take</a:t>
          </a:r>
          <a:r>
            <a:rPr lang="es-ES" dirty="0"/>
            <a:t> </a:t>
          </a:r>
          <a:r>
            <a:rPr lang="es-ES" dirty="0" err="1"/>
            <a:t>advantage</a:t>
          </a:r>
          <a:r>
            <a:rPr lang="es-ES" dirty="0"/>
            <a:t> </a:t>
          </a:r>
          <a:r>
            <a:rPr lang="es-ES" dirty="0" err="1"/>
            <a:t>of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unexpected</a:t>
          </a:r>
          <a:endParaRPr lang="es-ES" dirty="0"/>
        </a:p>
      </dgm:t>
    </dgm:pt>
    <dgm:pt modelId="{AA711FF8-2A7A-4D1D-9242-4BE9ABB01036}" type="parTrans" cxnId="{F8184289-137B-40D9-8633-FD34644B4C15}">
      <dgm:prSet/>
      <dgm:spPr/>
      <dgm:t>
        <a:bodyPr/>
        <a:lstStyle/>
        <a:p>
          <a:endParaRPr lang="es-ES"/>
        </a:p>
      </dgm:t>
    </dgm:pt>
    <dgm:pt modelId="{A6C60BF3-7BD8-452A-BD22-1EE00DECFDED}" type="sibTrans" cxnId="{F8184289-137B-40D9-8633-FD34644B4C15}">
      <dgm:prSet/>
      <dgm:spPr/>
      <dgm:t>
        <a:bodyPr/>
        <a:lstStyle/>
        <a:p>
          <a:endParaRPr lang="es-ES"/>
        </a:p>
      </dgm:t>
    </dgm:pt>
    <dgm:pt modelId="{0EAD75E0-5092-4139-82F0-6AD89CB02FBE}" type="pres">
      <dgm:prSet presAssocID="{B668232B-67EE-410F-8204-F1F85DBDCBC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A25AE0-2D3C-471F-95E1-2BCC9B8CCC58}" type="pres">
      <dgm:prSet presAssocID="{A1B2D81C-6B5E-4F63-8FCC-08987EF887F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7E204-EB55-4FA4-AF96-064DBA709849}" type="pres">
      <dgm:prSet presAssocID="{B7DE6BCF-D327-4E8B-AFDB-8A9E58E21CDF}" presName="sibTrans" presStyleCnt="0"/>
      <dgm:spPr/>
    </dgm:pt>
    <dgm:pt modelId="{12B79005-294C-4DCA-A4A9-2B56C9EF23A6}" type="pres">
      <dgm:prSet presAssocID="{58459B02-4605-4C23-8D7B-0F7B25DE088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93ACCB-D916-4BCD-82AE-2D1452E6DAA2}" type="pres">
      <dgm:prSet presAssocID="{D9FDC081-0E89-43BB-B6F1-8E6A4D63DB3D}" presName="sibTrans" presStyleCnt="0"/>
      <dgm:spPr/>
    </dgm:pt>
    <dgm:pt modelId="{9072D2FE-72B7-43E5-85B7-0AE7EF8DA7D2}" type="pres">
      <dgm:prSet presAssocID="{73CD4907-870C-4FBE-95C1-775AEB23FDF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184289-137B-40D9-8633-FD34644B4C15}" srcId="{A1B2D81C-6B5E-4F63-8FCC-08987EF887F0}" destId="{09F43B24-B1CC-4F83-8A6B-5BFF40D687B6}" srcOrd="0" destOrd="0" parTransId="{AA711FF8-2A7A-4D1D-9242-4BE9ABB01036}" sibTransId="{A6C60BF3-7BD8-452A-BD22-1EE00DECFDED}"/>
    <dgm:cxn modelId="{CE76639C-68E4-493B-8463-C46157996B16}" type="presOf" srcId="{73CD4907-870C-4FBE-95C1-775AEB23FDF5}" destId="{9072D2FE-72B7-43E5-85B7-0AE7EF8DA7D2}" srcOrd="0" destOrd="0" presId="urn:microsoft.com/office/officeart/2005/8/layout/default"/>
    <dgm:cxn modelId="{8636561D-2ED6-44D5-8526-4551D2D27B48}" type="presOf" srcId="{B668232B-67EE-410F-8204-F1F85DBDCBC5}" destId="{0EAD75E0-5092-4139-82F0-6AD89CB02FBE}" srcOrd="0" destOrd="0" presId="urn:microsoft.com/office/officeart/2005/8/layout/default"/>
    <dgm:cxn modelId="{128F998F-F5FD-4977-88E1-8F66BDC442E8}" srcId="{B668232B-67EE-410F-8204-F1F85DBDCBC5}" destId="{73CD4907-870C-4FBE-95C1-775AEB23FDF5}" srcOrd="2" destOrd="0" parTransId="{21E52D58-5D91-4DDE-A6AB-9BD9B54B2BCB}" sibTransId="{1B9975E3-DC1A-47D4-B5C0-798F5C091F9E}"/>
    <dgm:cxn modelId="{36623C94-9F71-47DE-8540-6305CA7C58D2}" type="presOf" srcId="{09F43B24-B1CC-4F83-8A6B-5BFF40D687B6}" destId="{A1A25AE0-2D3C-471F-95E1-2BCC9B8CCC58}" srcOrd="0" destOrd="1" presId="urn:microsoft.com/office/officeart/2005/8/layout/default"/>
    <dgm:cxn modelId="{C44E772E-CC12-4447-8DEF-D411950E8436}" srcId="{B668232B-67EE-410F-8204-F1F85DBDCBC5}" destId="{A1B2D81C-6B5E-4F63-8FCC-08987EF887F0}" srcOrd="0" destOrd="0" parTransId="{05DA527B-1FC4-4946-AE4E-0AA7CB06C8EC}" sibTransId="{B7DE6BCF-D327-4E8B-AFDB-8A9E58E21CDF}"/>
    <dgm:cxn modelId="{0227B4C1-9C39-4626-B5A7-8E02A795F6B3}" type="presOf" srcId="{A1B2D81C-6B5E-4F63-8FCC-08987EF887F0}" destId="{A1A25AE0-2D3C-471F-95E1-2BCC9B8CCC58}" srcOrd="0" destOrd="0" presId="urn:microsoft.com/office/officeart/2005/8/layout/default"/>
    <dgm:cxn modelId="{A846CE77-6C1F-47AC-A90A-0105B1D95FA9}" srcId="{B668232B-67EE-410F-8204-F1F85DBDCBC5}" destId="{58459B02-4605-4C23-8D7B-0F7B25DE0888}" srcOrd="1" destOrd="0" parTransId="{AD67C594-A693-4F74-8E27-65EE1C5FCE68}" sibTransId="{D9FDC081-0E89-43BB-B6F1-8E6A4D63DB3D}"/>
    <dgm:cxn modelId="{F35C8197-2143-432C-8CB8-509223709EF3}" type="presOf" srcId="{58459B02-4605-4C23-8D7B-0F7B25DE0888}" destId="{12B79005-294C-4DCA-A4A9-2B56C9EF23A6}" srcOrd="0" destOrd="0" presId="urn:microsoft.com/office/officeart/2005/8/layout/default"/>
    <dgm:cxn modelId="{6979E310-480E-4A99-BF2D-E30530708ED7}" type="presParOf" srcId="{0EAD75E0-5092-4139-82F0-6AD89CB02FBE}" destId="{A1A25AE0-2D3C-471F-95E1-2BCC9B8CCC58}" srcOrd="0" destOrd="0" presId="urn:microsoft.com/office/officeart/2005/8/layout/default"/>
    <dgm:cxn modelId="{EEE206D1-264C-4E2B-B2EA-679935148CD6}" type="presParOf" srcId="{0EAD75E0-5092-4139-82F0-6AD89CB02FBE}" destId="{C447E204-EB55-4FA4-AF96-064DBA709849}" srcOrd="1" destOrd="0" presId="urn:microsoft.com/office/officeart/2005/8/layout/default"/>
    <dgm:cxn modelId="{F60B0460-D41E-41C1-BE5B-5E80E9FF92E3}" type="presParOf" srcId="{0EAD75E0-5092-4139-82F0-6AD89CB02FBE}" destId="{12B79005-294C-4DCA-A4A9-2B56C9EF23A6}" srcOrd="2" destOrd="0" presId="urn:microsoft.com/office/officeart/2005/8/layout/default"/>
    <dgm:cxn modelId="{2B22B653-ECA0-475A-B9A7-316A701848CF}" type="presParOf" srcId="{0EAD75E0-5092-4139-82F0-6AD89CB02FBE}" destId="{2193ACCB-D916-4BCD-82AE-2D1452E6DAA2}" srcOrd="3" destOrd="0" presId="urn:microsoft.com/office/officeart/2005/8/layout/default"/>
    <dgm:cxn modelId="{A1935502-CD76-47CD-A386-E6D52DB5ECAE}" type="presParOf" srcId="{0EAD75E0-5092-4139-82F0-6AD89CB02FBE}" destId="{9072D2FE-72B7-43E5-85B7-0AE7EF8DA7D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F2FD11-2C65-4575-8C2D-B6F34F5C4C2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99B8E5-7449-414D-BDFA-9D350FF3E1DE}">
      <dgm:prSet phldrT="[Texto]"/>
      <dgm:spPr/>
      <dgm:t>
        <a:bodyPr/>
        <a:lstStyle/>
        <a:p>
          <a:r>
            <a:rPr lang="es-ES" dirty="0" err="1"/>
            <a:t>Horten</a:t>
          </a:r>
          <a:r>
            <a:rPr lang="es-ES" dirty="0"/>
            <a:t> </a:t>
          </a:r>
          <a:r>
            <a:rPr lang="es-ES" dirty="0" err="1"/>
            <a:t>Natursenter</a:t>
          </a:r>
          <a:endParaRPr lang="es-ES" dirty="0"/>
        </a:p>
      </dgm:t>
    </dgm:pt>
    <dgm:pt modelId="{0653B836-9F88-44DF-B1E6-6F400422FCDC}" type="parTrans" cxnId="{62A16B7A-1006-4EA6-A862-DA70D151C5FD}">
      <dgm:prSet/>
      <dgm:spPr/>
      <dgm:t>
        <a:bodyPr/>
        <a:lstStyle/>
        <a:p>
          <a:endParaRPr lang="es-ES"/>
        </a:p>
      </dgm:t>
    </dgm:pt>
    <dgm:pt modelId="{DB5AAB75-E652-4B10-9C54-DA06D42B83FA}" type="sibTrans" cxnId="{62A16B7A-1006-4EA6-A862-DA70D151C5FD}">
      <dgm:prSet/>
      <dgm:spPr/>
      <dgm:t>
        <a:bodyPr/>
        <a:lstStyle/>
        <a:p>
          <a:endParaRPr lang="es-ES"/>
        </a:p>
      </dgm:t>
    </dgm:pt>
    <dgm:pt modelId="{F4BBD0A0-1D47-479B-BD3D-95E8BF0608DC}">
      <dgm:prSet phldrT="[Texto]"/>
      <dgm:spPr/>
      <dgm:t>
        <a:bodyPr/>
        <a:lstStyle/>
        <a:p>
          <a:pPr>
            <a:buNone/>
          </a:pPr>
          <a:r>
            <a:rPr lang="es-ES" dirty="0" err="1"/>
            <a:t>Promote</a:t>
          </a:r>
          <a:r>
            <a:rPr lang="es-ES" dirty="0"/>
            <a:t> </a:t>
          </a:r>
          <a:r>
            <a:rPr lang="es-ES" dirty="0" err="1"/>
            <a:t>their</a:t>
          </a:r>
          <a:r>
            <a:rPr lang="es-ES" dirty="0"/>
            <a:t> </a:t>
          </a:r>
          <a:r>
            <a:rPr lang="es-ES" dirty="0" err="1"/>
            <a:t>posibilities</a:t>
          </a:r>
          <a:r>
            <a:rPr lang="es-ES" dirty="0"/>
            <a:t> and centre.</a:t>
          </a:r>
        </a:p>
      </dgm:t>
    </dgm:pt>
    <dgm:pt modelId="{32FFA15A-FB21-4B5C-840A-B49277B77F4B}" type="parTrans" cxnId="{1D769CF1-6941-43A9-9F14-0849ACF5A072}">
      <dgm:prSet/>
      <dgm:spPr/>
      <dgm:t>
        <a:bodyPr/>
        <a:lstStyle/>
        <a:p>
          <a:endParaRPr lang="es-ES"/>
        </a:p>
      </dgm:t>
    </dgm:pt>
    <dgm:pt modelId="{7B22E231-AAB9-47F2-AE21-6E9632C858FA}" type="sibTrans" cxnId="{1D769CF1-6941-43A9-9F14-0849ACF5A072}">
      <dgm:prSet/>
      <dgm:spPr/>
      <dgm:t>
        <a:bodyPr/>
        <a:lstStyle/>
        <a:p>
          <a:endParaRPr lang="es-ES"/>
        </a:p>
      </dgm:t>
    </dgm:pt>
    <dgm:pt modelId="{0BBA8710-F5EA-469D-8936-9BF2AED4B04B}">
      <dgm:prSet phldrT="[Texto]"/>
      <dgm:spPr/>
      <dgm:t>
        <a:bodyPr/>
        <a:lstStyle/>
        <a:p>
          <a:r>
            <a:rPr lang="es-ES" dirty="0" err="1"/>
            <a:t>Schools</a:t>
          </a:r>
          <a:endParaRPr lang="es-ES" dirty="0"/>
        </a:p>
      </dgm:t>
    </dgm:pt>
    <dgm:pt modelId="{59F7E35B-E104-46F7-B81C-04C27F9C0C2C}" type="parTrans" cxnId="{1D380917-0B5F-4B90-9576-82BB73BF74BF}">
      <dgm:prSet/>
      <dgm:spPr/>
      <dgm:t>
        <a:bodyPr/>
        <a:lstStyle/>
        <a:p>
          <a:endParaRPr lang="es-ES"/>
        </a:p>
      </dgm:t>
    </dgm:pt>
    <dgm:pt modelId="{3AEB3D83-8156-48E5-9016-754A28DE5072}" type="sibTrans" cxnId="{1D380917-0B5F-4B90-9576-82BB73BF74BF}">
      <dgm:prSet/>
      <dgm:spPr/>
      <dgm:t>
        <a:bodyPr/>
        <a:lstStyle/>
        <a:p>
          <a:endParaRPr lang="es-ES"/>
        </a:p>
      </dgm:t>
    </dgm:pt>
    <dgm:pt modelId="{94370A45-115A-414E-B226-C6686D08B056}">
      <dgm:prSet phldrT="[Texto]"/>
      <dgm:spPr/>
      <dgm:t>
        <a:bodyPr/>
        <a:lstStyle/>
        <a:p>
          <a:pPr>
            <a:buNone/>
          </a:pPr>
          <a:r>
            <a:rPr lang="es-ES" dirty="0" err="1"/>
            <a:t>Accept</a:t>
          </a:r>
          <a:r>
            <a:rPr lang="es-ES" dirty="0"/>
            <a:t> </a:t>
          </a:r>
          <a:r>
            <a:rPr lang="es-ES" dirty="0" err="1"/>
            <a:t>or</a:t>
          </a:r>
          <a:r>
            <a:rPr lang="es-ES" dirty="0"/>
            <a:t> </a:t>
          </a:r>
          <a:r>
            <a:rPr lang="es-ES" dirty="0" err="1"/>
            <a:t>deny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offer</a:t>
          </a:r>
          <a:r>
            <a:rPr lang="es-ES" dirty="0"/>
            <a:t> and </a:t>
          </a:r>
          <a:r>
            <a:rPr lang="es-ES" dirty="0" err="1"/>
            <a:t>tells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centre </a:t>
          </a:r>
          <a:r>
            <a:rPr lang="es-ES" dirty="0" err="1"/>
            <a:t>what</a:t>
          </a:r>
          <a:r>
            <a:rPr lang="es-ES" dirty="0"/>
            <a:t> </a:t>
          </a:r>
          <a:r>
            <a:rPr lang="es-ES" dirty="0" err="1"/>
            <a:t>they’re</a:t>
          </a:r>
          <a:r>
            <a:rPr lang="es-ES" dirty="0"/>
            <a:t> </a:t>
          </a:r>
          <a:r>
            <a:rPr lang="es-ES" dirty="0" err="1"/>
            <a:t>working</a:t>
          </a:r>
          <a:r>
            <a:rPr lang="es-ES" dirty="0"/>
            <a:t> </a:t>
          </a:r>
          <a:r>
            <a:rPr lang="es-ES" dirty="0" err="1"/>
            <a:t>on</a:t>
          </a:r>
          <a:endParaRPr lang="es-ES" dirty="0"/>
        </a:p>
      </dgm:t>
    </dgm:pt>
    <dgm:pt modelId="{24BEC565-F40E-401B-B14D-D44A333EAA65}" type="parTrans" cxnId="{F0ABAF56-1FA7-4374-A5FC-C01EF116AD38}">
      <dgm:prSet/>
      <dgm:spPr/>
      <dgm:t>
        <a:bodyPr/>
        <a:lstStyle/>
        <a:p>
          <a:endParaRPr lang="es-ES"/>
        </a:p>
      </dgm:t>
    </dgm:pt>
    <dgm:pt modelId="{33638A5C-38A8-48F8-B3A2-56E9C067DBE1}" type="sibTrans" cxnId="{F0ABAF56-1FA7-4374-A5FC-C01EF116AD38}">
      <dgm:prSet/>
      <dgm:spPr/>
      <dgm:t>
        <a:bodyPr/>
        <a:lstStyle/>
        <a:p>
          <a:endParaRPr lang="es-ES"/>
        </a:p>
      </dgm:t>
    </dgm:pt>
    <dgm:pt modelId="{D0C7DFBA-6F22-4E56-87D1-B23AE3948910}">
      <dgm:prSet phldrT="[Texto]"/>
      <dgm:spPr/>
      <dgm:t>
        <a:bodyPr/>
        <a:lstStyle/>
        <a:p>
          <a:r>
            <a:rPr lang="es-ES" dirty="0" err="1"/>
            <a:t>Horten</a:t>
          </a:r>
          <a:r>
            <a:rPr lang="es-ES" dirty="0"/>
            <a:t> </a:t>
          </a:r>
          <a:r>
            <a:rPr lang="es-ES" dirty="0" err="1"/>
            <a:t>Natursenter</a:t>
          </a:r>
          <a:endParaRPr lang="es-ES" dirty="0"/>
        </a:p>
      </dgm:t>
    </dgm:pt>
    <dgm:pt modelId="{DD257052-3F36-44F6-A15A-932C6F1F3F03}" type="parTrans" cxnId="{0C8CAF30-6A6D-459D-9FF2-57DBEEDB8609}">
      <dgm:prSet/>
      <dgm:spPr/>
      <dgm:t>
        <a:bodyPr/>
        <a:lstStyle/>
        <a:p>
          <a:endParaRPr lang="es-ES"/>
        </a:p>
      </dgm:t>
    </dgm:pt>
    <dgm:pt modelId="{F184013E-077C-458D-B89E-2B64C19FA093}" type="sibTrans" cxnId="{0C8CAF30-6A6D-459D-9FF2-57DBEEDB8609}">
      <dgm:prSet/>
      <dgm:spPr/>
      <dgm:t>
        <a:bodyPr/>
        <a:lstStyle/>
        <a:p>
          <a:endParaRPr lang="es-ES"/>
        </a:p>
      </dgm:t>
    </dgm:pt>
    <dgm:pt modelId="{8285CA1F-56A4-406B-801A-41FD3E1C25A0}">
      <dgm:prSet phldrT="[Texto]" custT="1"/>
      <dgm:spPr/>
      <dgm:t>
        <a:bodyPr/>
        <a:lstStyle/>
        <a:p>
          <a:pPr>
            <a:buNone/>
          </a:pPr>
          <a:r>
            <a:rPr lang="es-ES" sz="2300" dirty="0"/>
            <a:t>Prepare </a:t>
          </a:r>
          <a:r>
            <a:rPr lang="es-ES" sz="2300" dirty="0" err="1"/>
            <a:t>activities</a:t>
          </a:r>
          <a:endParaRPr lang="es-ES" sz="2300" dirty="0"/>
        </a:p>
      </dgm:t>
    </dgm:pt>
    <dgm:pt modelId="{B274E2D5-929D-4BD4-9ED0-DD745E1CD7A5}" type="parTrans" cxnId="{F7EB59CE-626C-40CD-90EA-9304D3F725DA}">
      <dgm:prSet/>
      <dgm:spPr/>
      <dgm:t>
        <a:bodyPr/>
        <a:lstStyle/>
        <a:p>
          <a:endParaRPr lang="es-ES"/>
        </a:p>
      </dgm:t>
    </dgm:pt>
    <dgm:pt modelId="{39C36615-4E84-4D87-BBBA-200B480B893C}" type="sibTrans" cxnId="{F7EB59CE-626C-40CD-90EA-9304D3F725DA}">
      <dgm:prSet/>
      <dgm:spPr/>
      <dgm:t>
        <a:bodyPr/>
        <a:lstStyle/>
        <a:p>
          <a:endParaRPr lang="es-ES"/>
        </a:p>
      </dgm:t>
    </dgm:pt>
    <dgm:pt modelId="{588F3A6C-694F-4E7E-8775-46F44864B462}" type="pres">
      <dgm:prSet presAssocID="{0FF2FD11-2C65-4575-8C2D-B6F34F5C4C2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04E1E9A-4095-4011-B689-ED064A1D6890}" type="pres">
      <dgm:prSet presAssocID="{C899B8E5-7449-414D-BDFA-9D350FF3E1DE}" presName="composite" presStyleCnt="0"/>
      <dgm:spPr/>
    </dgm:pt>
    <dgm:pt modelId="{23FE5797-056D-4F88-8886-42E537E39E67}" type="pres">
      <dgm:prSet presAssocID="{C899B8E5-7449-414D-BDFA-9D350FF3E1DE}" presName="bentUpArrow1" presStyleLbl="alignImgPlace1" presStyleIdx="0" presStyleCnt="2"/>
      <dgm:spPr/>
    </dgm:pt>
    <dgm:pt modelId="{AED6800D-3452-48AB-AC1D-2959713F95A6}" type="pres">
      <dgm:prSet presAssocID="{C899B8E5-7449-414D-BDFA-9D350FF3E1DE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70004D-BFCE-4C80-93EF-68D266816397}" type="pres">
      <dgm:prSet presAssocID="{C899B8E5-7449-414D-BDFA-9D350FF3E1DE}" presName="ChildText" presStyleLbl="revTx" presStyleIdx="0" presStyleCnt="3" custScaleX="289943" custLinFactX="945" custLinFactNeighborX="100000" custLinFactNeighborY="-22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D9F51-DD0A-4F4C-ADFE-44FD9CDB7DB9}" type="pres">
      <dgm:prSet presAssocID="{DB5AAB75-E652-4B10-9C54-DA06D42B83FA}" presName="sibTrans" presStyleCnt="0"/>
      <dgm:spPr/>
    </dgm:pt>
    <dgm:pt modelId="{B80F19BE-4A18-4224-8C17-52F5AAFC2372}" type="pres">
      <dgm:prSet presAssocID="{0BBA8710-F5EA-469D-8936-9BF2AED4B04B}" presName="composite" presStyleCnt="0"/>
      <dgm:spPr/>
    </dgm:pt>
    <dgm:pt modelId="{F9A5D62F-3365-423C-A278-696AF95462A7}" type="pres">
      <dgm:prSet presAssocID="{0BBA8710-F5EA-469D-8936-9BF2AED4B04B}" presName="bentUpArrow1" presStyleLbl="alignImgPlace1" presStyleIdx="1" presStyleCnt="2"/>
      <dgm:spPr/>
    </dgm:pt>
    <dgm:pt modelId="{8C84BDE8-BCE1-4689-8434-62865547D8EC}" type="pres">
      <dgm:prSet presAssocID="{0BBA8710-F5EA-469D-8936-9BF2AED4B04B}" presName="ParentText" presStyleLbl="node1" presStyleIdx="1" presStyleCnt="3" custLinFactNeighborX="-33081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1EC3A4-0B1A-4FC0-A3CA-D6D6D730B625}" type="pres">
      <dgm:prSet presAssocID="{0BBA8710-F5EA-469D-8936-9BF2AED4B04B}" presName="ChildText" presStyleLbl="revTx" presStyleIdx="1" presStyleCnt="3" custScaleX="339377" custLinFactX="82742" custLinFactNeighborX="100000" custLinFactNeighborY="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C24221-ED16-4579-8698-7608064B16FD}" type="pres">
      <dgm:prSet presAssocID="{3AEB3D83-8156-48E5-9016-754A28DE5072}" presName="sibTrans" presStyleCnt="0"/>
      <dgm:spPr/>
    </dgm:pt>
    <dgm:pt modelId="{4F0E8F05-CFD6-45E8-A7D2-57ACE9ABE68C}" type="pres">
      <dgm:prSet presAssocID="{D0C7DFBA-6F22-4E56-87D1-B23AE3948910}" presName="composite" presStyleCnt="0"/>
      <dgm:spPr/>
    </dgm:pt>
    <dgm:pt modelId="{858BB611-8969-4E2E-8B23-D2D496717047}" type="pres">
      <dgm:prSet presAssocID="{D0C7DFBA-6F22-4E56-87D1-B23AE3948910}" presName="ParentText" presStyleLbl="node1" presStyleIdx="2" presStyleCnt="3" custLinFactNeighborX="-35983" custLinFactNeighborY="39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27892-7DE2-42BA-B8CA-1D92C7C300A2}" type="pres">
      <dgm:prSet presAssocID="{D0C7DFBA-6F22-4E56-87D1-B23AE3948910}" presName="FinalChildText" presStyleLbl="revTx" presStyleIdx="2" presStyleCnt="3" custScaleX="1824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226B3F-F90E-4973-A04A-2B4F44DCE61D}" type="presOf" srcId="{0FF2FD11-2C65-4575-8C2D-B6F34F5C4C2A}" destId="{588F3A6C-694F-4E7E-8775-46F44864B462}" srcOrd="0" destOrd="0" presId="urn:microsoft.com/office/officeart/2005/8/layout/StepDownProcess"/>
    <dgm:cxn modelId="{5B196D21-1B8D-431A-9EBE-976EF07ABAEE}" type="presOf" srcId="{0BBA8710-F5EA-469D-8936-9BF2AED4B04B}" destId="{8C84BDE8-BCE1-4689-8434-62865547D8EC}" srcOrd="0" destOrd="0" presId="urn:microsoft.com/office/officeart/2005/8/layout/StepDownProcess"/>
    <dgm:cxn modelId="{F0ABAF56-1FA7-4374-A5FC-C01EF116AD38}" srcId="{0BBA8710-F5EA-469D-8936-9BF2AED4B04B}" destId="{94370A45-115A-414E-B226-C6686D08B056}" srcOrd="0" destOrd="0" parTransId="{24BEC565-F40E-401B-B14D-D44A333EAA65}" sibTransId="{33638A5C-38A8-48F8-B3A2-56E9C067DBE1}"/>
    <dgm:cxn modelId="{08A6EA07-FFD1-49C3-8C94-170C4E422286}" type="presOf" srcId="{8285CA1F-56A4-406B-801A-41FD3E1C25A0}" destId="{F8027892-7DE2-42BA-B8CA-1D92C7C300A2}" srcOrd="0" destOrd="0" presId="urn:microsoft.com/office/officeart/2005/8/layout/StepDownProcess"/>
    <dgm:cxn modelId="{C24035FF-C56E-400A-B123-BE57BABD1849}" type="presOf" srcId="{94370A45-115A-414E-B226-C6686D08B056}" destId="{D61EC3A4-0B1A-4FC0-A3CA-D6D6D730B625}" srcOrd="0" destOrd="0" presId="urn:microsoft.com/office/officeart/2005/8/layout/StepDownProcess"/>
    <dgm:cxn modelId="{8578DDE6-F1BE-4BA0-8195-F2ECC716D496}" type="presOf" srcId="{D0C7DFBA-6F22-4E56-87D1-B23AE3948910}" destId="{858BB611-8969-4E2E-8B23-D2D496717047}" srcOrd="0" destOrd="0" presId="urn:microsoft.com/office/officeart/2005/8/layout/StepDownProcess"/>
    <dgm:cxn modelId="{F7EB59CE-626C-40CD-90EA-9304D3F725DA}" srcId="{D0C7DFBA-6F22-4E56-87D1-B23AE3948910}" destId="{8285CA1F-56A4-406B-801A-41FD3E1C25A0}" srcOrd="0" destOrd="0" parTransId="{B274E2D5-929D-4BD4-9ED0-DD745E1CD7A5}" sibTransId="{39C36615-4E84-4D87-BBBA-200B480B893C}"/>
    <dgm:cxn modelId="{62A16B7A-1006-4EA6-A862-DA70D151C5FD}" srcId="{0FF2FD11-2C65-4575-8C2D-B6F34F5C4C2A}" destId="{C899B8E5-7449-414D-BDFA-9D350FF3E1DE}" srcOrd="0" destOrd="0" parTransId="{0653B836-9F88-44DF-B1E6-6F400422FCDC}" sibTransId="{DB5AAB75-E652-4B10-9C54-DA06D42B83FA}"/>
    <dgm:cxn modelId="{0C8CAF30-6A6D-459D-9FF2-57DBEEDB8609}" srcId="{0FF2FD11-2C65-4575-8C2D-B6F34F5C4C2A}" destId="{D0C7DFBA-6F22-4E56-87D1-B23AE3948910}" srcOrd="2" destOrd="0" parTransId="{DD257052-3F36-44F6-A15A-932C6F1F3F03}" sibTransId="{F184013E-077C-458D-B89E-2B64C19FA093}"/>
    <dgm:cxn modelId="{1D769CF1-6941-43A9-9F14-0849ACF5A072}" srcId="{C899B8E5-7449-414D-BDFA-9D350FF3E1DE}" destId="{F4BBD0A0-1D47-479B-BD3D-95E8BF0608DC}" srcOrd="0" destOrd="0" parTransId="{32FFA15A-FB21-4B5C-840A-B49277B77F4B}" sibTransId="{7B22E231-AAB9-47F2-AE21-6E9632C858FA}"/>
    <dgm:cxn modelId="{AC33384D-68BF-4E24-B8AF-030F88D501EB}" type="presOf" srcId="{F4BBD0A0-1D47-479B-BD3D-95E8BF0608DC}" destId="{B770004D-BFCE-4C80-93EF-68D266816397}" srcOrd="0" destOrd="0" presId="urn:microsoft.com/office/officeart/2005/8/layout/StepDownProcess"/>
    <dgm:cxn modelId="{1D380917-0B5F-4B90-9576-82BB73BF74BF}" srcId="{0FF2FD11-2C65-4575-8C2D-B6F34F5C4C2A}" destId="{0BBA8710-F5EA-469D-8936-9BF2AED4B04B}" srcOrd="1" destOrd="0" parTransId="{59F7E35B-E104-46F7-B81C-04C27F9C0C2C}" sibTransId="{3AEB3D83-8156-48E5-9016-754A28DE5072}"/>
    <dgm:cxn modelId="{FF7381A0-DF89-401E-9A4B-A5CECB1403A1}" type="presOf" srcId="{C899B8E5-7449-414D-BDFA-9D350FF3E1DE}" destId="{AED6800D-3452-48AB-AC1D-2959713F95A6}" srcOrd="0" destOrd="0" presId="urn:microsoft.com/office/officeart/2005/8/layout/StepDownProcess"/>
    <dgm:cxn modelId="{B37D0C44-9E6B-4F45-ABE6-3C2099B4F552}" type="presParOf" srcId="{588F3A6C-694F-4E7E-8775-46F44864B462}" destId="{B04E1E9A-4095-4011-B689-ED064A1D6890}" srcOrd="0" destOrd="0" presId="urn:microsoft.com/office/officeart/2005/8/layout/StepDownProcess"/>
    <dgm:cxn modelId="{9AB11598-AD14-4BDA-A9EC-E24FAF4F8DC8}" type="presParOf" srcId="{B04E1E9A-4095-4011-B689-ED064A1D6890}" destId="{23FE5797-056D-4F88-8886-42E537E39E67}" srcOrd="0" destOrd="0" presId="urn:microsoft.com/office/officeart/2005/8/layout/StepDownProcess"/>
    <dgm:cxn modelId="{F33209EF-CA7B-450E-9032-BC9111A128DC}" type="presParOf" srcId="{B04E1E9A-4095-4011-B689-ED064A1D6890}" destId="{AED6800D-3452-48AB-AC1D-2959713F95A6}" srcOrd="1" destOrd="0" presId="urn:microsoft.com/office/officeart/2005/8/layout/StepDownProcess"/>
    <dgm:cxn modelId="{5B7A4D97-642D-4855-AD07-5BC7B5138956}" type="presParOf" srcId="{B04E1E9A-4095-4011-B689-ED064A1D6890}" destId="{B770004D-BFCE-4C80-93EF-68D266816397}" srcOrd="2" destOrd="0" presId="urn:microsoft.com/office/officeart/2005/8/layout/StepDownProcess"/>
    <dgm:cxn modelId="{E0952CD7-F5D5-4B4E-A0BA-C9384D5AC449}" type="presParOf" srcId="{588F3A6C-694F-4E7E-8775-46F44864B462}" destId="{534D9F51-DD0A-4F4C-ADFE-44FD9CDB7DB9}" srcOrd="1" destOrd="0" presId="urn:microsoft.com/office/officeart/2005/8/layout/StepDownProcess"/>
    <dgm:cxn modelId="{F2E960DB-E2E7-4525-BCB6-69141640C34E}" type="presParOf" srcId="{588F3A6C-694F-4E7E-8775-46F44864B462}" destId="{B80F19BE-4A18-4224-8C17-52F5AAFC2372}" srcOrd="2" destOrd="0" presId="urn:microsoft.com/office/officeart/2005/8/layout/StepDownProcess"/>
    <dgm:cxn modelId="{B9254CA3-DD5D-4071-B4FC-BB8A72E09811}" type="presParOf" srcId="{B80F19BE-4A18-4224-8C17-52F5AAFC2372}" destId="{F9A5D62F-3365-423C-A278-696AF95462A7}" srcOrd="0" destOrd="0" presId="urn:microsoft.com/office/officeart/2005/8/layout/StepDownProcess"/>
    <dgm:cxn modelId="{63EF16FE-E0D4-4E0E-845A-00EDA5230A9D}" type="presParOf" srcId="{B80F19BE-4A18-4224-8C17-52F5AAFC2372}" destId="{8C84BDE8-BCE1-4689-8434-62865547D8EC}" srcOrd="1" destOrd="0" presId="urn:microsoft.com/office/officeart/2005/8/layout/StepDownProcess"/>
    <dgm:cxn modelId="{72417413-D4AC-4502-902B-89D374BB59B9}" type="presParOf" srcId="{B80F19BE-4A18-4224-8C17-52F5AAFC2372}" destId="{D61EC3A4-0B1A-4FC0-A3CA-D6D6D730B625}" srcOrd="2" destOrd="0" presId="urn:microsoft.com/office/officeart/2005/8/layout/StepDownProcess"/>
    <dgm:cxn modelId="{052A459C-6320-4D31-BDD0-067A991F7889}" type="presParOf" srcId="{588F3A6C-694F-4E7E-8775-46F44864B462}" destId="{E5C24221-ED16-4579-8698-7608064B16FD}" srcOrd="3" destOrd="0" presId="urn:microsoft.com/office/officeart/2005/8/layout/StepDownProcess"/>
    <dgm:cxn modelId="{136A813B-9D42-4AB4-9351-5D062E35408F}" type="presParOf" srcId="{588F3A6C-694F-4E7E-8775-46F44864B462}" destId="{4F0E8F05-CFD6-45E8-A7D2-57ACE9ABE68C}" srcOrd="4" destOrd="0" presId="urn:microsoft.com/office/officeart/2005/8/layout/StepDownProcess"/>
    <dgm:cxn modelId="{095B5D9C-79A3-4E6A-92AC-EF01117A27FE}" type="presParOf" srcId="{4F0E8F05-CFD6-45E8-A7D2-57ACE9ABE68C}" destId="{858BB611-8969-4E2E-8B23-D2D496717047}" srcOrd="0" destOrd="0" presId="urn:microsoft.com/office/officeart/2005/8/layout/StepDownProcess"/>
    <dgm:cxn modelId="{2CE1C3A2-BB2D-4805-B8D4-F61AC33DC6DF}" type="presParOf" srcId="{4F0E8F05-CFD6-45E8-A7D2-57ACE9ABE68C}" destId="{F8027892-7DE2-42BA-B8CA-1D92C7C300A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5AE0-2D3C-471F-95E1-2BCC9B8CCC58}">
      <dsp:nvSpPr>
        <dsp:cNvPr id="0" name=""/>
        <dsp:cNvSpPr/>
      </dsp:nvSpPr>
      <dsp:spPr>
        <a:xfrm>
          <a:off x="992" y="194138"/>
          <a:ext cx="3869531" cy="23217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err="1"/>
            <a:t>Organization</a:t>
          </a:r>
          <a:r>
            <a:rPr lang="es-ES" sz="3200" kern="1200" dirty="0"/>
            <a:t> </a:t>
          </a:r>
          <a:r>
            <a:rPr lang="es-ES" sz="3200" kern="1200" dirty="0" err="1"/>
            <a:t>doesn’t</a:t>
          </a:r>
          <a:r>
            <a:rPr lang="es-ES" sz="3200" kern="1200" dirty="0"/>
            <a:t> mean </a:t>
          </a:r>
          <a:r>
            <a:rPr lang="es-ES" sz="3200" kern="1200" dirty="0" err="1"/>
            <a:t>everything</a:t>
          </a:r>
          <a:r>
            <a:rPr lang="es-ES" sz="3200" kern="1200" dirty="0"/>
            <a:t>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 err="1"/>
            <a:t>Take</a:t>
          </a:r>
          <a:r>
            <a:rPr lang="es-ES" sz="2500" kern="1200" dirty="0"/>
            <a:t> </a:t>
          </a:r>
          <a:r>
            <a:rPr lang="es-ES" sz="2500" kern="1200" dirty="0" err="1"/>
            <a:t>advantage</a:t>
          </a:r>
          <a:r>
            <a:rPr lang="es-ES" sz="2500" kern="1200" dirty="0"/>
            <a:t> </a:t>
          </a:r>
          <a:r>
            <a:rPr lang="es-ES" sz="2500" kern="1200" dirty="0" err="1"/>
            <a:t>of</a:t>
          </a:r>
          <a:r>
            <a:rPr lang="es-ES" sz="2500" kern="1200" dirty="0"/>
            <a:t> </a:t>
          </a:r>
          <a:r>
            <a:rPr lang="es-ES" sz="2500" kern="1200" dirty="0" err="1"/>
            <a:t>the</a:t>
          </a:r>
          <a:r>
            <a:rPr lang="es-ES" sz="2500" kern="1200" dirty="0"/>
            <a:t> </a:t>
          </a:r>
          <a:r>
            <a:rPr lang="es-ES" sz="2500" kern="1200" dirty="0" err="1"/>
            <a:t>unexpected</a:t>
          </a:r>
          <a:endParaRPr lang="es-ES" sz="2500" kern="1200" dirty="0"/>
        </a:p>
      </dsp:txBody>
      <dsp:txXfrm>
        <a:off x="992" y="194138"/>
        <a:ext cx="3869531" cy="2321718"/>
      </dsp:txXfrm>
    </dsp:sp>
    <dsp:sp modelId="{12B79005-294C-4DCA-A4A9-2B56C9EF23A6}">
      <dsp:nvSpPr>
        <dsp:cNvPr id="0" name=""/>
        <dsp:cNvSpPr/>
      </dsp:nvSpPr>
      <dsp:spPr>
        <a:xfrm>
          <a:off x="4257476" y="194138"/>
          <a:ext cx="3869531" cy="2321718"/>
        </a:xfrm>
        <a:prstGeom prst="rect">
          <a:avLst/>
        </a:prstGeom>
        <a:solidFill>
          <a:schemeClr val="accent4">
            <a:hueOff val="-4284886"/>
            <a:satOff val="8781"/>
            <a:lumOff val="41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err="1"/>
            <a:t>Lack</a:t>
          </a:r>
          <a:r>
            <a:rPr lang="es-ES" sz="3200" kern="1200" dirty="0"/>
            <a:t> </a:t>
          </a:r>
          <a:r>
            <a:rPr lang="es-ES" sz="3200" kern="1200" dirty="0" err="1"/>
            <a:t>of</a:t>
          </a:r>
          <a:r>
            <a:rPr lang="es-ES" sz="3200" kern="1200" dirty="0"/>
            <a:t> </a:t>
          </a:r>
          <a:r>
            <a:rPr lang="es-ES" sz="3200" kern="1200" dirty="0" err="1"/>
            <a:t>language</a:t>
          </a:r>
          <a:endParaRPr lang="es-ES" sz="3200" kern="1200" dirty="0"/>
        </a:p>
      </dsp:txBody>
      <dsp:txXfrm>
        <a:off x="4257476" y="194138"/>
        <a:ext cx="3869531" cy="2321718"/>
      </dsp:txXfrm>
    </dsp:sp>
    <dsp:sp modelId="{9072D2FE-72B7-43E5-85B7-0AE7EF8DA7D2}">
      <dsp:nvSpPr>
        <dsp:cNvPr id="0" name=""/>
        <dsp:cNvSpPr/>
      </dsp:nvSpPr>
      <dsp:spPr>
        <a:xfrm>
          <a:off x="2129234" y="2902810"/>
          <a:ext cx="3869531" cy="2321718"/>
        </a:xfrm>
        <a:prstGeom prst="rect">
          <a:avLst/>
        </a:prstGeom>
        <a:solidFill>
          <a:schemeClr val="accent4">
            <a:hueOff val="-8569773"/>
            <a:satOff val="17563"/>
            <a:lumOff val="82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err="1"/>
            <a:t>Self-management</a:t>
          </a:r>
          <a:endParaRPr lang="es-ES" sz="3200" kern="1200" dirty="0"/>
        </a:p>
      </dsp:txBody>
      <dsp:txXfrm>
        <a:off x="2129234" y="2902810"/>
        <a:ext cx="3869531" cy="2321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E5797-056D-4F88-8886-42E537E39E67}">
      <dsp:nvSpPr>
        <dsp:cNvPr id="0" name=""/>
        <dsp:cNvSpPr/>
      </dsp:nvSpPr>
      <dsp:spPr>
        <a:xfrm rot="5400000">
          <a:off x="353394" y="1649307"/>
          <a:ext cx="1317942" cy="15004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6800D-3452-48AB-AC1D-2959713F95A6}">
      <dsp:nvSpPr>
        <dsp:cNvPr id="0" name=""/>
        <dsp:cNvSpPr/>
      </dsp:nvSpPr>
      <dsp:spPr>
        <a:xfrm>
          <a:off x="4219" y="188341"/>
          <a:ext cx="2218639" cy="1552975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err="1"/>
            <a:t>Horten</a:t>
          </a:r>
          <a:r>
            <a:rPr lang="es-ES" sz="2900" kern="1200" dirty="0"/>
            <a:t> </a:t>
          </a:r>
          <a:r>
            <a:rPr lang="es-ES" sz="2900" kern="1200" dirty="0" err="1"/>
            <a:t>Natursenter</a:t>
          </a:r>
          <a:endParaRPr lang="es-ES" sz="2900" kern="1200" dirty="0"/>
        </a:p>
      </dsp:txBody>
      <dsp:txXfrm>
        <a:off x="80043" y="264165"/>
        <a:ext cx="2066991" cy="1401327"/>
      </dsp:txXfrm>
    </dsp:sp>
    <dsp:sp modelId="{B770004D-BFCE-4C80-93EF-68D266816397}">
      <dsp:nvSpPr>
        <dsp:cNvPr id="0" name=""/>
        <dsp:cNvSpPr/>
      </dsp:nvSpPr>
      <dsp:spPr>
        <a:xfrm>
          <a:off x="2319249" y="307910"/>
          <a:ext cx="4678598" cy="1255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err="1"/>
            <a:t>Promote</a:t>
          </a:r>
          <a:r>
            <a:rPr lang="es-ES" sz="2300" kern="1200" dirty="0"/>
            <a:t> </a:t>
          </a:r>
          <a:r>
            <a:rPr lang="es-ES" sz="2300" kern="1200" dirty="0" err="1"/>
            <a:t>their</a:t>
          </a:r>
          <a:r>
            <a:rPr lang="es-ES" sz="2300" kern="1200" dirty="0"/>
            <a:t> </a:t>
          </a:r>
          <a:r>
            <a:rPr lang="es-ES" sz="2300" kern="1200" dirty="0" err="1"/>
            <a:t>posibilities</a:t>
          </a:r>
          <a:r>
            <a:rPr lang="es-ES" sz="2300" kern="1200" dirty="0"/>
            <a:t> and centre.</a:t>
          </a:r>
        </a:p>
      </dsp:txBody>
      <dsp:txXfrm>
        <a:off x="2319249" y="307910"/>
        <a:ext cx="4678598" cy="1255183"/>
      </dsp:txXfrm>
    </dsp:sp>
    <dsp:sp modelId="{F9A5D62F-3365-423C-A278-696AF95462A7}">
      <dsp:nvSpPr>
        <dsp:cNvPr id="0" name=""/>
        <dsp:cNvSpPr/>
      </dsp:nvSpPr>
      <dsp:spPr>
        <a:xfrm rot="5400000">
          <a:off x="2928475" y="3393811"/>
          <a:ext cx="1317942" cy="15004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9014108"/>
            <a:satOff val="20129"/>
            <a:lumOff val="131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4BDE8-BCE1-4689-8434-62865547D8EC}">
      <dsp:nvSpPr>
        <dsp:cNvPr id="0" name=""/>
        <dsp:cNvSpPr/>
      </dsp:nvSpPr>
      <dsp:spPr>
        <a:xfrm>
          <a:off x="1845352" y="1932845"/>
          <a:ext cx="2218639" cy="1552975"/>
        </a:xfrm>
        <a:prstGeom prst="roundRect">
          <a:avLst>
            <a:gd name="adj" fmla="val 16670"/>
          </a:avLst>
        </a:prstGeom>
        <a:solidFill>
          <a:schemeClr val="accent4">
            <a:hueOff val="-4284886"/>
            <a:satOff val="8781"/>
            <a:lumOff val="41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err="1"/>
            <a:t>Schools</a:t>
          </a:r>
          <a:endParaRPr lang="es-ES" sz="2900" kern="1200" dirty="0"/>
        </a:p>
      </dsp:txBody>
      <dsp:txXfrm>
        <a:off x="1921176" y="2008669"/>
        <a:ext cx="2066991" cy="1401327"/>
      </dsp:txXfrm>
    </dsp:sp>
    <dsp:sp modelId="{D61EC3A4-0B1A-4FC0-A3CA-D6D6D730B625}">
      <dsp:nvSpPr>
        <dsp:cNvPr id="0" name=""/>
        <dsp:cNvSpPr/>
      </dsp:nvSpPr>
      <dsp:spPr>
        <a:xfrm>
          <a:off x="4180138" y="2081748"/>
          <a:ext cx="5476278" cy="1255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err="1"/>
            <a:t>Accept</a:t>
          </a:r>
          <a:r>
            <a:rPr lang="es-ES" sz="2300" kern="1200" dirty="0"/>
            <a:t> </a:t>
          </a:r>
          <a:r>
            <a:rPr lang="es-ES" sz="2300" kern="1200" dirty="0" err="1"/>
            <a:t>or</a:t>
          </a:r>
          <a:r>
            <a:rPr lang="es-ES" sz="2300" kern="1200" dirty="0"/>
            <a:t> </a:t>
          </a:r>
          <a:r>
            <a:rPr lang="es-ES" sz="2300" kern="1200" dirty="0" err="1"/>
            <a:t>deny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offer</a:t>
          </a:r>
          <a:r>
            <a:rPr lang="es-ES" sz="2300" kern="1200" dirty="0"/>
            <a:t> and </a:t>
          </a:r>
          <a:r>
            <a:rPr lang="es-ES" sz="2300" kern="1200" dirty="0" err="1"/>
            <a:t>tells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centre </a:t>
          </a:r>
          <a:r>
            <a:rPr lang="es-ES" sz="2300" kern="1200" dirty="0" err="1"/>
            <a:t>what</a:t>
          </a:r>
          <a:r>
            <a:rPr lang="es-ES" sz="2300" kern="1200" dirty="0"/>
            <a:t> </a:t>
          </a:r>
          <a:r>
            <a:rPr lang="es-ES" sz="2300" kern="1200" dirty="0" err="1"/>
            <a:t>they’re</a:t>
          </a:r>
          <a:r>
            <a:rPr lang="es-ES" sz="2300" kern="1200" dirty="0"/>
            <a:t> </a:t>
          </a:r>
          <a:r>
            <a:rPr lang="es-ES" sz="2300" kern="1200" dirty="0" err="1"/>
            <a:t>working</a:t>
          </a:r>
          <a:r>
            <a:rPr lang="es-ES" sz="2300" kern="1200" dirty="0"/>
            <a:t> </a:t>
          </a:r>
          <a:r>
            <a:rPr lang="es-ES" sz="2300" kern="1200" dirty="0" err="1"/>
            <a:t>on</a:t>
          </a:r>
          <a:endParaRPr lang="es-ES" sz="2300" kern="1200" dirty="0"/>
        </a:p>
      </dsp:txBody>
      <dsp:txXfrm>
        <a:off x="4180138" y="2081748"/>
        <a:ext cx="5476278" cy="1255183"/>
      </dsp:txXfrm>
    </dsp:sp>
    <dsp:sp modelId="{858BB611-8969-4E2E-8B23-D2D496717047}">
      <dsp:nvSpPr>
        <dsp:cNvPr id="0" name=""/>
        <dsp:cNvSpPr/>
      </dsp:nvSpPr>
      <dsp:spPr>
        <a:xfrm>
          <a:off x="4356049" y="3738816"/>
          <a:ext cx="2218639" cy="1552975"/>
        </a:xfrm>
        <a:prstGeom prst="roundRect">
          <a:avLst>
            <a:gd name="adj" fmla="val 16670"/>
          </a:avLst>
        </a:prstGeom>
        <a:solidFill>
          <a:schemeClr val="accent4">
            <a:hueOff val="-8569773"/>
            <a:satOff val="17563"/>
            <a:lumOff val="82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err="1"/>
            <a:t>Horten</a:t>
          </a:r>
          <a:r>
            <a:rPr lang="es-ES" sz="2900" kern="1200" dirty="0"/>
            <a:t> </a:t>
          </a:r>
          <a:r>
            <a:rPr lang="es-ES" sz="2900" kern="1200" dirty="0" err="1"/>
            <a:t>Natursenter</a:t>
          </a:r>
          <a:endParaRPr lang="es-ES" sz="2900" kern="1200" dirty="0"/>
        </a:p>
      </dsp:txBody>
      <dsp:txXfrm>
        <a:off x="4431873" y="3814640"/>
        <a:ext cx="2066991" cy="1401327"/>
      </dsp:txXfrm>
    </dsp:sp>
    <dsp:sp modelId="{F8027892-7DE2-42BA-B8CA-1D92C7C300A2}">
      <dsp:nvSpPr>
        <dsp:cNvPr id="0" name=""/>
        <dsp:cNvSpPr/>
      </dsp:nvSpPr>
      <dsp:spPr>
        <a:xfrm>
          <a:off x="6707473" y="3825461"/>
          <a:ext cx="2944723" cy="1255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/>
            <a:t>Prepare </a:t>
          </a:r>
          <a:r>
            <a:rPr lang="es-ES" sz="2300" kern="1200" dirty="0" err="1"/>
            <a:t>activities</a:t>
          </a:r>
          <a:endParaRPr lang="es-ES" sz="2300" kern="1200" dirty="0"/>
        </a:p>
      </dsp:txBody>
      <dsp:txXfrm>
        <a:off x="6707473" y="3825461"/>
        <a:ext cx="2944723" cy="1255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610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0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7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2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94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9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2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3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6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4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2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2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3656" y="513539"/>
            <a:ext cx="8637073" cy="2541431"/>
          </a:xfrm>
        </p:spPr>
        <p:txBody>
          <a:bodyPr>
            <a:normAutofit/>
          </a:bodyPr>
          <a:lstStyle/>
          <a:p>
            <a:r>
              <a:rPr lang="nb-NO" dirty="0"/>
              <a:t>Horten Natursenter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4140804"/>
            <a:ext cx="2819238" cy="97762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6282193" y="4241261"/>
            <a:ext cx="4164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TYPICAL DAY FOR A CHILD VISITING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PLACEMENT </a:t>
            </a:r>
            <a:r>
              <a:rPr lang="en-IE" dirty="0"/>
              <a:t>THROUGH</a:t>
            </a:r>
            <a:r>
              <a:rPr lang="nb-NO" dirty="0"/>
              <a:t> OUR EYES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PERSONAL TAKE-AWAYS</a:t>
            </a:r>
          </a:p>
          <a:p>
            <a:endParaRPr lang="nb-N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6A8C7E-8E58-498F-9799-8B6E91DE5923}"/>
              </a:ext>
            </a:extLst>
          </p:cNvPr>
          <p:cNvSpPr txBox="1"/>
          <p:nvPr/>
        </p:nvSpPr>
        <p:spPr>
          <a:xfrm>
            <a:off x="1988288" y="4241261"/>
            <a:ext cx="3921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SETTING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PRACTICE</a:t>
            </a:r>
            <a:r>
              <a:rPr lang="nb-NO" dirty="0"/>
              <a:t> 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CURRICULUM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1014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416C3C-3733-4418-8745-2B6719EC32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Imagen 5" descr="Imagen que contiene persona, exterior, suelo&#10;&#10;Descripción generada con confianza muy alta">
            <a:extLst>
              <a:ext uri="{FF2B5EF4-FFF2-40B4-BE49-F238E27FC236}">
                <a16:creationId xmlns:a16="http://schemas.microsoft.com/office/drawing/2014/main" id="{C1342CC4-6DEC-43F7-9EC0-C0C444336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" b="14962"/>
          <a:stretch/>
        </p:blipFill>
        <p:spPr>
          <a:xfrm>
            <a:off x="341111" y="381589"/>
            <a:ext cx="5649998" cy="6094822"/>
          </a:xfrm>
          <a:prstGeom prst="rect">
            <a:avLst/>
          </a:prstGeom>
        </p:spPr>
      </p:pic>
      <p:pic>
        <p:nvPicPr>
          <p:cNvPr id="4" name="Imagen 3" descr="Imagen que contiene persona, sentado, mesa, niño&#10;&#10;Descripción generada con confianza muy alta">
            <a:extLst>
              <a:ext uri="{FF2B5EF4-FFF2-40B4-BE49-F238E27FC236}">
                <a16:creationId xmlns:a16="http://schemas.microsoft.com/office/drawing/2014/main" id="{79FD60F3-DA73-4491-9363-2F25DD97A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04"/>
          <a:stretch/>
        </p:blipFill>
        <p:spPr>
          <a:xfrm>
            <a:off x="6096000" y="381590"/>
            <a:ext cx="5754889" cy="60948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81BF3D-945D-497A-9AB2-2E7B7F75E8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943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44416C3C-3733-4418-8745-2B6719EC32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06929DF5-54DA-4144-8CA1-4D587AA877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6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55CF88-74D5-445D-8341-69B04151A4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n 3" descr="Imagen que contiene exterior, suelo, pequeño, hierba&#10;&#10;Descripción generada con confianza muy alta">
            <a:extLst>
              <a:ext uri="{FF2B5EF4-FFF2-40B4-BE49-F238E27FC236}">
                <a16:creationId xmlns:a16="http://schemas.microsoft.com/office/drawing/2014/main" id="{C1AD26A2-7EB3-4494-9713-8DB0A7DD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" r="1" b="19202"/>
          <a:stretch/>
        </p:blipFill>
        <p:spPr>
          <a:xfrm>
            <a:off x="643467" y="643467"/>
            <a:ext cx="5251449" cy="5571066"/>
          </a:xfrm>
          <a:prstGeom prst="rect">
            <a:avLst/>
          </a:prstGeom>
        </p:spPr>
      </p:pic>
      <p:pic>
        <p:nvPicPr>
          <p:cNvPr id="6" name="Imagen 5" descr="Imagen que contiene suelo, exterior, sentado, persona&#10;&#10;Descripción generada con confianza muy alta">
            <a:extLst>
              <a:ext uri="{FF2B5EF4-FFF2-40B4-BE49-F238E27FC236}">
                <a16:creationId xmlns:a16="http://schemas.microsoft.com/office/drawing/2014/main" id="{7542CF1D-ADF5-45C8-9C4A-9EB746453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9" r="1" b="18707"/>
          <a:stretch/>
        </p:blipFill>
        <p:spPr>
          <a:xfrm>
            <a:off x="6292004" y="643467"/>
            <a:ext cx="52514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8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44416C3C-3733-4418-8745-2B6719EC32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6929DF5-54DA-4144-8CA1-4D587AA877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4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9555CF88-74D5-445D-8341-69B04151A4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Imagen 5" descr="Imagen que contiene persona&#10;&#10;Descripción generada con confianza muy alta">
            <a:extLst>
              <a:ext uri="{FF2B5EF4-FFF2-40B4-BE49-F238E27FC236}">
                <a16:creationId xmlns:a16="http://schemas.microsoft.com/office/drawing/2014/main" id="{E96D1133-C80C-4CF0-B73D-AA570A85C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35" r="1" b="1"/>
          <a:stretch/>
        </p:blipFill>
        <p:spPr>
          <a:xfrm>
            <a:off x="643467" y="643467"/>
            <a:ext cx="5251449" cy="55710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03993D-BDB0-4E2C-B514-0076BB4C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04" y="647925"/>
            <a:ext cx="5251449" cy="55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7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E659D223-F510-42C1-9DF1-1246405263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896DD4E1-C4E0-4DA5-9611-4C52F74FDD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6D59A145-F564-4FB7-8CEC-48D6BD8D269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4204116" cy="637793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n 3" descr="Imagen que contiene árbol, exterior, persona, suelo&#10;&#10;Descripción generada con confianza muy alta">
            <a:extLst>
              <a:ext uri="{FF2B5EF4-FFF2-40B4-BE49-F238E27FC236}">
                <a16:creationId xmlns:a16="http://schemas.microsoft.com/office/drawing/2014/main" id="{D0696FC1-4B97-4620-B177-38533159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584" y="920790"/>
            <a:ext cx="6700950" cy="5025712"/>
          </a:xfrm>
          <a:prstGeom prst="rect">
            <a:avLst/>
          </a:prstGeom>
        </p:spPr>
      </p:pic>
      <p:pic>
        <p:nvPicPr>
          <p:cNvPr id="6" name="Imagen 5" descr="Imagen que contiene exterior, persona, suelo, hierba&#10;&#10;Descripción generada con confianza muy alta">
            <a:extLst>
              <a:ext uri="{FF2B5EF4-FFF2-40B4-BE49-F238E27FC236}">
                <a16:creationId xmlns:a16="http://schemas.microsoft.com/office/drawing/2014/main" id="{C88E56E4-CD26-48E8-8021-BB7777462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636104"/>
            <a:ext cx="4055165" cy="54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84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B221CDE-5758-4F8A-8E5E-597B1D5AC7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1480FC-7901-40F2-8538-739D6CD4FD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5BCBED-A6B8-49F8-966E-3424F39CB89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A75D33A-CC00-4254-8A44-4AF69E8DDE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25B8AB-EAE7-4629-86F7-9173CA9EAC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78F46A-9CB7-480B-9BE9-1E7F546FD53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magen que contiene agua, barco, exterior, lago&#10;&#10;Descripción generada con confianza muy alta">
            <a:extLst>
              <a:ext uri="{FF2B5EF4-FFF2-40B4-BE49-F238E27FC236}">
                <a16:creationId xmlns:a16="http://schemas.microsoft.com/office/drawing/2014/main" id="{7C100450-01E1-42C5-A844-45E730C3C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0085"/>
          <a:stretch/>
        </p:blipFill>
        <p:spPr>
          <a:xfrm>
            <a:off x="728471" y="741172"/>
            <a:ext cx="6484452" cy="3279644"/>
          </a:xfrm>
          <a:prstGeom prst="rect">
            <a:avLst/>
          </a:prstGeom>
        </p:spPr>
      </p:pic>
      <p:pic>
        <p:nvPicPr>
          <p:cNvPr id="7" name="Imagen 6" descr="Imagen que contiene cielo, persona, exterior, árbol&#10;&#10;Descripción generada con confianza muy alta">
            <a:extLst>
              <a:ext uri="{FF2B5EF4-FFF2-40B4-BE49-F238E27FC236}">
                <a16:creationId xmlns:a16="http://schemas.microsoft.com/office/drawing/2014/main" id="{FA571A0E-A7E9-43AB-8893-4873C3C19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9" r="985" b="-1"/>
          <a:stretch/>
        </p:blipFill>
        <p:spPr>
          <a:xfrm>
            <a:off x="7534655" y="741172"/>
            <a:ext cx="3928873" cy="32796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B0AA61-D038-4A21-BFB1-1D4AB1BF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6240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600" b="1" cap="all"/>
              <a:t>PLACEMENT THROUGH OUR EYES</a:t>
            </a:r>
            <a:br>
              <a:rPr lang="en-US" sz="4600" b="1" cap="all"/>
            </a:br>
            <a:endParaRPr lang="en-US" sz="4600" b="1" cap="all"/>
          </a:p>
        </p:txBody>
      </p:sp>
    </p:spTree>
    <p:extLst>
      <p:ext uri="{BB962C8B-B14F-4D97-AF65-F5344CB8AC3E}">
        <p14:creationId xmlns:p14="http://schemas.microsoft.com/office/powerpoint/2010/main" val="84103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E659D223-F510-42C1-9DF1-1246405263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6BCE8EB-AC4E-42D9-A005-F0E7F2264D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3BE9DD96-7E00-42A6-B4DA-084DD6ACFD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Imagen 5" descr="Imagen que contiene árbol, exterior, persona, suelo&#10;&#10;Descripción generada con confianza muy alta">
            <a:extLst>
              <a:ext uri="{FF2B5EF4-FFF2-40B4-BE49-F238E27FC236}">
                <a16:creationId xmlns:a16="http://schemas.microsoft.com/office/drawing/2014/main" id="{6595D57E-C914-40B8-BFCA-A684FF7F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1510748"/>
            <a:ext cx="4382908" cy="32871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EFC85A0-30CF-4FA3-BF18-D13E8D00F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50" y="944898"/>
            <a:ext cx="6626304" cy="496820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5A9E16-C3FA-4AFD-9CD3-FD424FE8236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28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527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64453"/>
            <a:ext cx="9875520" cy="1356360"/>
          </a:xfrm>
        </p:spPr>
        <p:txBody>
          <a:bodyPr/>
          <a:lstStyle/>
          <a:p>
            <a:r>
              <a:rPr lang="nb-NO" dirty="0"/>
              <a:t>Personal </a:t>
            </a:r>
            <a:r>
              <a:rPr lang="nb-NO" dirty="0" err="1"/>
              <a:t>take-aways</a:t>
            </a:r>
            <a:endParaRPr lang="nb-NO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CB3989F-CD42-4ED7-9BC7-F9967762DE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329215"/>
              </p:ext>
            </p:extLst>
          </p:nvPr>
        </p:nvGraphicFramePr>
        <p:xfrm>
          <a:off x="2032000" y="11789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0039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DC3A1F-0373-48B5-9410-877BF4453264}"/>
              </a:ext>
            </a:extLst>
          </p:cNvPr>
          <p:cNvSpPr txBox="1"/>
          <p:nvPr/>
        </p:nvSpPr>
        <p:spPr>
          <a:xfrm>
            <a:off x="1143000" y="1965960"/>
            <a:ext cx="1020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1FCF8B0-01E8-43B3-846A-8100B5D9DF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495621"/>
              </p:ext>
            </p:extLst>
          </p:nvPr>
        </p:nvGraphicFramePr>
        <p:xfrm>
          <a:off x="2031999" y="719666"/>
          <a:ext cx="96564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7617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8EA18-25FE-4385-832E-498F5702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Take advantage of the unexpected</a:t>
            </a:r>
            <a:br>
              <a:rPr lang="nb-NO" dirty="0"/>
            </a:br>
            <a:endParaRPr lang="es-ES" dirty="0"/>
          </a:p>
        </p:txBody>
      </p:sp>
      <p:pic>
        <p:nvPicPr>
          <p:cNvPr id="4" name="Imagen 3" descr="Imagen que contiene hierba, exterior, suelo, valla&#10;&#10;Descripción generada con confianza muy alta">
            <a:extLst>
              <a:ext uri="{FF2B5EF4-FFF2-40B4-BE49-F238E27FC236}">
                <a16:creationId xmlns:a16="http://schemas.microsoft.com/office/drawing/2014/main" id="{55F0C33D-12E0-44C0-9138-4639269E6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-370" r="35833" b="-1"/>
          <a:stretch/>
        </p:blipFill>
        <p:spPr>
          <a:xfrm rot="5400000">
            <a:off x="1660244" y="731560"/>
            <a:ext cx="3348991" cy="58177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0F80AF-9757-49BA-95AD-8B85C784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46" y="1287780"/>
            <a:ext cx="4332964" cy="51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0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5923B0-05AB-437A-811D-EDEBA19F1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527" y="3398033"/>
            <a:ext cx="2702946" cy="1805525"/>
          </a:xfrm>
          <a:prstGeom prst="rect">
            <a:avLst/>
          </a:prstGeom>
        </p:spPr>
      </p:pic>
      <p:pic>
        <p:nvPicPr>
          <p:cNvPr id="6" name="Imagen 5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29B368A3-7243-4D38-A6AF-6BE9FFB41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67" y="1483043"/>
            <a:ext cx="2718941" cy="18162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A711BF-BDA1-471D-92DB-FFB95B6D0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420" y="1483042"/>
            <a:ext cx="2702946" cy="1816209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C5C61BAA-15BC-49D8-B05B-0A118AAAEE21}"/>
              </a:ext>
            </a:extLst>
          </p:cNvPr>
          <p:cNvSpPr/>
          <p:nvPr/>
        </p:nvSpPr>
        <p:spPr>
          <a:xfrm>
            <a:off x="467618" y="437612"/>
            <a:ext cx="2821549" cy="1185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Cultural </a:t>
            </a:r>
            <a:r>
              <a:rPr lang="es-ES" dirty="0" err="1"/>
              <a:t>Heritage</a:t>
            </a:r>
            <a:endParaRPr lang="es-ES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14AB913-40F5-4777-8FED-5E07DB13B058}"/>
              </a:ext>
            </a:extLst>
          </p:cNvPr>
          <p:cNvSpPr/>
          <p:nvPr/>
        </p:nvSpPr>
        <p:spPr>
          <a:xfrm>
            <a:off x="683365" y="3439684"/>
            <a:ext cx="2821549" cy="1185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Family</a:t>
            </a:r>
            <a:endParaRPr lang="es-ES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7DB8338-4F8D-4D6B-B24D-6D33DAED00C5}"/>
              </a:ext>
            </a:extLst>
          </p:cNvPr>
          <p:cNvSpPr/>
          <p:nvPr/>
        </p:nvSpPr>
        <p:spPr>
          <a:xfrm>
            <a:off x="4625924" y="5374957"/>
            <a:ext cx="2821549" cy="1185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Teachers</a:t>
            </a:r>
            <a:r>
              <a:rPr lang="es-ES" dirty="0"/>
              <a:t> / ratio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A517A97F-B293-49E3-BCD9-A4B22D788FDF}"/>
              </a:ext>
            </a:extLst>
          </p:cNvPr>
          <p:cNvSpPr/>
          <p:nvPr/>
        </p:nvSpPr>
        <p:spPr>
          <a:xfrm>
            <a:off x="9060553" y="3738830"/>
            <a:ext cx="2821549" cy="1185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Nature</a:t>
            </a:r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89AFE2F-AF7C-4514-AEDF-B7B49E6DEA37}"/>
              </a:ext>
            </a:extLst>
          </p:cNvPr>
          <p:cNvSpPr/>
          <p:nvPr/>
        </p:nvSpPr>
        <p:spPr>
          <a:xfrm>
            <a:off x="8947395" y="629675"/>
            <a:ext cx="2821549" cy="1185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Materials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3773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magen que contiene cielo, exterior, valla, edificio&#10;&#10;Descripción generada con confianza muy alta">
            <a:extLst>
              <a:ext uri="{FF2B5EF4-FFF2-40B4-BE49-F238E27FC236}">
                <a16:creationId xmlns:a16="http://schemas.microsoft.com/office/drawing/2014/main" id="{1932A1CB-9C98-4C98-9F97-4899633F5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92" y="172610"/>
            <a:ext cx="11841416" cy="6512779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36E8A50-1B40-4944-8C75-A7EAE1B0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7" y="689445"/>
            <a:ext cx="9875520" cy="1338470"/>
          </a:xfrm>
        </p:spPr>
        <p:txBody>
          <a:bodyPr>
            <a:normAutofit fontScale="90000"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SETTING</a:t>
            </a:r>
            <a:r>
              <a:rPr lang="nb-NO" sz="4800" dirty="0"/>
              <a:t/>
            </a:r>
            <a:br>
              <a:rPr lang="nb-NO" sz="4800" dirty="0"/>
            </a:b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296070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9D223-F510-42C1-9DF1-1246405263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57C1BC-D661-4607-B02D-2B22919C07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DE6182-B3FE-49A1-AE1A-7CB2489DC49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5343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D5B627-7733-4429-B5AB-8AD670F9A3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3639" y="480060"/>
            <a:ext cx="5534321" cy="59060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Marcador de contenido 4" descr="Imagen que contiene suelo, árbol, exterior&#10;&#10;Descripción generada con confianza muy alta">
            <a:extLst>
              <a:ext uri="{FF2B5EF4-FFF2-40B4-BE49-F238E27FC236}">
                <a16:creationId xmlns:a16="http://schemas.microsoft.com/office/drawing/2014/main" id="{A9E8D539-74A5-440E-A8CD-C46CFE2E8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70" b="7930"/>
          <a:stretch/>
        </p:blipFill>
        <p:spPr>
          <a:xfrm>
            <a:off x="599610" y="1271587"/>
            <a:ext cx="5326209" cy="4114100"/>
          </a:xfrm>
          <a:prstGeom prst="rect">
            <a:avLst/>
          </a:prstGeom>
        </p:spPr>
      </p:pic>
      <p:pic>
        <p:nvPicPr>
          <p:cNvPr id="9" name="Imagen 8" descr="Imagen que contiene suelo, exterior, cielo, agua&#10;&#10;Descripción generada con confianza muy alta">
            <a:extLst>
              <a:ext uri="{FF2B5EF4-FFF2-40B4-BE49-F238E27FC236}">
                <a16:creationId xmlns:a16="http://schemas.microsoft.com/office/drawing/2014/main" id="{C2A2D54F-C34F-4F1C-A3B8-02DFE9E6B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7" t="6073" b="36126"/>
          <a:stretch/>
        </p:blipFill>
        <p:spPr>
          <a:xfrm>
            <a:off x="6340094" y="1271588"/>
            <a:ext cx="5206999" cy="411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9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E659D223-F510-42C1-9DF1-1246405263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6A57C1BC-D661-4607-B02D-2B22919C07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DE6182-B3FE-49A1-AE1A-7CB2489DC49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5343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D5B627-7733-4429-B5AB-8AD670F9A3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3639" y="480060"/>
            <a:ext cx="5534321" cy="59060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Marcador de contenido 4" descr="Imagen que contiene interior, suelo, pared, mesa&#10;&#10;Descripción generada con confianza muy alta">
            <a:extLst>
              <a:ext uri="{FF2B5EF4-FFF2-40B4-BE49-F238E27FC236}">
                <a16:creationId xmlns:a16="http://schemas.microsoft.com/office/drawing/2014/main" id="{19B61639-5FF1-4B39-96A3-96B2015E8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76375"/>
            <a:ext cx="5206999" cy="3905249"/>
          </a:xfrm>
          <a:prstGeom prst="rect">
            <a:avLst/>
          </a:prstGeom>
        </p:spPr>
      </p:pic>
      <p:pic>
        <p:nvPicPr>
          <p:cNvPr id="7" name="Imagen 6" descr="Imagen que contiene interior, suelo, pared, techo&#10;&#10;Descripción generada con confianza muy alta">
            <a:extLst>
              <a:ext uri="{FF2B5EF4-FFF2-40B4-BE49-F238E27FC236}">
                <a16:creationId xmlns:a16="http://schemas.microsoft.com/office/drawing/2014/main" id="{29C17CA3-2DAA-494D-AFB9-EEB3EF674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094" y="1480438"/>
            <a:ext cx="5206999" cy="3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1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0A428-1713-43C4-A27A-A7974865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Teachers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0BCEB6-6BBF-41E2-AD1D-FB2278613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Andreas: Young </a:t>
            </a:r>
            <a:r>
              <a:rPr lang="es-ES" dirty="0" err="1"/>
              <a:t>children</a:t>
            </a:r>
            <a:r>
              <a:rPr lang="es-ES" dirty="0"/>
              <a:t> (1-4 grades)</a:t>
            </a:r>
          </a:p>
          <a:p>
            <a:r>
              <a:rPr lang="es-ES" dirty="0" err="1"/>
              <a:t>Hege</a:t>
            </a:r>
            <a:r>
              <a:rPr lang="es-ES" dirty="0"/>
              <a:t>: </a:t>
            </a:r>
            <a:r>
              <a:rPr lang="es-ES" dirty="0" err="1"/>
              <a:t>middle</a:t>
            </a:r>
            <a:r>
              <a:rPr lang="es-ES" dirty="0"/>
              <a:t> </a:t>
            </a:r>
            <a:r>
              <a:rPr lang="es-ES" dirty="0" err="1"/>
              <a:t>school</a:t>
            </a:r>
            <a:r>
              <a:rPr lang="es-ES" dirty="0"/>
              <a:t> (5-10)</a:t>
            </a:r>
          </a:p>
          <a:p>
            <a:r>
              <a:rPr lang="es-ES" dirty="0"/>
              <a:t>Gunn: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school-college</a:t>
            </a:r>
            <a:endParaRPr lang="es-ES" dirty="0"/>
          </a:p>
          <a:p>
            <a:r>
              <a:rPr lang="es-ES" dirty="0" err="1"/>
              <a:t>Stine</a:t>
            </a:r>
            <a:r>
              <a:rPr lang="es-ES" dirty="0"/>
              <a:t>: </a:t>
            </a:r>
            <a:r>
              <a:rPr lang="es-ES" dirty="0" err="1"/>
              <a:t>assistant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284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271C28-7496-4447-8541-7B39F5E948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A68F3A-ED40-44AB-B367-AF5C95D84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52" y="595737"/>
            <a:ext cx="5364444" cy="5500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Practice Aims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DD1C55-A6BB-42FD-AC1E-8B4B9D9A64AB}"/>
              </a:ext>
            </a:extLst>
          </p:cNvPr>
          <p:cNvSpPr txBox="1"/>
          <p:nvPr/>
        </p:nvSpPr>
        <p:spPr>
          <a:xfrm>
            <a:off x="6106703" y="2057400"/>
            <a:ext cx="5364444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Re-learn how to play in nature 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Teach outdoor skills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Team work through competition and games 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Combining what is taught in school and showing practical uses  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6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09C0BCD-BEE9-423F-A51C-BCCD8E5EAA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agen 4" descr="Imagen que contiene persona, niño, sujetando, suelo&#10;&#10;Descripción generada con confianza muy alta">
            <a:extLst>
              <a:ext uri="{FF2B5EF4-FFF2-40B4-BE49-F238E27FC236}">
                <a16:creationId xmlns:a16="http://schemas.microsoft.com/office/drawing/2014/main" id="{499CFA27-B6BF-4A43-9A11-D91BB4769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" r="19762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curriculum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2057400"/>
            <a:ext cx="669306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Following the Norwegian Curriculum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Activities based on what kids are studying at school at that time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Good communication between teachers and </a:t>
            </a:r>
            <a:r>
              <a:rPr lang="en-US" sz="2400" dirty="0" err="1">
                <a:solidFill>
                  <a:schemeClr val="accent1"/>
                </a:solidFill>
              </a:rPr>
              <a:t>Natursenter</a:t>
            </a:r>
            <a:r>
              <a:rPr lang="en-US" sz="2400" dirty="0">
                <a:solidFill>
                  <a:schemeClr val="accent1"/>
                </a:solidFill>
              </a:rPr>
              <a:t> teachers.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4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09C0BCD-BEE9-423F-A51C-BCCD8E5EAA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98D094-42B2-42BA-AA14-E8FBE073A5D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65D64B-59F4-4BDC-B833-A17EF1E0469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677094E-F0FE-4EC2-9511-5A411A2E11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0E1ADA3-256B-436F-BB84-15BF272B4B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DC7D3D-A4F6-4638-B02B-2DBB6C11F5D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C091E65-5627-4CC0-82AA-74A3C89D7CF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240DB6-98DB-44D5-903E-A3FDC8505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0" y="400825"/>
            <a:ext cx="5387820" cy="60277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05421A-D397-4F01-8004-8F1C6EE5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5"/>
            <a:ext cx="4566230" cy="3437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 dirty="0">
                <a:solidFill>
                  <a:srgbClr val="FFFFFF"/>
                </a:solidFill>
              </a:rPr>
              <a:t>Typical Day for a visitor</a:t>
            </a:r>
          </a:p>
        </p:txBody>
      </p:sp>
    </p:spTree>
    <p:extLst>
      <p:ext uri="{BB962C8B-B14F-4D97-AF65-F5344CB8AC3E}">
        <p14:creationId xmlns:p14="http://schemas.microsoft.com/office/powerpoint/2010/main" val="308571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659D223-F510-42C1-9DF1-1246405263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B2D573-90C6-4223-BDB0-20D4FD97D6D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D5B834C4-13F9-494E-82A6-7B52564164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Imagen que contiene hierba, exterior, árbol, campo&#10;&#10;Descripción generada con confianza muy alt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r="17528" b="-1"/>
          <a:stretch/>
        </p:blipFill>
        <p:spPr>
          <a:xfrm>
            <a:off x="643467" y="643467"/>
            <a:ext cx="5251449" cy="5571066"/>
          </a:xfrm>
          <a:prstGeom prst="rect">
            <a:avLst/>
          </a:prstGeom>
        </p:spPr>
      </p:pic>
      <p:pic>
        <p:nvPicPr>
          <p:cNvPr id="5" name="Picture 4" descr="Imagen que contiene hierba, exterior, cielo, árbol&#10;&#10;Descripción generada con confianza muy alt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r="10218" b="-1"/>
          <a:stretch/>
        </p:blipFill>
        <p:spPr>
          <a:xfrm>
            <a:off x="6292004" y="643467"/>
            <a:ext cx="5251449" cy="557106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19318D1-076E-4507-9978-850C650698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53896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283</TotalTime>
  <Words>158</Words>
  <Application>Microsoft Office PowerPoint</Application>
  <PresentationFormat>Widescreen</PresentationFormat>
  <Paragraphs>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Corbel</vt:lpstr>
      <vt:lpstr>Base</vt:lpstr>
      <vt:lpstr>Horten Natursenter</vt:lpstr>
      <vt:lpstr>SETTING </vt:lpstr>
      <vt:lpstr>PowerPoint Presentation</vt:lpstr>
      <vt:lpstr>PowerPoint Presentation</vt:lpstr>
      <vt:lpstr>Teachers</vt:lpstr>
      <vt:lpstr>Practice Aims</vt:lpstr>
      <vt:lpstr>curriculum</vt:lpstr>
      <vt:lpstr>Typical Day for a visitor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PLACEMENT THROUGH OUR EYES </vt:lpstr>
      <vt:lpstr>PowerPoint Presentation</vt:lpstr>
      <vt:lpstr>Personal take-aways</vt:lpstr>
      <vt:lpstr>PowerPoint Presentation</vt:lpstr>
      <vt:lpstr>Take advantage of the unexpected </vt:lpstr>
      <vt:lpstr>PowerPoint Presentation</vt:lpstr>
    </vt:vector>
  </TitlesOfParts>
  <Company>USN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Horten Natursenter</dc:title>
  <dc:creator>Andrea Telechea Fernández</dc:creator>
  <cp:lastModifiedBy>Irene Arroyo</cp:lastModifiedBy>
  <cp:revision>32</cp:revision>
  <dcterms:created xsi:type="dcterms:W3CDTF">2018-05-02T10:49:31Z</dcterms:created>
  <dcterms:modified xsi:type="dcterms:W3CDTF">2018-05-16T09:21:01Z</dcterms:modified>
</cp:coreProperties>
</file>