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  <p:sldMasterId id="2147483654" r:id="rId3"/>
  </p:sldMasterIdLst>
  <p:sldIdLst>
    <p:sldId id="257" r:id="rId4"/>
    <p:sldId id="258" r:id="rId5"/>
  </p:sldIdLst>
  <p:sldSz cx="30275213" cy="21388388"/>
  <p:notesSz cx="6858000" cy="9144000"/>
  <p:defaultTextStyle>
    <a:defPPr>
      <a:defRPr lang="en-US"/>
    </a:defPPr>
    <a:lvl1pPr marL="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7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4F7F8"/>
    <a:srgbClr val="D6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1290" y="108"/>
      </p:cViewPr>
      <p:guideLst>
        <p:guide orient="horz" pos="6737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9020" y="2465926"/>
            <a:ext cx="7029052" cy="169957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8850" y="3962404"/>
            <a:ext cx="7029450" cy="1600196"/>
          </a:xfrm>
        </p:spPr>
        <p:txBody>
          <a:bodyPr>
            <a:normAutofit/>
          </a:bodyPr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958850" y="5746744"/>
            <a:ext cx="7029450" cy="795711"/>
          </a:xfrm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23"/>
          </p:nvPr>
        </p:nvSpPr>
        <p:spPr>
          <a:xfrm>
            <a:off x="9423400" y="2465388"/>
            <a:ext cx="20115806" cy="462915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4" hasCustomPrompt="1"/>
          </p:nvPr>
        </p:nvSpPr>
        <p:spPr>
          <a:xfrm>
            <a:off x="9900389" y="12535503"/>
            <a:ext cx="5922982" cy="39862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36" name="Content Placeholder 31"/>
          <p:cNvSpPr>
            <a:spLocks noGrp="1"/>
          </p:cNvSpPr>
          <p:nvPr>
            <p:ph sz="quarter" idx="27" hasCustomPrompt="1"/>
          </p:nvPr>
        </p:nvSpPr>
        <p:spPr>
          <a:xfrm>
            <a:off x="705320" y="15976302"/>
            <a:ext cx="7676241" cy="467236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37" name="Text Placeholder 21"/>
          <p:cNvSpPr>
            <a:spLocks noGrp="1"/>
          </p:cNvSpPr>
          <p:nvPr>
            <p:ph type="body" sz="quarter" idx="28" hasCustomPrompt="1"/>
          </p:nvPr>
        </p:nvSpPr>
        <p:spPr>
          <a:xfrm>
            <a:off x="9900389" y="19454956"/>
            <a:ext cx="12475837" cy="1193711"/>
          </a:xfrm>
        </p:spPr>
        <p:txBody>
          <a:bodyPr l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Footer</a:t>
            </a:r>
            <a:endParaRPr lang="nb-NO" dirty="0" smtClean="0"/>
          </a:p>
        </p:txBody>
      </p:sp>
      <p:sp>
        <p:nvSpPr>
          <p:cNvPr id="38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23082297" y="19454956"/>
            <a:ext cx="5922982" cy="1193711"/>
          </a:xfrm>
        </p:spPr>
        <p:txBody>
          <a:bodyPr lIns="0" rIns="0" bIns="0"/>
          <a:lstStyle>
            <a:lvl1pPr marL="0" indent="0">
              <a:buNone/>
              <a:tabLst/>
              <a:defRPr b="1">
                <a:latin typeface="Calibri"/>
                <a:cs typeface="Calibri"/>
              </a:defRPr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Collaborative</a:t>
            </a:r>
            <a:r>
              <a:rPr lang="nb-NO" dirty="0" smtClean="0"/>
              <a:t> partners:</a:t>
            </a:r>
          </a:p>
        </p:txBody>
      </p:sp>
      <p:sp>
        <p:nvSpPr>
          <p:cNvPr id="39" name="Text Placeholder 18"/>
          <p:cNvSpPr>
            <a:spLocks noGrp="1"/>
          </p:cNvSpPr>
          <p:nvPr>
            <p:ph type="body" sz="quarter" idx="30" hasCustomPrompt="1"/>
          </p:nvPr>
        </p:nvSpPr>
        <p:spPr>
          <a:xfrm>
            <a:off x="1239443" y="7755451"/>
            <a:ext cx="6557947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40" name="Text Placeholder 21"/>
          <p:cNvSpPr>
            <a:spLocks noGrp="1"/>
          </p:cNvSpPr>
          <p:nvPr>
            <p:ph type="body" sz="quarter" idx="31" hasCustomPrompt="1"/>
          </p:nvPr>
        </p:nvSpPr>
        <p:spPr>
          <a:xfrm>
            <a:off x="1239443" y="8750288"/>
            <a:ext cx="6557947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3" name="Text Placeholder 18"/>
          <p:cNvSpPr>
            <a:spLocks noGrp="1"/>
          </p:cNvSpPr>
          <p:nvPr>
            <p:ph type="body" sz="quarter" idx="32" hasCustomPrompt="1"/>
          </p:nvPr>
        </p:nvSpPr>
        <p:spPr>
          <a:xfrm>
            <a:off x="9927001" y="7755451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44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9927001" y="8750288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5" name="Content Placeholder 31"/>
          <p:cNvSpPr>
            <a:spLocks noGrp="1"/>
          </p:cNvSpPr>
          <p:nvPr>
            <p:ph sz="quarter" idx="34" hasCustomPrompt="1"/>
          </p:nvPr>
        </p:nvSpPr>
        <p:spPr>
          <a:xfrm>
            <a:off x="16453244" y="12535503"/>
            <a:ext cx="5922982" cy="39862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46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16479856" y="7755451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47" name="Text Placeholder 21"/>
          <p:cNvSpPr>
            <a:spLocks noGrp="1"/>
          </p:cNvSpPr>
          <p:nvPr>
            <p:ph type="body" sz="quarter" idx="36" hasCustomPrompt="1"/>
          </p:nvPr>
        </p:nvSpPr>
        <p:spPr>
          <a:xfrm>
            <a:off x="16479856" y="8750288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8" name="Content Placeholder 31"/>
          <p:cNvSpPr>
            <a:spLocks noGrp="1"/>
          </p:cNvSpPr>
          <p:nvPr>
            <p:ph sz="quarter" idx="37" hasCustomPrompt="1"/>
          </p:nvPr>
        </p:nvSpPr>
        <p:spPr>
          <a:xfrm>
            <a:off x="23082297" y="12535503"/>
            <a:ext cx="5922982" cy="39862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49" name="Text Placeholder 18"/>
          <p:cNvSpPr>
            <a:spLocks noGrp="1"/>
          </p:cNvSpPr>
          <p:nvPr>
            <p:ph type="body" sz="quarter" idx="38" hasCustomPrompt="1"/>
          </p:nvPr>
        </p:nvSpPr>
        <p:spPr>
          <a:xfrm>
            <a:off x="23108909" y="7755451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50" name="Text Placeholder 21"/>
          <p:cNvSpPr>
            <a:spLocks noGrp="1"/>
          </p:cNvSpPr>
          <p:nvPr>
            <p:ph type="body" sz="quarter" idx="39" hasCustomPrompt="1"/>
          </p:nvPr>
        </p:nvSpPr>
        <p:spPr>
          <a:xfrm>
            <a:off x="23108909" y="8750288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272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e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9020" y="2465926"/>
            <a:ext cx="7029052" cy="169957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8850" y="3962404"/>
            <a:ext cx="7029450" cy="1600196"/>
          </a:xfrm>
        </p:spPr>
        <p:txBody>
          <a:bodyPr>
            <a:normAutofit/>
          </a:bodyPr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958850" y="5746744"/>
            <a:ext cx="7029450" cy="795711"/>
          </a:xfrm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4" hasCustomPrompt="1"/>
          </p:nvPr>
        </p:nvSpPr>
        <p:spPr>
          <a:xfrm>
            <a:off x="9900389" y="14522048"/>
            <a:ext cx="5922982" cy="39862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36" name="Content Placeholder 31"/>
          <p:cNvSpPr>
            <a:spLocks noGrp="1"/>
          </p:cNvSpPr>
          <p:nvPr>
            <p:ph sz="quarter" idx="27" hasCustomPrompt="1"/>
          </p:nvPr>
        </p:nvSpPr>
        <p:spPr>
          <a:xfrm>
            <a:off x="705320" y="15976302"/>
            <a:ext cx="7676241" cy="467236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37" name="Text Placeholder 21"/>
          <p:cNvSpPr>
            <a:spLocks noGrp="1"/>
          </p:cNvSpPr>
          <p:nvPr>
            <p:ph type="body" sz="quarter" idx="28" hasCustomPrompt="1"/>
          </p:nvPr>
        </p:nvSpPr>
        <p:spPr>
          <a:xfrm>
            <a:off x="9900389" y="19454956"/>
            <a:ext cx="12475837" cy="1193711"/>
          </a:xfrm>
        </p:spPr>
        <p:txBody>
          <a:bodyPr l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Footer</a:t>
            </a:r>
            <a:endParaRPr lang="nb-NO" dirty="0" smtClean="0"/>
          </a:p>
        </p:txBody>
      </p:sp>
      <p:sp>
        <p:nvSpPr>
          <p:cNvPr id="38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23082297" y="19454956"/>
            <a:ext cx="5922982" cy="1193711"/>
          </a:xfrm>
        </p:spPr>
        <p:txBody>
          <a:bodyPr lIns="0" rIns="0" bIns="0"/>
          <a:lstStyle>
            <a:lvl1pPr marL="0" indent="0">
              <a:buNone/>
              <a:tabLst/>
              <a:defRPr b="1">
                <a:latin typeface="Calibri"/>
                <a:cs typeface="Calibri"/>
              </a:defRPr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Collaborative</a:t>
            </a:r>
            <a:r>
              <a:rPr lang="nb-NO" dirty="0" smtClean="0"/>
              <a:t> partners:</a:t>
            </a:r>
          </a:p>
        </p:txBody>
      </p:sp>
      <p:sp>
        <p:nvSpPr>
          <p:cNvPr id="39" name="Text Placeholder 18"/>
          <p:cNvSpPr>
            <a:spLocks noGrp="1"/>
          </p:cNvSpPr>
          <p:nvPr>
            <p:ph type="body" sz="quarter" idx="30" hasCustomPrompt="1"/>
          </p:nvPr>
        </p:nvSpPr>
        <p:spPr>
          <a:xfrm>
            <a:off x="1239443" y="7755451"/>
            <a:ext cx="6557947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40" name="Text Placeholder 21"/>
          <p:cNvSpPr>
            <a:spLocks noGrp="1"/>
          </p:cNvSpPr>
          <p:nvPr>
            <p:ph type="body" sz="quarter" idx="31" hasCustomPrompt="1"/>
          </p:nvPr>
        </p:nvSpPr>
        <p:spPr>
          <a:xfrm>
            <a:off x="1239443" y="8750288"/>
            <a:ext cx="6557947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3" name="Text Placeholder 18"/>
          <p:cNvSpPr>
            <a:spLocks noGrp="1"/>
          </p:cNvSpPr>
          <p:nvPr>
            <p:ph type="body" sz="quarter" idx="32" hasCustomPrompt="1"/>
          </p:nvPr>
        </p:nvSpPr>
        <p:spPr>
          <a:xfrm>
            <a:off x="9927001" y="2885013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44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9927001" y="3879850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5" name="Content Placeholder 31"/>
          <p:cNvSpPr>
            <a:spLocks noGrp="1"/>
          </p:cNvSpPr>
          <p:nvPr>
            <p:ph sz="quarter" idx="34" hasCustomPrompt="1"/>
          </p:nvPr>
        </p:nvSpPr>
        <p:spPr>
          <a:xfrm>
            <a:off x="16453244" y="14522048"/>
            <a:ext cx="5922982" cy="39862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46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16479856" y="2885013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47" name="Text Placeholder 21"/>
          <p:cNvSpPr>
            <a:spLocks noGrp="1"/>
          </p:cNvSpPr>
          <p:nvPr>
            <p:ph type="body" sz="quarter" idx="36" hasCustomPrompt="1"/>
          </p:nvPr>
        </p:nvSpPr>
        <p:spPr>
          <a:xfrm>
            <a:off x="16479856" y="3879850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8" name="Content Placeholder 31"/>
          <p:cNvSpPr>
            <a:spLocks noGrp="1"/>
          </p:cNvSpPr>
          <p:nvPr>
            <p:ph sz="quarter" idx="37" hasCustomPrompt="1"/>
          </p:nvPr>
        </p:nvSpPr>
        <p:spPr>
          <a:xfrm>
            <a:off x="23082297" y="14522048"/>
            <a:ext cx="5922982" cy="39862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49" name="Text Placeholder 18"/>
          <p:cNvSpPr>
            <a:spLocks noGrp="1"/>
          </p:cNvSpPr>
          <p:nvPr>
            <p:ph type="body" sz="quarter" idx="38" hasCustomPrompt="1"/>
          </p:nvPr>
        </p:nvSpPr>
        <p:spPr>
          <a:xfrm>
            <a:off x="23108909" y="2885013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50" name="Text Placeholder 21"/>
          <p:cNvSpPr>
            <a:spLocks noGrp="1"/>
          </p:cNvSpPr>
          <p:nvPr>
            <p:ph type="body" sz="quarter" idx="39" hasCustomPrompt="1"/>
          </p:nvPr>
        </p:nvSpPr>
        <p:spPr>
          <a:xfrm>
            <a:off x="23108909" y="3879850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40" hasCustomPrompt="1"/>
          </p:nvPr>
        </p:nvSpPr>
        <p:spPr>
          <a:xfrm>
            <a:off x="9927001" y="7755451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21" name="Text Placeholder 21"/>
          <p:cNvSpPr>
            <a:spLocks noGrp="1"/>
          </p:cNvSpPr>
          <p:nvPr>
            <p:ph type="body" sz="quarter" idx="41" hasCustomPrompt="1"/>
          </p:nvPr>
        </p:nvSpPr>
        <p:spPr>
          <a:xfrm>
            <a:off x="9927001" y="8750288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42" hasCustomPrompt="1"/>
          </p:nvPr>
        </p:nvSpPr>
        <p:spPr>
          <a:xfrm>
            <a:off x="16479856" y="7755451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16479856" y="8750288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24" name="Text Placeholder 18"/>
          <p:cNvSpPr>
            <a:spLocks noGrp="1"/>
          </p:cNvSpPr>
          <p:nvPr>
            <p:ph type="body" sz="quarter" idx="44" hasCustomPrompt="1"/>
          </p:nvPr>
        </p:nvSpPr>
        <p:spPr>
          <a:xfrm>
            <a:off x="23108909" y="7755451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45" hasCustomPrompt="1"/>
          </p:nvPr>
        </p:nvSpPr>
        <p:spPr>
          <a:xfrm>
            <a:off x="23108909" y="8750288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9556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9020" y="2465926"/>
            <a:ext cx="7029052" cy="1699571"/>
          </a:xfrm>
        </p:spPr>
        <p:txBody>
          <a:bodyPr anchor="t"/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8850" y="3962404"/>
            <a:ext cx="7029450" cy="1600196"/>
          </a:xfrm>
        </p:spPr>
        <p:txBody>
          <a:bodyPr>
            <a:normAutofit/>
          </a:bodyPr>
          <a:lstStyle>
            <a:lvl1pPr marL="0" indent="0">
              <a:buNone/>
              <a:defRPr sz="2800" baseline="0"/>
            </a:lvl1pPr>
          </a:lstStyle>
          <a:p>
            <a:pPr lvl="0"/>
            <a:endParaRPr lang="nb-NO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958850" y="5746744"/>
            <a:ext cx="7029450" cy="795711"/>
          </a:xfrm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23"/>
          </p:nvPr>
        </p:nvSpPr>
        <p:spPr>
          <a:xfrm>
            <a:off x="9423400" y="2465388"/>
            <a:ext cx="20115806" cy="4629150"/>
          </a:xfrm>
          <a:solidFill>
            <a:schemeClr val="bg2"/>
          </a:solidFill>
        </p:spPr>
        <p:txBody>
          <a:bodyPr/>
          <a:lstStyle/>
          <a:p>
            <a:endParaRPr lang="nb-NO"/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4" hasCustomPrompt="1"/>
          </p:nvPr>
        </p:nvSpPr>
        <p:spPr>
          <a:xfrm>
            <a:off x="9900389" y="12535503"/>
            <a:ext cx="5922982" cy="39862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36" name="Content Placeholder 31"/>
          <p:cNvSpPr>
            <a:spLocks noGrp="1"/>
          </p:cNvSpPr>
          <p:nvPr>
            <p:ph sz="quarter" idx="27" hasCustomPrompt="1"/>
          </p:nvPr>
        </p:nvSpPr>
        <p:spPr>
          <a:xfrm>
            <a:off x="705320" y="15976302"/>
            <a:ext cx="7676241" cy="467236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37" name="Text Placeholder 21"/>
          <p:cNvSpPr>
            <a:spLocks noGrp="1"/>
          </p:cNvSpPr>
          <p:nvPr>
            <p:ph type="body" sz="quarter" idx="28" hasCustomPrompt="1"/>
          </p:nvPr>
        </p:nvSpPr>
        <p:spPr>
          <a:xfrm>
            <a:off x="9900389" y="19454956"/>
            <a:ext cx="12475837" cy="1193711"/>
          </a:xfrm>
        </p:spPr>
        <p:txBody>
          <a:bodyPr l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Footer</a:t>
            </a:r>
            <a:endParaRPr lang="nb-NO" dirty="0" smtClean="0"/>
          </a:p>
        </p:txBody>
      </p:sp>
      <p:sp>
        <p:nvSpPr>
          <p:cNvPr id="38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23082297" y="19454956"/>
            <a:ext cx="5922982" cy="1193711"/>
          </a:xfrm>
        </p:spPr>
        <p:txBody>
          <a:bodyPr lIns="0" rIns="0" bIns="0"/>
          <a:lstStyle>
            <a:lvl1pPr marL="0" indent="0">
              <a:buNone/>
              <a:tabLst/>
              <a:defRPr b="1">
                <a:latin typeface="Calibri"/>
                <a:cs typeface="Calibri"/>
              </a:defRPr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Collaborative</a:t>
            </a:r>
            <a:r>
              <a:rPr lang="nb-NO" dirty="0" smtClean="0"/>
              <a:t> partners:</a:t>
            </a:r>
          </a:p>
        </p:txBody>
      </p:sp>
      <p:sp>
        <p:nvSpPr>
          <p:cNvPr id="39" name="Text Placeholder 18"/>
          <p:cNvSpPr>
            <a:spLocks noGrp="1"/>
          </p:cNvSpPr>
          <p:nvPr>
            <p:ph type="body" sz="quarter" idx="30" hasCustomPrompt="1"/>
          </p:nvPr>
        </p:nvSpPr>
        <p:spPr>
          <a:xfrm>
            <a:off x="1239443" y="7755451"/>
            <a:ext cx="6557947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40" name="Text Placeholder 21"/>
          <p:cNvSpPr>
            <a:spLocks noGrp="1"/>
          </p:cNvSpPr>
          <p:nvPr>
            <p:ph type="body" sz="quarter" idx="31" hasCustomPrompt="1"/>
          </p:nvPr>
        </p:nvSpPr>
        <p:spPr>
          <a:xfrm>
            <a:off x="1239443" y="8750288"/>
            <a:ext cx="6557947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3" name="Text Placeholder 18"/>
          <p:cNvSpPr>
            <a:spLocks noGrp="1"/>
          </p:cNvSpPr>
          <p:nvPr>
            <p:ph type="body" sz="quarter" idx="32" hasCustomPrompt="1"/>
          </p:nvPr>
        </p:nvSpPr>
        <p:spPr>
          <a:xfrm>
            <a:off x="9927001" y="7755451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44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9927001" y="8750288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5" name="Content Placeholder 31"/>
          <p:cNvSpPr>
            <a:spLocks noGrp="1"/>
          </p:cNvSpPr>
          <p:nvPr>
            <p:ph sz="quarter" idx="34" hasCustomPrompt="1"/>
          </p:nvPr>
        </p:nvSpPr>
        <p:spPr>
          <a:xfrm>
            <a:off x="16453244" y="12535503"/>
            <a:ext cx="5922982" cy="39862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46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16479856" y="7755451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47" name="Text Placeholder 21"/>
          <p:cNvSpPr>
            <a:spLocks noGrp="1"/>
          </p:cNvSpPr>
          <p:nvPr>
            <p:ph type="body" sz="quarter" idx="36" hasCustomPrompt="1"/>
          </p:nvPr>
        </p:nvSpPr>
        <p:spPr>
          <a:xfrm>
            <a:off x="16479856" y="8750288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8" name="Content Placeholder 31"/>
          <p:cNvSpPr>
            <a:spLocks noGrp="1"/>
          </p:cNvSpPr>
          <p:nvPr>
            <p:ph sz="quarter" idx="37" hasCustomPrompt="1"/>
          </p:nvPr>
        </p:nvSpPr>
        <p:spPr>
          <a:xfrm>
            <a:off x="23082297" y="12535503"/>
            <a:ext cx="5922982" cy="39862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49" name="Text Placeholder 18"/>
          <p:cNvSpPr>
            <a:spLocks noGrp="1"/>
          </p:cNvSpPr>
          <p:nvPr>
            <p:ph type="body" sz="quarter" idx="38" hasCustomPrompt="1"/>
          </p:nvPr>
        </p:nvSpPr>
        <p:spPr>
          <a:xfrm>
            <a:off x="23108909" y="7755451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50" name="Text Placeholder 21"/>
          <p:cNvSpPr>
            <a:spLocks noGrp="1"/>
          </p:cNvSpPr>
          <p:nvPr>
            <p:ph type="body" sz="quarter" idx="39" hasCustomPrompt="1"/>
          </p:nvPr>
        </p:nvSpPr>
        <p:spPr>
          <a:xfrm>
            <a:off x="23108909" y="8750288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910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e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9020" y="2465926"/>
            <a:ext cx="7029052" cy="1699571"/>
          </a:xfrm>
        </p:spPr>
        <p:txBody>
          <a:bodyPr anchor="t"/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8850" y="3962404"/>
            <a:ext cx="7029450" cy="1600196"/>
          </a:xfrm>
        </p:spPr>
        <p:txBody>
          <a:bodyPr>
            <a:normAutofit/>
          </a:bodyPr>
          <a:lstStyle>
            <a:lvl1pPr marL="0" indent="0">
              <a:buNone/>
              <a:defRPr sz="2800" baseline="0"/>
            </a:lvl1pPr>
          </a:lstStyle>
          <a:p>
            <a:pPr lvl="0"/>
            <a:endParaRPr lang="nb-NO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958850" y="5746744"/>
            <a:ext cx="7029450" cy="795711"/>
          </a:xfrm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4" hasCustomPrompt="1"/>
          </p:nvPr>
        </p:nvSpPr>
        <p:spPr>
          <a:xfrm>
            <a:off x="9900389" y="14522048"/>
            <a:ext cx="5922982" cy="39862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36" name="Content Placeholder 31"/>
          <p:cNvSpPr>
            <a:spLocks noGrp="1"/>
          </p:cNvSpPr>
          <p:nvPr>
            <p:ph sz="quarter" idx="27" hasCustomPrompt="1"/>
          </p:nvPr>
        </p:nvSpPr>
        <p:spPr>
          <a:xfrm>
            <a:off x="705320" y="15976302"/>
            <a:ext cx="7676241" cy="467236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37" name="Text Placeholder 21"/>
          <p:cNvSpPr>
            <a:spLocks noGrp="1"/>
          </p:cNvSpPr>
          <p:nvPr>
            <p:ph type="body" sz="quarter" idx="28" hasCustomPrompt="1"/>
          </p:nvPr>
        </p:nvSpPr>
        <p:spPr>
          <a:xfrm>
            <a:off x="9900389" y="19454956"/>
            <a:ext cx="12475837" cy="1193711"/>
          </a:xfrm>
        </p:spPr>
        <p:txBody>
          <a:bodyPr l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Footer</a:t>
            </a:r>
            <a:endParaRPr lang="nb-NO" dirty="0" smtClean="0"/>
          </a:p>
        </p:txBody>
      </p:sp>
      <p:sp>
        <p:nvSpPr>
          <p:cNvPr id="38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23082297" y="19454956"/>
            <a:ext cx="5922982" cy="1193711"/>
          </a:xfrm>
        </p:spPr>
        <p:txBody>
          <a:bodyPr lIns="0" rIns="0" bIns="0"/>
          <a:lstStyle>
            <a:lvl1pPr marL="0" indent="0">
              <a:buNone/>
              <a:tabLst/>
              <a:defRPr b="1">
                <a:latin typeface="Calibri"/>
                <a:cs typeface="Calibri"/>
              </a:defRPr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Collaborative</a:t>
            </a:r>
            <a:r>
              <a:rPr lang="nb-NO" dirty="0" smtClean="0"/>
              <a:t> partners:</a:t>
            </a:r>
          </a:p>
        </p:txBody>
      </p:sp>
      <p:sp>
        <p:nvSpPr>
          <p:cNvPr id="39" name="Text Placeholder 18"/>
          <p:cNvSpPr>
            <a:spLocks noGrp="1"/>
          </p:cNvSpPr>
          <p:nvPr>
            <p:ph type="body" sz="quarter" idx="30" hasCustomPrompt="1"/>
          </p:nvPr>
        </p:nvSpPr>
        <p:spPr>
          <a:xfrm>
            <a:off x="1239443" y="7755451"/>
            <a:ext cx="6557947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40" name="Text Placeholder 21"/>
          <p:cNvSpPr>
            <a:spLocks noGrp="1"/>
          </p:cNvSpPr>
          <p:nvPr>
            <p:ph type="body" sz="quarter" idx="31" hasCustomPrompt="1"/>
          </p:nvPr>
        </p:nvSpPr>
        <p:spPr>
          <a:xfrm>
            <a:off x="1239443" y="8750288"/>
            <a:ext cx="6557947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3" name="Text Placeholder 18"/>
          <p:cNvSpPr>
            <a:spLocks noGrp="1"/>
          </p:cNvSpPr>
          <p:nvPr>
            <p:ph type="body" sz="quarter" idx="32" hasCustomPrompt="1"/>
          </p:nvPr>
        </p:nvSpPr>
        <p:spPr>
          <a:xfrm>
            <a:off x="9927001" y="2885013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44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9927001" y="3879850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5" name="Content Placeholder 31"/>
          <p:cNvSpPr>
            <a:spLocks noGrp="1"/>
          </p:cNvSpPr>
          <p:nvPr>
            <p:ph sz="quarter" idx="34" hasCustomPrompt="1"/>
          </p:nvPr>
        </p:nvSpPr>
        <p:spPr>
          <a:xfrm>
            <a:off x="16453244" y="14522048"/>
            <a:ext cx="5922982" cy="39862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46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16479856" y="2885013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47" name="Text Placeholder 21"/>
          <p:cNvSpPr>
            <a:spLocks noGrp="1"/>
          </p:cNvSpPr>
          <p:nvPr>
            <p:ph type="body" sz="quarter" idx="36" hasCustomPrompt="1"/>
          </p:nvPr>
        </p:nvSpPr>
        <p:spPr>
          <a:xfrm>
            <a:off x="16479856" y="3879850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8" name="Content Placeholder 31"/>
          <p:cNvSpPr>
            <a:spLocks noGrp="1"/>
          </p:cNvSpPr>
          <p:nvPr>
            <p:ph sz="quarter" idx="37" hasCustomPrompt="1"/>
          </p:nvPr>
        </p:nvSpPr>
        <p:spPr>
          <a:xfrm>
            <a:off x="23082297" y="14522048"/>
            <a:ext cx="5922982" cy="39862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49" name="Text Placeholder 18"/>
          <p:cNvSpPr>
            <a:spLocks noGrp="1"/>
          </p:cNvSpPr>
          <p:nvPr>
            <p:ph type="body" sz="quarter" idx="38" hasCustomPrompt="1"/>
          </p:nvPr>
        </p:nvSpPr>
        <p:spPr>
          <a:xfrm>
            <a:off x="23108909" y="2885013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50" name="Text Placeholder 21"/>
          <p:cNvSpPr>
            <a:spLocks noGrp="1"/>
          </p:cNvSpPr>
          <p:nvPr>
            <p:ph type="body" sz="quarter" idx="39" hasCustomPrompt="1"/>
          </p:nvPr>
        </p:nvSpPr>
        <p:spPr>
          <a:xfrm>
            <a:off x="23108909" y="3879850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40" hasCustomPrompt="1"/>
          </p:nvPr>
        </p:nvSpPr>
        <p:spPr>
          <a:xfrm>
            <a:off x="9927001" y="7755451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21" name="Text Placeholder 21"/>
          <p:cNvSpPr>
            <a:spLocks noGrp="1"/>
          </p:cNvSpPr>
          <p:nvPr>
            <p:ph type="body" sz="quarter" idx="41" hasCustomPrompt="1"/>
          </p:nvPr>
        </p:nvSpPr>
        <p:spPr>
          <a:xfrm>
            <a:off x="9927001" y="8750288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42" hasCustomPrompt="1"/>
          </p:nvPr>
        </p:nvSpPr>
        <p:spPr>
          <a:xfrm>
            <a:off x="16479856" y="7755451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16479856" y="8750288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24" name="Text Placeholder 18"/>
          <p:cNvSpPr>
            <a:spLocks noGrp="1"/>
          </p:cNvSpPr>
          <p:nvPr>
            <p:ph type="body" sz="quarter" idx="44" hasCustomPrompt="1"/>
          </p:nvPr>
        </p:nvSpPr>
        <p:spPr>
          <a:xfrm>
            <a:off x="23108909" y="7755451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45" hasCustomPrompt="1"/>
          </p:nvPr>
        </p:nvSpPr>
        <p:spPr>
          <a:xfrm>
            <a:off x="23108909" y="8750288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463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9020" y="2465926"/>
            <a:ext cx="7029052" cy="1699571"/>
          </a:xfrm>
        </p:spPr>
        <p:txBody>
          <a:bodyPr anchor="t"/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8850" y="3962404"/>
            <a:ext cx="7029450" cy="1600196"/>
          </a:xfrm>
        </p:spPr>
        <p:txBody>
          <a:bodyPr>
            <a:normAutofit/>
          </a:bodyPr>
          <a:lstStyle>
            <a:lvl1pPr marL="0" indent="0">
              <a:buNone/>
              <a:defRPr sz="2800" baseline="0"/>
            </a:lvl1pPr>
          </a:lstStyle>
          <a:p>
            <a:pPr lvl="0"/>
            <a:endParaRPr lang="nb-NO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958850" y="5746744"/>
            <a:ext cx="7029450" cy="795711"/>
          </a:xfrm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23"/>
          </p:nvPr>
        </p:nvSpPr>
        <p:spPr>
          <a:xfrm>
            <a:off x="9423400" y="2465388"/>
            <a:ext cx="20115806" cy="4629150"/>
          </a:xfrm>
          <a:solidFill>
            <a:schemeClr val="bg2"/>
          </a:solidFill>
        </p:spPr>
        <p:txBody>
          <a:bodyPr/>
          <a:lstStyle/>
          <a:p>
            <a:endParaRPr lang="nb-NO"/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4" hasCustomPrompt="1"/>
          </p:nvPr>
        </p:nvSpPr>
        <p:spPr>
          <a:xfrm>
            <a:off x="9900389" y="12535503"/>
            <a:ext cx="5922982" cy="39862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36" name="Content Placeholder 31"/>
          <p:cNvSpPr>
            <a:spLocks noGrp="1"/>
          </p:cNvSpPr>
          <p:nvPr>
            <p:ph sz="quarter" idx="27" hasCustomPrompt="1"/>
          </p:nvPr>
        </p:nvSpPr>
        <p:spPr>
          <a:xfrm>
            <a:off x="705320" y="15976302"/>
            <a:ext cx="7676241" cy="467236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37" name="Text Placeholder 21"/>
          <p:cNvSpPr>
            <a:spLocks noGrp="1"/>
          </p:cNvSpPr>
          <p:nvPr>
            <p:ph type="body" sz="quarter" idx="28" hasCustomPrompt="1"/>
          </p:nvPr>
        </p:nvSpPr>
        <p:spPr>
          <a:xfrm>
            <a:off x="9900389" y="19454956"/>
            <a:ext cx="12475837" cy="1193711"/>
          </a:xfrm>
        </p:spPr>
        <p:txBody>
          <a:bodyPr l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Footer</a:t>
            </a:r>
            <a:endParaRPr lang="nb-NO" dirty="0" smtClean="0"/>
          </a:p>
        </p:txBody>
      </p:sp>
      <p:sp>
        <p:nvSpPr>
          <p:cNvPr id="38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23082297" y="19454956"/>
            <a:ext cx="5922982" cy="1193711"/>
          </a:xfrm>
        </p:spPr>
        <p:txBody>
          <a:bodyPr lIns="0" rIns="0" bIns="0"/>
          <a:lstStyle>
            <a:lvl1pPr marL="0" indent="0">
              <a:buNone/>
              <a:tabLst/>
              <a:defRPr b="1">
                <a:latin typeface="Calibri"/>
                <a:cs typeface="Calibri"/>
              </a:defRPr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Collaborative</a:t>
            </a:r>
            <a:r>
              <a:rPr lang="nb-NO" dirty="0" smtClean="0"/>
              <a:t> partners:</a:t>
            </a:r>
          </a:p>
        </p:txBody>
      </p:sp>
      <p:sp>
        <p:nvSpPr>
          <p:cNvPr id="39" name="Text Placeholder 18"/>
          <p:cNvSpPr>
            <a:spLocks noGrp="1"/>
          </p:cNvSpPr>
          <p:nvPr>
            <p:ph type="body" sz="quarter" idx="30" hasCustomPrompt="1"/>
          </p:nvPr>
        </p:nvSpPr>
        <p:spPr>
          <a:xfrm>
            <a:off x="1239443" y="7755451"/>
            <a:ext cx="6557947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40" name="Text Placeholder 21"/>
          <p:cNvSpPr>
            <a:spLocks noGrp="1"/>
          </p:cNvSpPr>
          <p:nvPr>
            <p:ph type="body" sz="quarter" idx="31" hasCustomPrompt="1"/>
          </p:nvPr>
        </p:nvSpPr>
        <p:spPr>
          <a:xfrm>
            <a:off x="1239443" y="8750288"/>
            <a:ext cx="6557947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3" name="Text Placeholder 18"/>
          <p:cNvSpPr>
            <a:spLocks noGrp="1"/>
          </p:cNvSpPr>
          <p:nvPr>
            <p:ph type="body" sz="quarter" idx="32" hasCustomPrompt="1"/>
          </p:nvPr>
        </p:nvSpPr>
        <p:spPr>
          <a:xfrm>
            <a:off x="9927001" y="7755451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44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9927001" y="8750288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5" name="Content Placeholder 31"/>
          <p:cNvSpPr>
            <a:spLocks noGrp="1"/>
          </p:cNvSpPr>
          <p:nvPr>
            <p:ph sz="quarter" idx="34" hasCustomPrompt="1"/>
          </p:nvPr>
        </p:nvSpPr>
        <p:spPr>
          <a:xfrm>
            <a:off x="16453244" y="12535503"/>
            <a:ext cx="5922982" cy="39862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46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16479856" y="7755451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47" name="Text Placeholder 21"/>
          <p:cNvSpPr>
            <a:spLocks noGrp="1"/>
          </p:cNvSpPr>
          <p:nvPr>
            <p:ph type="body" sz="quarter" idx="36" hasCustomPrompt="1"/>
          </p:nvPr>
        </p:nvSpPr>
        <p:spPr>
          <a:xfrm>
            <a:off x="16479856" y="8750288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8" name="Content Placeholder 31"/>
          <p:cNvSpPr>
            <a:spLocks noGrp="1"/>
          </p:cNvSpPr>
          <p:nvPr>
            <p:ph sz="quarter" idx="37" hasCustomPrompt="1"/>
          </p:nvPr>
        </p:nvSpPr>
        <p:spPr>
          <a:xfrm>
            <a:off x="23082297" y="12535503"/>
            <a:ext cx="5922982" cy="39862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49" name="Text Placeholder 18"/>
          <p:cNvSpPr>
            <a:spLocks noGrp="1"/>
          </p:cNvSpPr>
          <p:nvPr>
            <p:ph type="body" sz="quarter" idx="38" hasCustomPrompt="1"/>
          </p:nvPr>
        </p:nvSpPr>
        <p:spPr>
          <a:xfrm>
            <a:off x="23108909" y="7755451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50" name="Text Placeholder 21"/>
          <p:cNvSpPr>
            <a:spLocks noGrp="1"/>
          </p:cNvSpPr>
          <p:nvPr>
            <p:ph type="body" sz="quarter" idx="39" hasCustomPrompt="1"/>
          </p:nvPr>
        </p:nvSpPr>
        <p:spPr>
          <a:xfrm>
            <a:off x="23108909" y="8750288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910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e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9020" y="2465926"/>
            <a:ext cx="7029052" cy="1699571"/>
          </a:xfrm>
        </p:spPr>
        <p:txBody>
          <a:bodyPr anchor="t"/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8850" y="3962404"/>
            <a:ext cx="7029450" cy="1600196"/>
          </a:xfrm>
        </p:spPr>
        <p:txBody>
          <a:bodyPr>
            <a:normAutofit/>
          </a:bodyPr>
          <a:lstStyle>
            <a:lvl1pPr marL="0" indent="0">
              <a:buNone/>
              <a:defRPr sz="2800" baseline="0"/>
            </a:lvl1pPr>
          </a:lstStyle>
          <a:p>
            <a:pPr lvl="0"/>
            <a:endParaRPr lang="nb-NO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958850" y="5746744"/>
            <a:ext cx="7029450" cy="795711"/>
          </a:xfrm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4" hasCustomPrompt="1"/>
          </p:nvPr>
        </p:nvSpPr>
        <p:spPr>
          <a:xfrm>
            <a:off x="9900389" y="14522048"/>
            <a:ext cx="5922982" cy="39862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36" name="Content Placeholder 31"/>
          <p:cNvSpPr>
            <a:spLocks noGrp="1"/>
          </p:cNvSpPr>
          <p:nvPr>
            <p:ph sz="quarter" idx="27" hasCustomPrompt="1"/>
          </p:nvPr>
        </p:nvSpPr>
        <p:spPr>
          <a:xfrm>
            <a:off x="705320" y="15976302"/>
            <a:ext cx="7676241" cy="467236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37" name="Text Placeholder 21"/>
          <p:cNvSpPr>
            <a:spLocks noGrp="1"/>
          </p:cNvSpPr>
          <p:nvPr>
            <p:ph type="body" sz="quarter" idx="28" hasCustomPrompt="1"/>
          </p:nvPr>
        </p:nvSpPr>
        <p:spPr>
          <a:xfrm>
            <a:off x="9900389" y="19454956"/>
            <a:ext cx="12475837" cy="1193711"/>
          </a:xfrm>
        </p:spPr>
        <p:txBody>
          <a:bodyPr l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Footer</a:t>
            </a:r>
            <a:endParaRPr lang="nb-NO" dirty="0" smtClean="0"/>
          </a:p>
        </p:txBody>
      </p:sp>
      <p:sp>
        <p:nvSpPr>
          <p:cNvPr id="38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23082297" y="19454956"/>
            <a:ext cx="5922982" cy="1193711"/>
          </a:xfrm>
        </p:spPr>
        <p:txBody>
          <a:bodyPr lIns="0" rIns="0" bIns="0"/>
          <a:lstStyle>
            <a:lvl1pPr marL="0" indent="0">
              <a:buNone/>
              <a:tabLst/>
              <a:defRPr b="1">
                <a:latin typeface="Calibri"/>
                <a:cs typeface="Calibri"/>
              </a:defRPr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Collaborative</a:t>
            </a:r>
            <a:r>
              <a:rPr lang="nb-NO" dirty="0" smtClean="0"/>
              <a:t> partners:</a:t>
            </a:r>
          </a:p>
        </p:txBody>
      </p:sp>
      <p:sp>
        <p:nvSpPr>
          <p:cNvPr id="39" name="Text Placeholder 18"/>
          <p:cNvSpPr>
            <a:spLocks noGrp="1"/>
          </p:cNvSpPr>
          <p:nvPr>
            <p:ph type="body" sz="quarter" idx="30" hasCustomPrompt="1"/>
          </p:nvPr>
        </p:nvSpPr>
        <p:spPr>
          <a:xfrm>
            <a:off x="1239443" y="7755451"/>
            <a:ext cx="6557947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40" name="Text Placeholder 21"/>
          <p:cNvSpPr>
            <a:spLocks noGrp="1"/>
          </p:cNvSpPr>
          <p:nvPr>
            <p:ph type="body" sz="quarter" idx="31" hasCustomPrompt="1"/>
          </p:nvPr>
        </p:nvSpPr>
        <p:spPr>
          <a:xfrm>
            <a:off x="1239443" y="8750288"/>
            <a:ext cx="6557947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3" name="Text Placeholder 18"/>
          <p:cNvSpPr>
            <a:spLocks noGrp="1"/>
          </p:cNvSpPr>
          <p:nvPr>
            <p:ph type="body" sz="quarter" idx="32" hasCustomPrompt="1"/>
          </p:nvPr>
        </p:nvSpPr>
        <p:spPr>
          <a:xfrm>
            <a:off x="9927001" y="2885013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44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9927001" y="3879850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5" name="Content Placeholder 31"/>
          <p:cNvSpPr>
            <a:spLocks noGrp="1"/>
          </p:cNvSpPr>
          <p:nvPr>
            <p:ph sz="quarter" idx="34" hasCustomPrompt="1"/>
          </p:nvPr>
        </p:nvSpPr>
        <p:spPr>
          <a:xfrm>
            <a:off x="16453244" y="14522048"/>
            <a:ext cx="5922982" cy="39862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46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16479856" y="2885013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47" name="Text Placeholder 21"/>
          <p:cNvSpPr>
            <a:spLocks noGrp="1"/>
          </p:cNvSpPr>
          <p:nvPr>
            <p:ph type="body" sz="quarter" idx="36" hasCustomPrompt="1"/>
          </p:nvPr>
        </p:nvSpPr>
        <p:spPr>
          <a:xfrm>
            <a:off x="16479856" y="3879850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8" name="Content Placeholder 31"/>
          <p:cNvSpPr>
            <a:spLocks noGrp="1"/>
          </p:cNvSpPr>
          <p:nvPr>
            <p:ph sz="quarter" idx="37" hasCustomPrompt="1"/>
          </p:nvPr>
        </p:nvSpPr>
        <p:spPr>
          <a:xfrm>
            <a:off x="23082297" y="14522048"/>
            <a:ext cx="5922982" cy="398621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dirty="0" smtClean="0"/>
              <a:t>Sett inn bilde/graf/tabell</a:t>
            </a:r>
          </a:p>
        </p:txBody>
      </p:sp>
      <p:sp>
        <p:nvSpPr>
          <p:cNvPr id="49" name="Text Placeholder 18"/>
          <p:cNvSpPr>
            <a:spLocks noGrp="1"/>
          </p:cNvSpPr>
          <p:nvPr>
            <p:ph type="body" sz="quarter" idx="38" hasCustomPrompt="1"/>
          </p:nvPr>
        </p:nvSpPr>
        <p:spPr>
          <a:xfrm>
            <a:off x="23108909" y="2885013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50" name="Text Placeholder 21"/>
          <p:cNvSpPr>
            <a:spLocks noGrp="1"/>
          </p:cNvSpPr>
          <p:nvPr>
            <p:ph type="body" sz="quarter" idx="39" hasCustomPrompt="1"/>
          </p:nvPr>
        </p:nvSpPr>
        <p:spPr>
          <a:xfrm>
            <a:off x="23108909" y="3879850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40" hasCustomPrompt="1"/>
          </p:nvPr>
        </p:nvSpPr>
        <p:spPr>
          <a:xfrm>
            <a:off x="9927001" y="7755451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21" name="Text Placeholder 21"/>
          <p:cNvSpPr>
            <a:spLocks noGrp="1"/>
          </p:cNvSpPr>
          <p:nvPr>
            <p:ph type="body" sz="quarter" idx="41" hasCustomPrompt="1"/>
          </p:nvPr>
        </p:nvSpPr>
        <p:spPr>
          <a:xfrm>
            <a:off x="9927001" y="8750288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42" hasCustomPrompt="1"/>
          </p:nvPr>
        </p:nvSpPr>
        <p:spPr>
          <a:xfrm>
            <a:off x="16479856" y="7755451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16479856" y="8750288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24" name="Text Placeholder 18"/>
          <p:cNvSpPr>
            <a:spLocks noGrp="1"/>
          </p:cNvSpPr>
          <p:nvPr>
            <p:ph type="body" sz="quarter" idx="44" hasCustomPrompt="1"/>
          </p:nvPr>
        </p:nvSpPr>
        <p:spPr>
          <a:xfrm>
            <a:off x="23108909" y="7755451"/>
            <a:ext cx="5896370" cy="855138"/>
          </a:xfrm>
          <a:effectLst/>
        </p:spPr>
        <p:txBody>
          <a:bodyPr lIns="0" tIns="0" rIns="0" b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2800" b="1">
                <a:latin typeface="Times New Roman"/>
                <a:cs typeface="Times New Roman"/>
              </a:defRPr>
            </a:lvl1pPr>
          </a:lstStyle>
          <a:p>
            <a:pPr lvl="0"/>
            <a:r>
              <a:rPr lang="nb-NO" dirty="0" err="1" smtClean="0"/>
              <a:t>Title</a:t>
            </a:r>
            <a:r>
              <a:rPr lang="nb-NO" dirty="0" smtClean="0"/>
              <a:t> 1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45" hasCustomPrompt="1"/>
          </p:nvPr>
        </p:nvSpPr>
        <p:spPr>
          <a:xfrm>
            <a:off x="23108909" y="8750288"/>
            <a:ext cx="5896370" cy="3365500"/>
          </a:xfrm>
        </p:spPr>
        <p:txBody>
          <a:bodyPr lIns="0" tIns="0" rIns="0" bIns="0"/>
          <a:lstStyle>
            <a:lvl1pPr marL="0" indent="0">
              <a:buNone/>
              <a:tabLst/>
              <a:defRPr/>
            </a:lvl1pPr>
            <a:lvl2pPr marL="292100" indent="-292100">
              <a:buFont typeface="Arial"/>
              <a:buChar char="•"/>
              <a:tabLst/>
              <a:defRPr/>
            </a:lvl2pPr>
            <a:lvl3pPr marL="622300" indent="-292100">
              <a:buFont typeface="Lucida Grande"/>
              <a:buChar char="–"/>
              <a:tabLst/>
              <a:defRPr/>
            </a:lvl3pPr>
            <a:lvl4pPr marL="901700" indent="-292100">
              <a:tabLst/>
              <a:defRPr/>
            </a:lvl4pPr>
            <a:lvl5pPr marL="1257300" indent="-292100">
              <a:tabLst/>
              <a:defRPr/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 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463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30275213" cy="213883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ctangle 6"/>
          <p:cNvSpPr/>
          <p:nvPr userDrawn="1"/>
        </p:nvSpPr>
        <p:spPr>
          <a:xfrm>
            <a:off x="9068069" y="1981053"/>
            <a:ext cx="20878531" cy="190822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 flipH="1">
            <a:off x="375966" y="1981053"/>
            <a:ext cx="8335776" cy="19082293"/>
          </a:xfrm>
          <a:prstGeom prst="rect">
            <a:avLst/>
          </a:prstGeom>
          <a:solidFill>
            <a:srgbClr val="F4F7F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 userDrawn="1"/>
        </p:nvSpPr>
        <p:spPr>
          <a:xfrm>
            <a:off x="9068069" y="1930257"/>
            <a:ext cx="20878531" cy="90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375966" y="1930257"/>
            <a:ext cx="8335776" cy="9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Picture 10" descr="Logo_BM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935" y="729064"/>
            <a:ext cx="4578336" cy="756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856527"/>
            <a:ext cx="27247692" cy="3564731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4990626"/>
            <a:ext cx="27247692" cy="14115347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19823868"/>
            <a:ext cx="7064216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12234-DE0C-F648-8277-10106ADB5BCE}" type="datetimeFigureOut">
              <a:rPr lang="en-US" smtClean="0"/>
              <a:t>1/11/2018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19823868"/>
            <a:ext cx="9587151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19823868"/>
            <a:ext cx="7064216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482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147607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1107053" indent="-1107053" algn="l" defTabSz="147607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1pPr>
      <a:lvl2pPr marL="2398614" indent="-922544" algn="l" defTabSz="147607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2pPr>
      <a:lvl3pPr marL="3690176" indent="-738035" algn="l" defTabSz="147607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3pPr>
      <a:lvl4pPr marL="5166246" indent="-738035" algn="l" defTabSz="147607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4pPr>
      <a:lvl5pPr marL="6642316" indent="-738035" algn="l" defTabSz="147607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30275213" cy="213883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ctangle 6"/>
          <p:cNvSpPr/>
          <p:nvPr userDrawn="1"/>
        </p:nvSpPr>
        <p:spPr>
          <a:xfrm>
            <a:off x="9068069" y="1981053"/>
            <a:ext cx="20878531" cy="190822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 flipH="1">
            <a:off x="375966" y="1981053"/>
            <a:ext cx="8335776" cy="19082293"/>
          </a:xfrm>
          <a:prstGeom prst="rect">
            <a:avLst/>
          </a:prstGeom>
          <a:solidFill>
            <a:srgbClr val="F4F7F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 userDrawn="1"/>
        </p:nvSpPr>
        <p:spPr>
          <a:xfrm>
            <a:off x="9068069" y="1930257"/>
            <a:ext cx="20878531" cy="90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375966" y="1930257"/>
            <a:ext cx="8335776" cy="9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935" y="729064"/>
            <a:ext cx="4578336" cy="756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856527"/>
            <a:ext cx="27247692" cy="3564731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4990626"/>
            <a:ext cx="27247692" cy="14115347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19823868"/>
            <a:ext cx="7064216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12234-DE0C-F648-8277-10106ADB5BCE}" type="datetimeFigureOut">
              <a:rPr lang="en-US" smtClean="0"/>
              <a:t>1/11/2018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19823868"/>
            <a:ext cx="9587151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19823868"/>
            <a:ext cx="7064216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415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147607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1107053" indent="-1107053" algn="l" defTabSz="147607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1pPr>
      <a:lvl2pPr marL="2398614" indent="-922544" algn="l" defTabSz="147607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2pPr>
      <a:lvl3pPr marL="3690176" indent="-738035" algn="l" defTabSz="147607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3pPr>
      <a:lvl4pPr marL="5166246" indent="-738035" algn="l" defTabSz="147607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4pPr>
      <a:lvl5pPr marL="6642316" indent="-738035" algn="l" defTabSz="147607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30275213" cy="213883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ctangle 6"/>
          <p:cNvSpPr/>
          <p:nvPr userDrawn="1"/>
        </p:nvSpPr>
        <p:spPr>
          <a:xfrm>
            <a:off x="9068069" y="1981053"/>
            <a:ext cx="20878531" cy="190822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 userDrawn="1"/>
        </p:nvSpPr>
        <p:spPr>
          <a:xfrm flipH="1">
            <a:off x="375966" y="1981053"/>
            <a:ext cx="8335776" cy="19082293"/>
          </a:xfrm>
          <a:prstGeom prst="rect">
            <a:avLst/>
          </a:prstGeom>
          <a:solidFill>
            <a:srgbClr val="F4F7F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/>
          <p:cNvSpPr/>
          <p:nvPr userDrawn="1"/>
        </p:nvSpPr>
        <p:spPr>
          <a:xfrm>
            <a:off x="9068069" y="1930257"/>
            <a:ext cx="20878531" cy="90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375966" y="1930257"/>
            <a:ext cx="8335776" cy="9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856527"/>
            <a:ext cx="27247692" cy="3564731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4990626"/>
            <a:ext cx="27247692" cy="14115347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19823868"/>
            <a:ext cx="7064216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12234-DE0C-F648-8277-10106ADB5BCE}" type="datetimeFigureOut">
              <a:rPr lang="en-US" smtClean="0"/>
              <a:t>1/11/2018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19823868"/>
            <a:ext cx="9587151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19823868"/>
            <a:ext cx="7064216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85D78-4187-AD4C-B928-A8579EE9A756}" type="slidenum">
              <a:rPr lang="nb-NO" smtClean="0"/>
              <a:t>‹#›</a:t>
            </a:fld>
            <a:endParaRPr lang="nb-NO"/>
          </a:p>
        </p:txBody>
      </p:sp>
      <p:pic>
        <p:nvPicPr>
          <p:cNvPr id="14" name="Picture 13" descr="Logo_EN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935" y="729064"/>
            <a:ext cx="4578336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5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l" defTabSz="147607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1107053" indent="-1107053" algn="l" defTabSz="147607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1pPr>
      <a:lvl2pPr marL="2398614" indent="-922544" algn="l" defTabSz="147607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2pPr>
      <a:lvl3pPr marL="3690176" indent="-738035" algn="l" defTabSz="147607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3pPr>
      <a:lvl4pPr marL="5166246" indent="-738035" algn="l" defTabSz="147607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4pPr>
      <a:lvl5pPr marL="6642316" indent="-738035" algn="l" defTabSz="147607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6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nb-NO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7" name="Picture Placeholder 66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68" name="Content Placeholder 67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9" name="Content Placeholder 68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nb-NO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nb-NO"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nb-NO" dirty="0"/>
          </a:p>
        </p:txBody>
      </p:sp>
      <p:sp>
        <p:nvSpPr>
          <p:cNvPr id="76" name="Content Placeholder 75"/>
          <p:cNvSpPr>
            <a:spLocks noGrp="1"/>
          </p:cNvSpPr>
          <p:nvPr>
            <p:ph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nb-NO" dirty="0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nb-NO" dirty="0"/>
          </a:p>
        </p:txBody>
      </p:sp>
      <p:sp>
        <p:nvSpPr>
          <p:cNvPr id="79" name="Content Placeholder 78"/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nb-NO" dirty="0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nb-NO" dirty="0"/>
          </a:p>
        </p:txBody>
      </p:sp>
      <p:cxnSp>
        <p:nvCxnSpPr>
          <p:cNvPr id="82" name="Straight Connector 81"/>
          <p:cNvCxnSpPr/>
          <p:nvPr/>
        </p:nvCxnSpPr>
        <p:spPr>
          <a:xfrm>
            <a:off x="9944102" y="8445512"/>
            <a:ext cx="393700" cy="0"/>
          </a:xfrm>
          <a:prstGeom prst="line">
            <a:avLst/>
          </a:prstGeom>
          <a:ln w="190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6497302" y="8445512"/>
            <a:ext cx="393700" cy="0"/>
          </a:xfrm>
          <a:prstGeom prst="line">
            <a:avLst/>
          </a:prstGeom>
          <a:ln w="190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3114002" y="8445512"/>
            <a:ext cx="393700" cy="0"/>
          </a:xfrm>
          <a:prstGeom prst="line">
            <a:avLst/>
          </a:prstGeom>
          <a:ln w="190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239443" y="8445512"/>
            <a:ext cx="393700" cy="0"/>
          </a:xfrm>
          <a:prstGeom prst="line">
            <a:avLst/>
          </a:prstGeom>
          <a:ln w="190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239443" y="5746744"/>
            <a:ext cx="393700" cy="0"/>
          </a:xfrm>
          <a:prstGeom prst="line">
            <a:avLst/>
          </a:prstGeom>
          <a:ln w="190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9944102" y="19454956"/>
            <a:ext cx="393700" cy="0"/>
          </a:xfrm>
          <a:prstGeom prst="line">
            <a:avLst/>
          </a:prstGeom>
          <a:ln w="190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23114002" y="19454956"/>
            <a:ext cx="393700" cy="0"/>
          </a:xfrm>
          <a:prstGeom prst="line">
            <a:avLst/>
          </a:prstGeom>
          <a:ln w="190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6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nb-NO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nb-NO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nb-NO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nb-NO"/>
          </a:p>
        </p:txBody>
      </p:sp>
      <p:cxnSp>
        <p:nvCxnSpPr>
          <p:cNvPr id="82" name="Straight Connector 81"/>
          <p:cNvCxnSpPr/>
          <p:nvPr/>
        </p:nvCxnSpPr>
        <p:spPr>
          <a:xfrm>
            <a:off x="9944102" y="8445512"/>
            <a:ext cx="393700" cy="0"/>
          </a:xfrm>
          <a:prstGeom prst="line">
            <a:avLst/>
          </a:prstGeom>
          <a:ln w="190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6497302" y="8445512"/>
            <a:ext cx="393700" cy="0"/>
          </a:xfrm>
          <a:prstGeom prst="line">
            <a:avLst/>
          </a:prstGeom>
          <a:ln w="190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3114002" y="8445512"/>
            <a:ext cx="393700" cy="0"/>
          </a:xfrm>
          <a:prstGeom prst="line">
            <a:avLst/>
          </a:prstGeom>
          <a:ln w="190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1239443" y="8445512"/>
            <a:ext cx="393700" cy="0"/>
          </a:xfrm>
          <a:prstGeom prst="line">
            <a:avLst/>
          </a:prstGeom>
          <a:ln w="190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239443" y="5746744"/>
            <a:ext cx="393700" cy="0"/>
          </a:xfrm>
          <a:prstGeom prst="line">
            <a:avLst/>
          </a:prstGeom>
          <a:ln w="190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9944102" y="19454956"/>
            <a:ext cx="393700" cy="0"/>
          </a:xfrm>
          <a:prstGeom prst="line">
            <a:avLst/>
          </a:prstGeom>
          <a:ln w="190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23114002" y="19454956"/>
            <a:ext cx="393700" cy="0"/>
          </a:xfrm>
          <a:prstGeom prst="line">
            <a:avLst/>
          </a:prstGeom>
          <a:ln w="190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9944102" y="3587748"/>
            <a:ext cx="393700" cy="0"/>
          </a:xfrm>
          <a:prstGeom prst="line">
            <a:avLst/>
          </a:prstGeom>
          <a:ln w="190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6497302" y="3587748"/>
            <a:ext cx="393700" cy="0"/>
          </a:xfrm>
          <a:prstGeom prst="line">
            <a:avLst/>
          </a:prstGeom>
          <a:ln w="190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3114002" y="3587748"/>
            <a:ext cx="393700" cy="0"/>
          </a:xfrm>
          <a:prstGeom prst="line">
            <a:avLst/>
          </a:prstGeom>
          <a:ln w="19050" cmpd="sng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N Bokmål">
  <a:themeElements>
    <a:clrScheme name="Custom 35">
      <a:dk1>
        <a:srgbClr val="000000"/>
      </a:dk1>
      <a:lt1>
        <a:sysClr val="window" lastClr="FFFFFF"/>
      </a:lt1>
      <a:dk2>
        <a:srgbClr val="7E9492"/>
      </a:dk2>
      <a:lt2>
        <a:srgbClr val="D6E0E3"/>
      </a:lt2>
      <a:accent1>
        <a:srgbClr val="4B4CAD"/>
      </a:accent1>
      <a:accent2>
        <a:srgbClr val="31BCAF"/>
      </a:accent2>
      <a:accent3>
        <a:srgbClr val="007C70"/>
      </a:accent3>
      <a:accent4>
        <a:srgbClr val="FFDE40"/>
      </a:accent4>
      <a:accent5>
        <a:srgbClr val="009ECA"/>
      </a:accent5>
      <a:accent6>
        <a:srgbClr val="B1374A"/>
      </a:accent6>
      <a:hlink>
        <a:srgbClr val="0062B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SN Forskningsplakat Liggende.potx" id="{65F5950C-D3FD-4A1A-A1E7-82815606279B}" vid="{0094F278-E30B-4D7B-B81C-13CC6D1226A2}"/>
    </a:ext>
  </a:extLst>
</a:theme>
</file>

<file path=ppt/theme/theme2.xml><?xml version="1.0" encoding="utf-8"?>
<a:theme xmlns:a="http://schemas.openxmlformats.org/drawingml/2006/main" name="HSN Nynorsk">
  <a:themeElements>
    <a:clrScheme name="Custom 35">
      <a:dk1>
        <a:srgbClr val="000000"/>
      </a:dk1>
      <a:lt1>
        <a:sysClr val="window" lastClr="FFFFFF"/>
      </a:lt1>
      <a:dk2>
        <a:srgbClr val="7E9492"/>
      </a:dk2>
      <a:lt2>
        <a:srgbClr val="D6E0E3"/>
      </a:lt2>
      <a:accent1>
        <a:srgbClr val="4B4CAD"/>
      </a:accent1>
      <a:accent2>
        <a:srgbClr val="31BCAF"/>
      </a:accent2>
      <a:accent3>
        <a:srgbClr val="007C70"/>
      </a:accent3>
      <a:accent4>
        <a:srgbClr val="FFDE40"/>
      </a:accent4>
      <a:accent5>
        <a:srgbClr val="009ECA"/>
      </a:accent5>
      <a:accent6>
        <a:srgbClr val="B1374A"/>
      </a:accent6>
      <a:hlink>
        <a:srgbClr val="0062B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SN Forskningsplakat Liggende.potx" id="{65F5950C-D3FD-4A1A-A1E7-82815606279B}" vid="{01024B74-DE85-4156-93E4-DD44C2CFF25C}"/>
    </a:ext>
  </a:extLst>
</a:theme>
</file>

<file path=ppt/theme/theme3.xml><?xml version="1.0" encoding="utf-8"?>
<a:theme xmlns:a="http://schemas.openxmlformats.org/drawingml/2006/main" name="HSN English">
  <a:themeElements>
    <a:clrScheme name="Custom 35">
      <a:dk1>
        <a:srgbClr val="000000"/>
      </a:dk1>
      <a:lt1>
        <a:sysClr val="window" lastClr="FFFFFF"/>
      </a:lt1>
      <a:dk2>
        <a:srgbClr val="7E9492"/>
      </a:dk2>
      <a:lt2>
        <a:srgbClr val="D6E0E3"/>
      </a:lt2>
      <a:accent1>
        <a:srgbClr val="4B4CAD"/>
      </a:accent1>
      <a:accent2>
        <a:srgbClr val="31BCAF"/>
      </a:accent2>
      <a:accent3>
        <a:srgbClr val="007C70"/>
      </a:accent3>
      <a:accent4>
        <a:srgbClr val="FFDE40"/>
      </a:accent4>
      <a:accent5>
        <a:srgbClr val="009ECA"/>
      </a:accent5>
      <a:accent6>
        <a:srgbClr val="B1374A"/>
      </a:accent6>
      <a:hlink>
        <a:srgbClr val="0062B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SN Forskningsplakat Liggende.potx" id="{65F5950C-D3FD-4A1A-A1E7-82815606279B}" vid="{A2A361B0-00B9-4091-9F6C-B3FC7650F9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HSN Forskningsplakat Liggende</Template>
  <TotalTime>0</TotalTime>
  <Words>12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Lucida Grande</vt:lpstr>
      <vt:lpstr>Times New Roman</vt:lpstr>
      <vt:lpstr>HSN Bokmål</vt:lpstr>
      <vt:lpstr>HSN Nynorsk</vt:lpstr>
      <vt:lpstr>HSN English</vt:lpstr>
      <vt:lpstr>test</vt:lpstr>
      <vt:lpstr>test</vt:lpstr>
    </vt:vector>
  </TitlesOfParts>
  <Company>USN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Svein Morten Rougnø</dc:creator>
  <cp:lastModifiedBy>Svein Morten Rougnø</cp:lastModifiedBy>
  <cp:revision>1</cp:revision>
  <dcterms:created xsi:type="dcterms:W3CDTF">2018-01-11T10:04:35Z</dcterms:created>
  <dcterms:modified xsi:type="dcterms:W3CDTF">2018-01-11T10:05:13Z</dcterms:modified>
</cp:coreProperties>
</file>