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jpeg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10.jpeg" /><Relationship Id="rId5" Type="http://schemas.openxmlformats.org/officeDocument/2006/relationships/image" Target="../media/image9.jpeg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1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11.jpeg" /><Relationship Id="rId5" Type="http://schemas.openxmlformats.org/officeDocument/2006/relationships/hyperlink" Target="https://thefactfile.org/germany-facts/" TargetMode="External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hefactfile.org/germany-facts/" TargetMode="Externa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7E635D-C3B4-465B-AF24-991B6BF6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0623D0-396B-499E-BBFB-C17F1BB0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FFFD1D8-EF7E-DE43-93BC-92EEFD66BE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r="-1" b="28113"/>
          <a:stretch/>
        </p:blipFill>
        <p:spPr>
          <a:xfrm>
            <a:off x="19965" y="-2"/>
            <a:ext cx="12191695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AF192C-698D-4635-9C9F-F9769A56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8EFD03-24E5-2B41-AE85-0FA60BA5E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2054" y="3428998"/>
            <a:ext cx="5816024" cy="2623459"/>
          </a:xfrm>
        </p:spPr>
        <p:txBody>
          <a:bodyPr>
            <a:normAutofit/>
          </a:bodyPr>
          <a:lstStyle/>
          <a:p>
            <a:r>
              <a:rPr lang="en-US" sz="6600">
                <a:latin typeface="Algerian" pitchFamily="82" charset="0"/>
              </a:rPr>
              <a:t>Tanzania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1123E-98D3-5C40-BC79-0EE4E60E7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1093" y="2268786"/>
            <a:ext cx="5676648" cy="1160213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E56C4B-C9E0-4F01-AF43-E69279A06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654A17-56DA-4921-A42B-DE255FA66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9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5A141-7FD2-9545-8341-8A3FAD48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6400"/>
          </a:xfrm>
        </p:spPr>
        <p:txBody>
          <a:bodyPr/>
          <a:lstStyle/>
          <a:p>
            <a:r>
              <a:rPr lang="en-US"/>
              <a:t>Tanzania is located in  East Africa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1F785B4-508B-1745-A757-7A3008750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3399" y="2052638"/>
            <a:ext cx="6036139" cy="3997325"/>
          </a:xfrm>
        </p:spPr>
      </p:pic>
    </p:spTree>
    <p:extLst>
      <p:ext uri="{BB962C8B-B14F-4D97-AF65-F5344CB8AC3E}">
        <p14:creationId xmlns:p14="http://schemas.microsoft.com/office/powerpoint/2010/main" val="375660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5980737-1E33-40A8-819D-C20C41E4F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BBD51A-FA48-44B8-B184-A40D7F13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0188A9-F0D9-4FE9-85DC-217914527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2927575-BD84-44B6-BE49-E0C7EDD0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FDF09A-B960-49F4-BAEB-DA397BDCD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1BE6C0-4118-460B-90C2-160041247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70A86-F1D5-2E40-9ACE-960C8233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668479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/>
              <a:t>Tanzinia has over 120 different tribes  and languages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6BB219-1BAB-4B4D-AAAA-29A652048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44747" y="780672"/>
            <a:ext cx="5297322" cy="5297322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5B5C763-A6E8-4D31-B139-30D083B82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8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3CF2-2440-8244-8196-93C62AB81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0"/>
            <a:ext cx="7958331" cy="1885285"/>
          </a:xfrm>
        </p:spPr>
        <p:txBody>
          <a:bodyPr/>
          <a:lstStyle/>
          <a:p>
            <a:pPr algn="ctr"/>
            <a:r>
              <a:rPr lang="en-US"/>
              <a:t>Mt Kilimanjaro is the higest mountain in Africa.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07D9FF-1D8B-C943-BA81-2A22F956A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3985" y="1259902"/>
            <a:ext cx="8206154" cy="5578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639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0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8A022DC-9496-5B4D-91DC-25D37C34E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91" b="4088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9" name="Picture 14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0" name="Rectangle 16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8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0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4C311-B40E-CB41-80E6-9C98A566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2659944" cy="1225532"/>
          </a:xfrm>
        </p:spPr>
        <p:txBody>
          <a:bodyPr>
            <a:normAutofit/>
          </a:bodyPr>
          <a:lstStyle/>
          <a:p>
            <a:pPr algn="l"/>
            <a:r>
              <a:rPr lang="en-US" sz="2600"/>
              <a:t>Zanzibar  island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DCED7D-5900-4223-890F-AD7A483C2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281" y="2171700"/>
            <a:ext cx="2668401" cy="3878243"/>
          </a:xfrm>
        </p:spPr>
        <p:txBody>
          <a:bodyPr>
            <a:normAutofit/>
          </a:bodyPr>
          <a:lstStyle/>
          <a:p>
            <a:r>
              <a:rPr lang="en-US" sz="1600"/>
              <a:t>There is Pemba and mafia island</a:t>
            </a:r>
          </a:p>
        </p:txBody>
      </p:sp>
      <p:sp>
        <p:nvSpPr>
          <p:cNvPr id="43" name="Rectangle 22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4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9">
            <a:extLst>
              <a:ext uri="{FF2B5EF4-FFF2-40B4-BE49-F238E27FC236}">
                <a16:creationId xmlns:a16="http://schemas.microsoft.com/office/drawing/2014/main" id="{B1395C1E-2648-4FFC-AC7C-2C170835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7" name="Picture 11">
            <a:extLst>
              <a:ext uri="{FF2B5EF4-FFF2-40B4-BE49-F238E27FC236}">
                <a16:creationId xmlns:a16="http://schemas.microsoft.com/office/drawing/2014/main" id="{1C7379FE-10D6-4FEA-BEA3-5E2034A44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8" name="Rectangle 13">
            <a:extLst>
              <a:ext uri="{FF2B5EF4-FFF2-40B4-BE49-F238E27FC236}">
                <a16:creationId xmlns:a16="http://schemas.microsoft.com/office/drawing/2014/main" id="{90FB7BFA-EBDD-467C-B253-EFA700504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15">
            <a:extLst>
              <a:ext uri="{FF2B5EF4-FFF2-40B4-BE49-F238E27FC236}">
                <a16:creationId xmlns:a16="http://schemas.microsoft.com/office/drawing/2014/main" id="{23A9D773-2FA9-4E93-A01A-AEECF93EB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694E884E-CFA2-4B31-8157-DA73B8846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19">
            <a:extLst>
              <a:ext uri="{FF2B5EF4-FFF2-40B4-BE49-F238E27FC236}">
                <a16:creationId xmlns:a16="http://schemas.microsoft.com/office/drawing/2014/main" id="{3655E855-74FA-4AD3-B859-2488383A9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xtBox 21">
            <a:extLst>
              <a:ext uri="{FF2B5EF4-FFF2-40B4-BE49-F238E27FC236}">
                <a16:creationId xmlns:a16="http://schemas.microsoft.com/office/drawing/2014/main" id="{2E91CD00-2EAB-4689-A44A-C4687605E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3" name="Rectangle 23">
            <a:extLst>
              <a:ext uri="{FF2B5EF4-FFF2-40B4-BE49-F238E27FC236}">
                <a16:creationId xmlns:a16="http://schemas.microsoft.com/office/drawing/2014/main" id="{CE4E23EB-7D1F-4223-8BC1-FB83F69F2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5">
            <a:extLst>
              <a:ext uri="{FF2B5EF4-FFF2-40B4-BE49-F238E27FC236}">
                <a16:creationId xmlns:a16="http://schemas.microsoft.com/office/drawing/2014/main" id="{B2698634-69E1-4F09-BCF7-366A5A5C4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5" name="Picture 27">
            <a:extLst>
              <a:ext uri="{FF2B5EF4-FFF2-40B4-BE49-F238E27FC236}">
                <a16:creationId xmlns:a16="http://schemas.microsoft.com/office/drawing/2014/main" id="{3675C6A3-66C2-4CB7-AC7E-F274B7277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6" name="Rectangle 29">
            <a:extLst>
              <a:ext uri="{FF2B5EF4-FFF2-40B4-BE49-F238E27FC236}">
                <a16:creationId xmlns:a16="http://schemas.microsoft.com/office/drawing/2014/main" id="{62E5A367-0F56-4156-A2AE-FAD07299A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31">
            <a:extLst>
              <a:ext uri="{FF2B5EF4-FFF2-40B4-BE49-F238E27FC236}">
                <a16:creationId xmlns:a16="http://schemas.microsoft.com/office/drawing/2014/main" id="{E1AAEB5E-C547-4C88-B0D8-F24BE79FD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33">
            <a:extLst>
              <a:ext uri="{FF2B5EF4-FFF2-40B4-BE49-F238E27FC236}">
                <a16:creationId xmlns:a16="http://schemas.microsoft.com/office/drawing/2014/main" id="{EB74DCE7-E922-457A-88B0-4299A3DA6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A6759-2748-5A47-8F8E-EC25B5785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Landscape  in Tanzania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5D49C-71A9-D94C-939B-E63F0A70D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33536" y="4752007"/>
            <a:ext cx="8286075" cy="414413"/>
          </a:xfrm>
        </p:spPr>
        <p:txBody>
          <a:bodyPr vert="horz" lIns="91440" tIns="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en-US" sz="1800"/>
              <a:t>Ngorongro cr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BDA0461-AF22-CD47-829F-4082E0A176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/>
          <a:srcRect r="10786" b="3"/>
          <a:stretch/>
        </p:blipFill>
        <p:spPr>
          <a:xfrm>
            <a:off x="1648589" y="647190"/>
            <a:ext cx="4447502" cy="329012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2C5014E7-14E6-1249-A2A8-970C15BF20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58" r="1" b="1"/>
          <a:stretch/>
        </p:blipFill>
        <p:spPr>
          <a:xfrm>
            <a:off x="6275762" y="647191"/>
            <a:ext cx="4466306" cy="329012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59" name="Rectangle 35">
            <a:extLst>
              <a:ext uri="{FF2B5EF4-FFF2-40B4-BE49-F238E27FC236}">
                <a16:creationId xmlns:a16="http://schemas.microsoft.com/office/drawing/2014/main" id="{047B410D-C384-4834-95F7-EFE768C43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7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1395C1E-2648-4FFC-AC7C-2C170835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7379FE-10D6-4FEA-BEA3-5E2034A44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0FB7BFA-EBDD-467C-B253-EFA700504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A9D773-2FA9-4E93-A01A-AEECF93EB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A08A6F-C28D-4C68-9627-9B83F062F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DAD309-1212-498F-ABAD-388FFD322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297EF4-1A36-4B32-9046-62BAFD8D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31B3231-1C4D-4AB4-AB8B-D39CCC39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A82619F-6BBD-4913-A4EA-27A2A01F2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D32623C-82B3-4C43-98E0-31A4ACA2F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28FAB9D-1EE6-43AC-B8F1-6569A0B8E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962323-B671-484D-B5A3-CD4754337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81DEBE4-9960-46D9-8D96-FBDE91728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C05B0-0DB8-494D-B953-F6C5F968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4" y="808056"/>
            <a:ext cx="3974905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100"/>
              <a:t>Affordance for  learing  about wildlife.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2837C2-4839-4405-9968-B0F450773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8132" y="2482687"/>
            <a:ext cx="3966801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600" b="0" i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h</a:t>
            </a:r>
            <a:r>
              <a:rPr lang="en-GB"/>
              <a:t>e country has designated 25% of its land to wildlife sanctuaries and national parks. It’s among the highest in the world, and the total area is greater than the size of </a:t>
            </a:r>
            <a:r>
              <a:rPr lang="en-GB">
                <a:hlinkClick r:id="rId5"/>
              </a:rPr>
              <a:t>Germany</a:t>
            </a:r>
            <a:r>
              <a:rPr lang="en-GB"/>
              <a:t>.</a:t>
            </a:r>
          </a:p>
          <a:p>
            <a:br>
              <a:rPr lang="en-GB" sz="1600" b="0" i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</a:br>
            <a:endParaRPr lang="en-US" sz="1800"/>
          </a:p>
          <a:p>
            <a:endParaRPr lang="en-US" sz="180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C516874-FFFE-F34F-9A11-976B1AB16C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l="8972" r="3650" b="-1"/>
          <a:stretch/>
        </p:blipFill>
        <p:spPr>
          <a:xfrm>
            <a:off x="6747481" y="2"/>
            <a:ext cx="4636987" cy="34229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1C635C8-5E4E-D046-A607-501A235AB1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77" r="-2" b="-2"/>
          <a:stretch/>
        </p:blipFill>
        <p:spPr>
          <a:xfrm>
            <a:off x="6747933" y="3425633"/>
            <a:ext cx="4636987" cy="34325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2C5CA78E-387F-4DB6-8894-AA38E5EAF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84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EBB4EB-9C10-EC47-88EA-24A108F58D13}"/>
              </a:ext>
            </a:extLst>
          </p:cNvPr>
          <p:cNvSpPr txBox="1"/>
          <p:nvPr/>
        </p:nvSpPr>
        <p:spPr>
          <a:xfrm>
            <a:off x="3048000" y="255183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>
                <a:solidFill>
                  <a:srgbClr val="222222"/>
                </a:solidFill>
                <a:effectLst/>
                <a:latin typeface="Verdana" panose="02000000000000000000" pitchFamily="2" charset="0"/>
              </a:rPr>
              <a:t>he country has designated</a:t>
            </a:r>
            <a:r>
              <a:rPr lang="en-GB" b="1" i="0">
                <a:solidFill>
                  <a:srgbClr val="222222"/>
                </a:solidFill>
                <a:effectLst/>
                <a:latin typeface="Verdana" panose="02000000000000000000" pitchFamily="2" charset="0"/>
              </a:rPr>
              <a:t> 25% of its land to wildlife sanctuaries and national parks.</a:t>
            </a:r>
            <a:r>
              <a:rPr lang="en-GB" b="0" i="0">
                <a:solidFill>
                  <a:srgbClr val="222222"/>
                </a:solidFill>
                <a:effectLst/>
                <a:latin typeface="Verdana" panose="02000000000000000000" pitchFamily="2" charset="0"/>
              </a:rPr>
              <a:t> It’s among the highest in the world, and the total area is greater than the size of </a:t>
            </a:r>
            <a:r>
              <a:rPr lang="en-GB" b="0" i="0" u="none" strike="noStrike">
                <a:solidFill>
                  <a:srgbClr val="FF413A"/>
                </a:solidFill>
                <a:effectLst/>
                <a:latin typeface="Verdana" panose="02000000000000000000" pitchFamily="2" charset="0"/>
                <a:hlinkClick r:id="rId2"/>
              </a:rPr>
              <a:t>Germany</a:t>
            </a:r>
            <a:r>
              <a:rPr lang="en-GB" b="0" i="0">
                <a:solidFill>
                  <a:srgbClr val="222222"/>
                </a:solidFill>
                <a:effectLst/>
                <a:latin typeface="Verdana" panose="02000000000000000000" pitchFamily="2" charset="0"/>
              </a:rPr>
              <a:t>.</a:t>
            </a:r>
          </a:p>
          <a:p>
            <a:br>
              <a:rPr lang="en-GB" b="0" i="0">
                <a:solidFill>
                  <a:srgbClr val="222222"/>
                </a:solidFill>
                <a:effectLst/>
                <a:latin typeface="Verdana" panose="02000000000000000000" pitchFamily="2" charset="0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4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Madison</vt:lpstr>
      <vt:lpstr>Tanzania</vt:lpstr>
      <vt:lpstr>Tanzania is located in  East Africa</vt:lpstr>
      <vt:lpstr>Tanzinia has over 120 different tribes  and languages</vt:lpstr>
      <vt:lpstr>Mt Kilimanjaro is the higest mountain in Africa.</vt:lpstr>
      <vt:lpstr>Zanzibar  island</vt:lpstr>
      <vt:lpstr>Landscape  in Tanzania</vt:lpstr>
      <vt:lpstr>Affordance for  learing  about wildlife.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Tanzania</dc:title>
  <dc:creator>Sonia Faraji Kibaya</dc:creator>
  <cp:lastModifiedBy>Sonia Faraji Kibaya</cp:lastModifiedBy>
  <cp:revision>5</cp:revision>
  <dcterms:created xsi:type="dcterms:W3CDTF">2020-02-24T04:40:49Z</dcterms:created>
  <dcterms:modified xsi:type="dcterms:W3CDTF">2020-02-24T10:15:06Z</dcterms:modified>
</cp:coreProperties>
</file>